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ink/ink6.xml" ContentType="application/inkml+xml"/>
  <Override PartName="/ppt/notesSlides/notesSlide16.xml" ContentType="application/vnd.openxmlformats-officedocument.presentationml.notesSlide+xml"/>
  <Override PartName="/ppt/ink/ink7.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9.xml" ContentType="application/inkml+xml"/>
  <Override PartName="/ppt/notesSlides/notesSlide25.xml" ContentType="application/vnd.openxmlformats-officedocument.presentationml.notesSlide+xml"/>
  <Override PartName="/ppt/ink/ink10.xml" ContentType="application/inkml+xml"/>
  <Override PartName="/ppt/notesSlides/notesSlide26.xml" ContentType="application/vnd.openxmlformats-officedocument.presentationml.notesSlide+xml"/>
  <Override PartName="/ppt/ink/ink11.xml" ContentType="application/inkml+xml"/>
  <Override PartName="/ppt/notesSlides/notesSlide27.xml" ContentType="application/vnd.openxmlformats-officedocument.presentationml.notesSlide+xml"/>
  <Override PartName="/ppt/ink/ink12.xml" ContentType="application/inkml+xml"/>
  <Override PartName="/ppt/notesSlides/notesSlide28.xml" ContentType="application/vnd.openxmlformats-officedocument.presentationml.notesSlide+xml"/>
  <Override PartName="/ppt/ink/ink1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4.xml" ContentType="application/inkml+xml"/>
  <Override PartName="/ppt/ink/ink15.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6.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7.xml" ContentType="application/inkml+xml"/>
  <Override PartName="/ppt/notesSlides/notesSlide36.xml" ContentType="application/vnd.openxmlformats-officedocument.presentationml.notesSlide+xml"/>
  <Override PartName="/ppt/ink/ink18.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20.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21.xml" ContentType="application/inkml+xml"/>
  <Override PartName="/ppt/notesSlides/notesSlide45.xml" ContentType="application/vnd.openxmlformats-officedocument.presentationml.notesSlide+xml"/>
  <Override PartName="/ppt/ink/ink22.xml" ContentType="application/inkml+xml"/>
  <Override PartName="/ppt/notesSlides/notesSlide46.xml" ContentType="application/vnd.openxmlformats-officedocument.presentationml.notesSlide+xml"/>
  <Override PartName="/ppt/ink/ink23.xml" ContentType="application/inkml+xml"/>
  <Override PartName="/ppt/ink/ink24.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25.xml" ContentType="application/inkml+xml"/>
  <Override PartName="/ppt/notesSlides/notesSlide56.xml" ContentType="application/vnd.openxmlformats-officedocument.presentationml.notesSlide+xml"/>
  <Override PartName="/ppt/ink/ink26.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27.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28.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85"/>
  </p:notesMasterIdLst>
  <p:handoutMasterIdLst>
    <p:handoutMasterId r:id="rId86"/>
  </p:handoutMasterIdLst>
  <p:sldIdLst>
    <p:sldId id="256" r:id="rId3"/>
    <p:sldId id="267" r:id="rId4"/>
    <p:sldId id="268" r:id="rId5"/>
    <p:sldId id="269" r:id="rId6"/>
    <p:sldId id="515" r:id="rId7"/>
    <p:sldId id="647" r:id="rId8"/>
    <p:sldId id="270" r:id="rId9"/>
    <p:sldId id="285" r:id="rId10"/>
    <p:sldId id="303" r:id="rId11"/>
    <p:sldId id="516" r:id="rId12"/>
    <p:sldId id="286" r:id="rId13"/>
    <p:sldId id="283" r:id="rId14"/>
    <p:sldId id="517" r:id="rId15"/>
    <p:sldId id="518" r:id="rId16"/>
    <p:sldId id="284" r:id="rId17"/>
    <p:sldId id="459" r:id="rId18"/>
    <p:sldId id="460" r:id="rId19"/>
    <p:sldId id="461" r:id="rId20"/>
    <p:sldId id="462" r:id="rId21"/>
    <p:sldId id="492" r:id="rId22"/>
    <p:sldId id="491" r:id="rId23"/>
    <p:sldId id="292" r:id="rId24"/>
    <p:sldId id="509" r:id="rId25"/>
    <p:sldId id="510" r:id="rId26"/>
    <p:sldId id="257" r:id="rId27"/>
    <p:sldId id="493" r:id="rId28"/>
    <p:sldId id="290" r:id="rId29"/>
    <p:sldId id="494" r:id="rId30"/>
    <p:sldId id="496" r:id="rId31"/>
    <p:sldId id="495" r:id="rId32"/>
    <p:sldId id="511" r:id="rId33"/>
    <p:sldId id="276" r:id="rId34"/>
    <p:sldId id="512" r:id="rId35"/>
    <p:sldId id="609" r:id="rId36"/>
    <p:sldId id="610" r:id="rId37"/>
    <p:sldId id="611" r:id="rId38"/>
    <p:sldId id="612" r:id="rId39"/>
    <p:sldId id="613" r:id="rId40"/>
    <p:sldId id="513" r:id="rId41"/>
    <p:sldId id="497" r:id="rId42"/>
    <p:sldId id="498" r:id="rId43"/>
    <p:sldId id="499" r:id="rId44"/>
    <p:sldId id="500" r:id="rId45"/>
    <p:sldId id="502" r:id="rId46"/>
    <p:sldId id="639" r:id="rId47"/>
    <p:sldId id="640" r:id="rId48"/>
    <p:sldId id="641" r:id="rId49"/>
    <p:sldId id="514" r:id="rId50"/>
    <p:sldId id="501" r:id="rId51"/>
    <p:sldId id="617" r:id="rId52"/>
    <p:sldId id="615" r:id="rId53"/>
    <p:sldId id="619" r:id="rId54"/>
    <p:sldId id="620" r:id="rId55"/>
    <p:sldId id="622" r:id="rId56"/>
    <p:sldId id="626" r:id="rId57"/>
    <p:sldId id="627" r:id="rId58"/>
    <p:sldId id="628" r:id="rId59"/>
    <p:sldId id="630" r:id="rId60"/>
    <p:sldId id="629" r:id="rId61"/>
    <p:sldId id="623" r:id="rId62"/>
    <p:sldId id="631" r:id="rId63"/>
    <p:sldId id="632" r:id="rId64"/>
    <p:sldId id="634" r:id="rId65"/>
    <p:sldId id="633" r:id="rId66"/>
    <p:sldId id="635" r:id="rId67"/>
    <p:sldId id="636" r:id="rId68"/>
    <p:sldId id="643" r:id="rId69"/>
    <p:sldId id="644" r:id="rId70"/>
    <p:sldId id="279" r:id="rId71"/>
    <p:sldId id="503" r:id="rId72"/>
    <p:sldId id="274" r:id="rId73"/>
    <p:sldId id="504" r:id="rId74"/>
    <p:sldId id="272" r:id="rId75"/>
    <p:sldId id="505" r:id="rId76"/>
    <p:sldId id="282" r:id="rId77"/>
    <p:sldId id="506" r:id="rId78"/>
    <p:sldId id="507" r:id="rId79"/>
    <p:sldId id="508" r:id="rId80"/>
    <p:sldId id="271" r:id="rId81"/>
    <p:sldId id="296" r:id="rId82"/>
    <p:sldId id="645" r:id="rId83"/>
    <p:sldId id="646" r:id="rId84"/>
  </p:sldIdLst>
  <p:sldSz cx="9906000" cy="6858000" type="A4"/>
  <p:notesSz cx="7099300" cy="10234613"/>
  <p:defaultTextStyle>
    <a:defPPr>
      <a:defRPr lang="fr-FR"/>
    </a:defPPr>
    <a:lvl1pPr algn="l" rtl="0" eaLnBrk="0" fontAlgn="base" hangingPunct="0">
      <a:spcBef>
        <a:spcPct val="0"/>
      </a:spcBef>
      <a:spcAft>
        <a:spcPct val="0"/>
      </a:spcAft>
      <a:defRPr sz="2400" kern="1200" baseline="-25000">
        <a:solidFill>
          <a:schemeClr val="tx1"/>
        </a:solidFill>
        <a:latin typeface="Arial Unicode MS" panose="020B0604020202020204" pitchFamily="34" charset="-128"/>
        <a:ea typeface="ＭＳ Ｐゴシック" panose="020B0600070205080204" pitchFamily="34" charset="-128"/>
        <a:cs typeface="+mn-cs"/>
      </a:defRPr>
    </a:lvl1pPr>
    <a:lvl2pPr marL="457200" algn="l" rtl="0" eaLnBrk="0" fontAlgn="base" hangingPunct="0">
      <a:spcBef>
        <a:spcPct val="0"/>
      </a:spcBef>
      <a:spcAft>
        <a:spcPct val="0"/>
      </a:spcAft>
      <a:defRPr sz="2400" kern="1200" baseline="-25000">
        <a:solidFill>
          <a:schemeClr val="tx1"/>
        </a:solidFill>
        <a:latin typeface="Arial Unicode MS" panose="020B0604020202020204" pitchFamily="34" charset="-128"/>
        <a:ea typeface="ＭＳ Ｐゴシック" panose="020B0600070205080204" pitchFamily="34" charset="-128"/>
        <a:cs typeface="+mn-cs"/>
      </a:defRPr>
    </a:lvl2pPr>
    <a:lvl3pPr marL="914400" algn="l" rtl="0" eaLnBrk="0" fontAlgn="base" hangingPunct="0">
      <a:spcBef>
        <a:spcPct val="0"/>
      </a:spcBef>
      <a:spcAft>
        <a:spcPct val="0"/>
      </a:spcAft>
      <a:defRPr sz="2400" kern="1200" baseline="-25000">
        <a:solidFill>
          <a:schemeClr val="tx1"/>
        </a:solidFill>
        <a:latin typeface="Arial Unicode MS" panose="020B0604020202020204" pitchFamily="34" charset="-128"/>
        <a:ea typeface="ＭＳ Ｐゴシック" panose="020B0600070205080204" pitchFamily="34" charset="-128"/>
        <a:cs typeface="+mn-cs"/>
      </a:defRPr>
    </a:lvl3pPr>
    <a:lvl4pPr marL="1371600" algn="l" rtl="0" eaLnBrk="0" fontAlgn="base" hangingPunct="0">
      <a:spcBef>
        <a:spcPct val="0"/>
      </a:spcBef>
      <a:spcAft>
        <a:spcPct val="0"/>
      </a:spcAft>
      <a:defRPr sz="2400" kern="1200" baseline="-25000">
        <a:solidFill>
          <a:schemeClr val="tx1"/>
        </a:solidFill>
        <a:latin typeface="Arial Unicode MS" panose="020B0604020202020204" pitchFamily="34" charset="-128"/>
        <a:ea typeface="ＭＳ Ｐゴシック" panose="020B0600070205080204" pitchFamily="34" charset="-128"/>
        <a:cs typeface="+mn-cs"/>
      </a:defRPr>
    </a:lvl4pPr>
    <a:lvl5pPr marL="1828800" algn="l" rtl="0" eaLnBrk="0" fontAlgn="base" hangingPunct="0">
      <a:spcBef>
        <a:spcPct val="0"/>
      </a:spcBef>
      <a:spcAft>
        <a:spcPct val="0"/>
      </a:spcAft>
      <a:defRPr sz="2400" kern="1200" baseline="-25000">
        <a:solidFill>
          <a:schemeClr val="tx1"/>
        </a:solidFill>
        <a:latin typeface="Arial Unicode MS" panose="020B0604020202020204" pitchFamily="34" charset="-128"/>
        <a:ea typeface="ＭＳ Ｐゴシック" panose="020B0600070205080204" pitchFamily="34" charset="-128"/>
        <a:cs typeface="+mn-cs"/>
      </a:defRPr>
    </a:lvl5pPr>
    <a:lvl6pPr marL="2286000" algn="l" defTabSz="914400" rtl="0" eaLnBrk="1" latinLnBrk="0" hangingPunct="1">
      <a:defRPr sz="2400" kern="1200" baseline="-25000">
        <a:solidFill>
          <a:schemeClr val="tx1"/>
        </a:solidFill>
        <a:latin typeface="Arial Unicode MS" panose="020B0604020202020204" pitchFamily="34" charset="-128"/>
        <a:ea typeface="ＭＳ Ｐゴシック" panose="020B0600070205080204" pitchFamily="34" charset="-128"/>
        <a:cs typeface="+mn-cs"/>
      </a:defRPr>
    </a:lvl6pPr>
    <a:lvl7pPr marL="2743200" algn="l" defTabSz="914400" rtl="0" eaLnBrk="1" latinLnBrk="0" hangingPunct="1">
      <a:defRPr sz="2400" kern="1200" baseline="-25000">
        <a:solidFill>
          <a:schemeClr val="tx1"/>
        </a:solidFill>
        <a:latin typeface="Arial Unicode MS" panose="020B0604020202020204" pitchFamily="34" charset="-128"/>
        <a:ea typeface="ＭＳ Ｐゴシック" panose="020B0600070205080204" pitchFamily="34" charset="-128"/>
        <a:cs typeface="+mn-cs"/>
      </a:defRPr>
    </a:lvl7pPr>
    <a:lvl8pPr marL="3200400" algn="l" defTabSz="914400" rtl="0" eaLnBrk="1" latinLnBrk="0" hangingPunct="1">
      <a:defRPr sz="2400" kern="1200" baseline="-25000">
        <a:solidFill>
          <a:schemeClr val="tx1"/>
        </a:solidFill>
        <a:latin typeface="Arial Unicode MS" panose="020B0604020202020204" pitchFamily="34" charset="-128"/>
        <a:ea typeface="ＭＳ Ｐゴシック" panose="020B0600070205080204" pitchFamily="34" charset="-128"/>
        <a:cs typeface="+mn-cs"/>
      </a:defRPr>
    </a:lvl8pPr>
    <a:lvl9pPr marL="3657600" algn="l" defTabSz="914400" rtl="0" eaLnBrk="1" latinLnBrk="0" hangingPunct="1">
      <a:defRPr sz="2400" kern="1200" baseline="-25000">
        <a:solidFill>
          <a:schemeClr val="tx1"/>
        </a:solidFill>
        <a:latin typeface="Arial Unicode MS" panose="020B0604020202020204" pitchFamily="34" charset="-128"/>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5"/>
    <p:restoredTop sz="94626"/>
  </p:normalViewPr>
  <p:slideViewPr>
    <p:cSldViewPr snapToObjects="1">
      <p:cViewPr varScale="1">
        <p:scale>
          <a:sx n="121" d="100"/>
          <a:sy n="121" d="100"/>
        </p:scale>
        <p:origin x="1848" y="168"/>
      </p:cViewPr>
      <p:guideLst>
        <p:guide orient="horz" pos="2160"/>
        <p:guide pos="3120"/>
      </p:guideLst>
    </p:cSldViewPr>
  </p:slideViewPr>
  <p:notesTextViewPr>
    <p:cViewPr>
      <p:scale>
        <a:sx n="100" d="100"/>
        <a:sy n="100" d="100"/>
      </p:scale>
      <p:origin x="0" y="0"/>
    </p:cViewPr>
  </p:notesTextViewPr>
  <p:notesViewPr>
    <p:cSldViewPr snapToObjects="1">
      <p:cViewPr varScale="1">
        <p:scale>
          <a:sx n="70" d="100"/>
          <a:sy n="70" d="100"/>
        </p:scale>
        <p:origin x="-2148"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Stellacci" userId="341f6c70-c0bf-407f-8989-985848d097f1" providerId="ADAL" clId="{784157C9-CDF1-8946-B51E-7ED64181501E}"/>
    <pc:docChg chg="custSel addSld modSld">
      <pc:chgData name="Francesco Stellacci" userId="341f6c70-c0bf-407f-8989-985848d097f1" providerId="ADAL" clId="{784157C9-CDF1-8946-B51E-7ED64181501E}" dt="2024-03-14T16:45:40.602" v="4" actId="7634"/>
      <pc:docMkLst>
        <pc:docMk/>
      </pc:docMkLst>
      <pc:sldChg chg="addSp">
        <pc:chgData name="Francesco Stellacci" userId="341f6c70-c0bf-407f-8989-985848d097f1" providerId="ADAL" clId="{784157C9-CDF1-8946-B51E-7ED64181501E}" dt="2024-03-12T12:43:21.376" v="1" actId="7634"/>
        <pc:sldMkLst>
          <pc:docMk/>
          <pc:sldMk cId="2469353111" sldId="269"/>
        </pc:sldMkLst>
        <pc:inkChg chg="add">
          <ac:chgData name="Francesco Stellacci" userId="341f6c70-c0bf-407f-8989-985848d097f1" providerId="ADAL" clId="{784157C9-CDF1-8946-B51E-7ED64181501E}" dt="2024-03-12T12:43:21.376" v="1" actId="7634"/>
          <ac:inkMkLst>
            <pc:docMk/>
            <pc:sldMk cId="2469353111" sldId="269"/>
            <ac:inkMk id="2" creationId="{CDBCDA4D-2424-DB12-8634-3FFA1BB909A4}"/>
          </ac:inkMkLst>
        </pc:inkChg>
      </pc:sldChg>
      <pc:sldChg chg="addSp">
        <pc:chgData name="Francesco Stellacci" userId="341f6c70-c0bf-407f-8989-985848d097f1" providerId="ADAL" clId="{784157C9-CDF1-8946-B51E-7ED64181501E}" dt="2024-03-14T16:45:40.602" v="4" actId="7634"/>
        <pc:sldMkLst>
          <pc:docMk/>
          <pc:sldMk cId="328059154" sldId="271"/>
        </pc:sldMkLst>
        <pc:inkChg chg="add">
          <ac:chgData name="Francesco Stellacci" userId="341f6c70-c0bf-407f-8989-985848d097f1" providerId="ADAL" clId="{784157C9-CDF1-8946-B51E-7ED64181501E}" dt="2024-03-14T16:45:40.602" v="4" actId="7634"/>
          <ac:inkMkLst>
            <pc:docMk/>
            <pc:sldMk cId="328059154" sldId="271"/>
            <ac:inkMk id="2" creationId="{43D81F46-07BA-E542-E8EE-FE11DB3A97A8}"/>
          </ac:inkMkLst>
        </pc:inkChg>
      </pc:sldChg>
      <pc:sldChg chg="addSp">
        <pc:chgData name="Francesco Stellacci" userId="341f6c70-c0bf-407f-8989-985848d097f1" providerId="ADAL" clId="{784157C9-CDF1-8946-B51E-7ED64181501E}" dt="2024-03-12T12:43:21.376" v="1" actId="7634"/>
        <pc:sldMkLst>
          <pc:docMk/>
          <pc:sldMk cId="1982020938" sldId="276"/>
        </pc:sldMkLst>
        <pc:inkChg chg="add">
          <ac:chgData name="Francesco Stellacci" userId="341f6c70-c0bf-407f-8989-985848d097f1" providerId="ADAL" clId="{784157C9-CDF1-8946-B51E-7ED64181501E}" dt="2024-03-12T12:43:21.376" v="1" actId="7634"/>
          <ac:inkMkLst>
            <pc:docMk/>
            <pc:sldMk cId="1982020938" sldId="276"/>
            <ac:inkMk id="2" creationId="{555AA448-BE19-1D7F-6F07-82F61AF7256B}"/>
          </ac:inkMkLst>
        </pc:inkChg>
      </pc:sldChg>
      <pc:sldChg chg="addSp">
        <pc:chgData name="Francesco Stellacci" userId="341f6c70-c0bf-407f-8989-985848d097f1" providerId="ADAL" clId="{784157C9-CDF1-8946-B51E-7ED64181501E}" dt="2024-03-12T12:43:21.376" v="1" actId="7634"/>
        <pc:sldMkLst>
          <pc:docMk/>
          <pc:sldMk cId="1023305562" sldId="459"/>
        </pc:sldMkLst>
        <pc:inkChg chg="add">
          <ac:chgData name="Francesco Stellacci" userId="341f6c70-c0bf-407f-8989-985848d097f1" providerId="ADAL" clId="{784157C9-CDF1-8946-B51E-7ED64181501E}" dt="2024-03-12T12:43:21.376" v="1" actId="7634"/>
          <ac:inkMkLst>
            <pc:docMk/>
            <pc:sldMk cId="1023305562" sldId="459"/>
            <ac:inkMk id="2" creationId="{A29F731B-CF72-931E-AF7A-B0F906E382CC}"/>
          </ac:inkMkLst>
        </pc:inkChg>
      </pc:sldChg>
      <pc:sldChg chg="addSp">
        <pc:chgData name="Francesco Stellacci" userId="341f6c70-c0bf-407f-8989-985848d097f1" providerId="ADAL" clId="{784157C9-CDF1-8946-B51E-7ED64181501E}" dt="2024-03-12T12:43:21.376" v="1" actId="7634"/>
        <pc:sldMkLst>
          <pc:docMk/>
          <pc:sldMk cId="4146402102" sldId="492"/>
        </pc:sldMkLst>
        <pc:inkChg chg="add">
          <ac:chgData name="Francesco Stellacci" userId="341f6c70-c0bf-407f-8989-985848d097f1" providerId="ADAL" clId="{784157C9-CDF1-8946-B51E-7ED64181501E}" dt="2024-03-12T12:43:21.376" v="1" actId="7634"/>
          <ac:inkMkLst>
            <pc:docMk/>
            <pc:sldMk cId="4146402102" sldId="492"/>
            <ac:inkMk id="2" creationId="{8F048039-9F70-6080-DC7A-527BA66387C0}"/>
          </ac:inkMkLst>
        </pc:inkChg>
      </pc:sldChg>
      <pc:sldChg chg="addSp">
        <pc:chgData name="Francesco Stellacci" userId="341f6c70-c0bf-407f-8989-985848d097f1" providerId="ADAL" clId="{784157C9-CDF1-8946-B51E-7ED64181501E}" dt="2024-03-12T14:47:38.454" v="3" actId="7634"/>
        <pc:sldMkLst>
          <pc:docMk/>
          <pc:sldMk cId="1315587477" sldId="496"/>
        </pc:sldMkLst>
        <pc:inkChg chg="add">
          <ac:chgData name="Francesco Stellacci" userId="341f6c70-c0bf-407f-8989-985848d097f1" providerId="ADAL" clId="{784157C9-CDF1-8946-B51E-7ED64181501E}" dt="2024-03-12T14:47:38.454" v="3" actId="7634"/>
          <ac:inkMkLst>
            <pc:docMk/>
            <pc:sldMk cId="1315587477" sldId="496"/>
            <ac:inkMk id="2" creationId="{B136F9DA-D9A6-72E3-7D91-8AC33E6A2F4F}"/>
          </ac:inkMkLst>
        </pc:inkChg>
      </pc:sldChg>
      <pc:sldChg chg="addSp">
        <pc:chgData name="Francesco Stellacci" userId="341f6c70-c0bf-407f-8989-985848d097f1" providerId="ADAL" clId="{784157C9-CDF1-8946-B51E-7ED64181501E}" dt="2024-03-12T14:25:08.843" v="2" actId="7634"/>
        <pc:sldMkLst>
          <pc:docMk/>
          <pc:sldMk cId="3285410985" sldId="497"/>
        </pc:sldMkLst>
        <pc:inkChg chg="add">
          <ac:chgData name="Francesco Stellacci" userId="341f6c70-c0bf-407f-8989-985848d097f1" providerId="ADAL" clId="{784157C9-CDF1-8946-B51E-7ED64181501E}" dt="2024-03-12T12:43:21.376" v="1" actId="7634"/>
          <ac:inkMkLst>
            <pc:docMk/>
            <pc:sldMk cId="3285410985" sldId="497"/>
            <ac:inkMk id="2" creationId="{E314BD39-66AC-2CE9-5BD4-134E6EA0B616}"/>
          </ac:inkMkLst>
        </pc:inkChg>
        <pc:inkChg chg="add">
          <ac:chgData name="Francesco Stellacci" userId="341f6c70-c0bf-407f-8989-985848d097f1" providerId="ADAL" clId="{784157C9-CDF1-8946-B51E-7ED64181501E}" dt="2024-03-12T14:25:08.843" v="2" actId="7634"/>
          <ac:inkMkLst>
            <pc:docMk/>
            <pc:sldMk cId="3285410985" sldId="497"/>
            <ac:inkMk id="3" creationId="{23E37F28-D4A0-B0B1-4C4F-86A9E9FA017C}"/>
          </ac:inkMkLst>
        </pc:inkChg>
      </pc:sldChg>
      <pc:sldChg chg="addSp">
        <pc:chgData name="Francesco Stellacci" userId="341f6c70-c0bf-407f-8989-985848d097f1" providerId="ADAL" clId="{784157C9-CDF1-8946-B51E-7ED64181501E}" dt="2024-03-12T14:25:08.843" v="2" actId="7634"/>
        <pc:sldMkLst>
          <pc:docMk/>
          <pc:sldMk cId="1697817362" sldId="499"/>
        </pc:sldMkLst>
        <pc:inkChg chg="add">
          <ac:chgData name="Francesco Stellacci" userId="341f6c70-c0bf-407f-8989-985848d097f1" providerId="ADAL" clId="{784157C9-CDF1-8946-B51E-7ED64181501E}" dt="2024-03-12T14:25:08.843" v="2" actId="7634"/>
          <ac:inkMkLst>
            <pc:docMk/>
            <pc:sldMk cId="1697817362" sldId="499"/>
            <ac:inkMk id="2" creationId="{5017CF40-D00F-D4E2-FBD3-AAB7E6DCC7B6}"/>
          </ac:inkMkLst>
        </pc:inkChg>
      </pc:sldChg>
      <pc:sldChg chg="addSp">
        <pc:chgData name="Francesco Stellacci" userId="341f6c70-c0bf-407f-8989-985848d097f1" providerId="ADAL" clId="{784157C9-CDF1-8946-B51E-7ED64181501E}" dt="2024-03-12T14:25:08.843" v="2" actId="7634"/>
        <pc:sldMkLst>
          <pc:docMk/>
          <pc:sldMk cId="1615775127" sldId="502"/>
        </pc:sldMkLst>
        <pc:inkChg chg="add">
          <ac:chgData name="Francesco Stellacci" userId="341f6c70-c0bf-407f-8989-985848d097f1" providerId="ADAL" clId="{784157C9-CDF1-8946-B51E-7ED64181501E}" dt="2024-03-12T14:25:08.843" v="2" actId="7634"/>
          <ac:inkMkLst>
            <pc:docMk/>
            <pc:sldMk cId="1615775127" sldId="502"/>
            <ac:inkMk id="2" creationId="{BE98D19D-456D-ACAC-0430-7FC42D7363AC}"/>
          </ac:inkMkLst>
        </pc:inkChg>
      </pc:sldChg>
      <pc:sldChg chg="addSp">
        <pc:chgData name="Francesco Stellacci" userId="341f6c70-c0bf-407f-8989-985848d097f1" providerId="ADAL" clId="{784157C9-CDF1-8946-B51E-7ED64181501E}" dt="2024-03-12T12:43:21.376" v="1" actId="7634"/>
        <pc:sldMkLst>
          <pc:docMk/>
          <pc:sldMk cId="1420647738" sldId="515"/>
        </pc:sldMkLst>
        <pc:inkChg chg="add">
          <ac:chgData name="Francesco Stellacci" userId="341f6c70-c0bf-407f-8989-985848d097f1" providerId="ADAL" clId="{784157C9-CDF1-8946-B51E-7ED64181501E}" dt="2024-03-12T12:43:21.376" v="1" actId="7634"/>
          <ac:inkMkLst>
            <pc:docMk/>
            <pc:sldMk cId="1420647738" sldId="515"/>
            <ac:inkMk id="2" creationId="{4D3906E2-A85F-C51B-C515-1D28C86CD9CD}"/>
          </ac:inkMkLst>
        </pc:inkChg>
      </pc:sldChg>
      <pc:sldChg chg="addSp">
        <pc:chgData name="Francesco Stellacci" userId="341f6c70-c0bf-407f-8989-985848d097f1" providerId="ADAL" clId="{784157C9-CDF1-8946-B51E-7ED64181501E}" dt="2024-03-12T12:43:21.376" v="1" actId="7634"/>
        <pc:sldMkLst>
          <pc:docMk/>
          <pc:sldMk cId="0" sldId="609"/>
        </pc:sldMkLst>
        <pc:inkChg chg="add">
          <ac:chgData name="Francesco Stellacci" userId="341f6c70-c0bf-407f-8989-985848d097f1" providerId="ADAL" clId="{784157C9-CDF1-8946-B51E-7ED64181501E}" dt="2024-03-12T12:43:21.376" v="1" actId="7634"/>
          <ac:inkMkLst>
            <pc:docMk/>
            <pc:sldMk cId="0" sldId="609"/>
            <ac:inkMk id="5" creationId="{4C605EA9-9C6D-F218-B9E1-105477DFCE5E}"/>
          </ac:inkMkLst>
        </pc:inkChg>
      </pc:sldChg>
      <pc:sldChg chg="addSp">
        <pc:chgData name="Francesco Stellacci" userId="341f6c70-c0bf-407f-8989-985848d097f1" providerId="ADAL" clId="{784157C9-CDF1-8946-B51E-7ED64181501E}" dt="2024-03-12T12:43:21.376" v="1" actId="7634"/>
        <pc:sldMkLst>
          <pc:docMk/>
          <pc:sldMk cId="0" sldId="610"/>
        </pc:sldMkLst>
        <pc:inkChg chg="add">
          <ac:chgData name="Francesco Stellacci" userId="341f6c70-c0bf-407f-8989-985848d097f1" providerId="ADAL" clId="{784157C9-CDF1-8946-B51E-7ED64181501E}" dt="2024-03-12T12:43:21.376" v="1" actId="7634"/>
          <ac:inkMkLst>
            <pc:docMk/>
            <pc:sldMk cId="0" sldId="610"/>
            <ac:inkMk id="2" creationId="{4CDE9A50-FE26-6CB1-5945-CC062BCD365D}"/>
          </ac:inkMkLst>
        </pc:inkChg>
      </pc:sldChg>
      <pc:sldChg chg="addSp">
        <pc:chgData name="Francesco Stellacci" userId="341f6c70-c0bf-407f-8989-985848d097f1" providerId="ADAL" clId="{784157C9-CDF1-8946-B51E-7ED64181501E}" dt="2024-03-12T12:43:21.376" v="1" actId="7634"/>
        <pc:sldMkLst>
          <pc:docMk/>
          <pc:sldMk cId="0" sldId="611"/>
        </pc:sldMkLst>
        <pc:inkChg chg="add">
          <ac:chgData name="Francesco Stellacci" userId="341f6c70-c0bf-407f-8989-985848d097f1" providerId="ADAL" clId="{784157C9-CDF1-8946-B51E-7ED64181501E}" dt="2024-03-12T12:43:21.376" v="1" actId="7634"/>
          <ac:inkMkLst>
            <pc:docMk/>
            <pc:sldMk cId="0" sldId="611"/>
            <ac:inkMk id="2" creationId="{236346DB-3DA2-465A-12CA-22B88E6FF7C5}"/>
          </ac:inkMkLst>
        </pc:inkChg>
      </pc:sldChg>
      <pc:sldChg chg="addSp">
        <pc:chgData name="Francesco Stellacci" userId="341f6c70-c0bf-407f-8989-985848d097f1" providerId="ADAL" clId="{784157C9-CDF1-8946-B51E-7ED64181501E}" dt="2024-03-12T12:43:21.376" v="1" actId="7634"/>
        <pc:sldMkLst>
          <pc:docMk/>
          <pc:sldMk cId="0" sldId="612"/>
        </pc:sldMkLst>
        <pc:inkChg chg="add">
          <ac:chgData name="Francesco Stellacci" userId="341f6c70-c0bf-407f-8989-985848d097f1" providerId="ADAL" clId="{784157C9-CDF1-8946-B51E-7ED64181501E}" dt="2024-03-12T12:43:21.376" v="1" actId="7634"/>
          <ac:inkMkLst>
            <pc:docMk/>
            <pc:sldMk cId="0" sldId="612"/>
            <ac:inkMk id="2" creationId="{920838CB-E2C0-4C4A-2B10-7D4F58DF4614}"/>
          </ac:inkMkLst>
        </pc:inkChg>
      </pc:sldChg>
      <pc:sldChg chg="addSp">
        <pc:chgData name="Francesco Stellacci" userId="341f6c70-c0bf-407f-8989-985848d097f1" providerId="ADAL" clId="{784157C9-CDF1-8946-B51E-7ED64181501E}" dt="2024-03-12T14:47:38.454" v="3" actId="7634"/>
        <pc:sldMkLst>
          <pc:docMk/>
          <pc:sldMk cId="0" sldId="619"/>
        </pc:sldMkLst>
        <pc:inkChg chg="add">
          <ac:chgData name="Francesco Stellacci" userId="341f6c70-c0bf-407f-8989-985848d097f1" providerId="ADAL" clId="{784157C9-CDF1-8946-B51E-7ED64181501E}" dt="2024-03-12T14:47:38.454" v="3" actId="7634"/>
          <ac:inkMkLst>
            <pc:docMk/>
            <pc:sldMk cId="0" sldId="619"/>
            <ac:inkMk id="2" creationId="{964C658A-696F-46C9-4E52-3007FE00DD6B}"/>
          </ac:inkMkLst>
        </pc:inkChg>
      </pc:sldChg>
      <pc:sldChg chg="addSp">
        <pc:chgData name="Francesco Stellacci" userId="341f6c70-c0bf-407f-8989-985848d097f1" providerId="ADAL" clId="{784157C9-CDF1-8946-B51E-7ED64181501E}" dt="2024-03-12T14:25:08.843" v="2" actId="7634"/>
        <pc:sldMkLst>
          <pc:docMk/>
          <pc:sldMk cId="0" sldId="622"/>
        </pc:sldMkLst>
        <pc:inkChg chg="add">
          <ac:chgData name="Francesco Stellacci" userId="341f6c70-c0bf-407f-8989-985848d097f1" providerId="ADAL" clId="{784157C9-CDF1-8946-B51E-7ED64181501E}" dt="2024-03-12T14:25:08.843" v="2" actId="7634"/>
          <ac:inkMkLst>
            <pc:docMk/>
            <pc:sldMk cId="0" sldId="622"/>
            <ac:inkMk id="6" creationId="{0F015874-56E9-F364-FFB1-28AE209BB8AC}"/>
          </ac:inkMkLst>
        </pc:inkChg>
      </pc:sldChg>
      <pc:sldChg chg="addSp">
        <pc:chgData name="Francesco Stellacci" userId="341f6c70-c0bf-407f-8989-985848d097f1" providerId="ADAL" clId="{784157C9-CDF1-8946-B51E-7ED64181501E}" dt="2024-03-12T14:25:08.843" v="2" actId="7634"/>
        <pc:sldMkLst>
          <pc:docMk/>
          <pc:sldMk cId="0" sldId="626"/>
        </pc:sldMkLst>
        <pc:inkChg chg="add">
          <ac:chgData name="Francesco Stellacci" userId="341f6c70-c0bf-407f-8989-985848d097f1" providerId="ADAL" clId="{784157C9-CDF1-8946-B51E-7ED64181501E}" dt="2024-03-12T14:25:08.843" v="2" actId="7634"/>
          <ac:inkMkLst>
            <pc:docMk/>
            <pc:sldMk cId="0" sldId="626"/>
            <ac:inkMk id="2" creationId="{CC609A13-D1A4-8A69-6114-F00FC22F9BE4}"/>
          </ac:inkMkLst>
        </pc:inkChg>
      </pc:sldChg>
      <pc:sldChg chg="addSp">
        <pc:chgData name="Francesco Stellacci" userId="341f6c70-c0bf-407f-8989-985848d097f1" providerId="ADAL" clId="{784157C9-CDF1-8946-B51E-7ED64181501E}" dt="2024-03-12T14:47:38.454" v="3" actId="7634"/>
        <pc:sldMkLst>
          <pc:docMk/>
          <pc:sldMk cId="0" sldId="627"/>
        </pc:sldMkLst>
        <pc:inkChg chg="add">
          <ac:chgData name="Francesco Stellacci" userId="341f6c70-c0bf-407f-8989-985848d097f1" providerId="ADAL" clId="{784157C9-CDF1-8946-B51E-7ED64181501E}" dt="2024-03-12T14:25:08.843" v="2" actId="7634"/>
          <ac:inkMkLst>
            <pc:docMk/>
            <pc:sldMk cId="0" sldId="627"/>
            <ac:inkMk id="2" creationId="{3A8ADC0F-C656-A3D7-C29F-2083B961BDDC}"/>
          </ac:inkMkLst>
        </pc:inkChg>
        <pc:inkChg chg="add">
          <ac:chgData name="Francesco Stellacci" userId="341f6c70-c0bf-407f-8989-985848d097f1" providerId="ADAL" clId="{784157C9-CDF1-8946-B51E-7ED64181501E}" dt="2024-03-12T14:47:38.454" v="3" actId="7634"/>
          <ac:inkMkLst>
            <pc:docMk/>
            <pc:sldMk cId="0" sldId="627"/>
            <ac:inkMk id="3" creationId="{118F5A57-4965-8CAA-D68D-072FFFBA988D}"/>
          </ac:inkMkLst>
        </pc:inkChg>
      </pc:sldChg>
      <pc:sldChg chg="addSp">
        <pc:chgData name="Francesco Stellacci" userId="341f6c70-c0bf-407f-8989-985848d097f1" providerId="ADAL" clId="{784157C9-CDF1-8946-B51E-7ED64181501E}" dt="2024-03-14T16:45:40.602" v="4" actId="7634"/>
        <pc:sldMkLst>
          <pc:docMk/>
          <pc:sldMk cId="0" sldId="635"/>
        </pc:sldMkLst>
        <pc:inkChg chg="add">
          <ac:chgData name="Francesco Stellacci" userId="341f6c70-c0bf-407f-8989-985848d097f1" providerId="ADAL" clId="{784157C9-CDF1-8946-B51E-7ED64181501E}" dt="2024-03-14T16:45:40.602" v="4" actId="7634"/>
          <ac:inkMkLst>
            <pc:docMk/>
            <pc:sldMk cId="0" sldId="635"/>
            <ac:inkMk id="2" creationId="{6E684CD9-2BAD-2A20-3EDC-DFB7BC01F23F}"/>
          </ac:inkMkLst>
        </pc:inkChg>
      </pc:sldChg>
      <pc:sldChg chg="addSp">
        <pc:chgData name="Francesco Stellacci" userId="341f6c70-c0bf-407f-8989-985848d097f1" providerId="ADAL" clId="{784157C9-CDF1-8946-B51E-7ED64181501E}" dt="2024-03-14T16:45:40.602" v="4" actId="7634"/>
        <pc:sldMkLst>
          <pc:docMk/>
          <pc:sldMk cId="0" sldId="636"/>
        </pc:sldMkLst>
        <pc:inkChg chg="add">
          <ac:chgData name="Francesco Stellacci" userId="341f6c70-c0bf-407f-8989-985848d097f1" providerId="ADAL" clId="{784157C9-CDF1-8946-B51E-7ED64181501E}" dt="2024-03-14T16:45:40.602" v="4" actId="7634"/>
          <ac:inkMkLst>
            <pc:docMk/>
            <pc:sldMk cId="0" sldId="636"/>
            <ac:inkMk id="2" creationId="{1B4E32BE-68B0-7102-F505-89E7BDD89FFF}"/>
          </ac:inkMkLst>
        </pc:inkChg>
      </pc:sldChg>
      <pc:sldChg chg="addSp">
        <pc:chgData name="Francesco Stellacci" userId="341f6c70-c0bf-407f-8989-985848d097f1" providerId="ADAL" clId="{784157C9-CDF1-8946-B51E-7ED64181501E}" dt="2024-03-12T14:25:08.843" v="2" actId="7634"/>
        <pc:sldMkLst>
          <pc:docMk/>
          <pc:sldMk cId="0" sldId="639"/>
        </pc:sldMkLst>
        <pc:inkChg chg="add">
          <ac:chgData name="Francesco Stellacci" userId="341f6c70-c0bf-407f-8989-985848d097f1" providerId="ADAL" clId="{784157C9-CDF1-8946-B51E-7ED64181501E}" dt="2024-03-12T14:25:08.843" v="2" actId="7634"/>
          <ac:inkMkLst>
            <pc:docMk/>
            <pc:sldMk cId="0" sldId="639"/>
            <ac:inkMk id="2" creationId="{32E5E94F-714F-DF29-EAA1-BF08506C8135}"/>
          </ac:inkMkLst>
        </pc:inkChg>
      </pc:sldChg>
      <pc:sldChg chg="addSp">
        <pc:chgData name="Francesco Stellacci" userId="341f6c70-c0bf-407f-8989-985848d097f1" providerId="ADAL" clId="{784157C9-CDF1-8946-B51E-7ED64181501E}" dt="2024-03-12T14:25:08.843" v="2" actId="7634"/>
        <pc:sldMkLst>
          <pc:docMk/>
          <pc:sldMk cId="0" sldId="641"/>
        </pc:sldMkLst>
        <pc:inkChg chg="add">
          <ac:chgData name="Francesco Stellacci" userId="341f6c70-c0bf-407f-8989-985848d097f1" providerId="ADAL" clId="{784157C9-CDF1-8946-B51E-7ED64181501E}" dt="2024-03-12T14:25:08.843" v="2" actId="7634"/>
          <ac:inkMkLst>
            <pc:docMk/>
            <pc:sldMk cId="0" sldId="641"/>
            <ac:inkMk id="2" creationId="{679DBACD-EFA4-8228-F1A0-5B33C0380EE9}"/>
          </ac:inkMkLst>
        </pc:inkChg>
      </pc:sldChg>
      <pc:sldChg chg="addSp new">
        <pc:chgData name="Francesco Stellacci" userId="341f6c70-c0bf-407f-8989-985848d097f1" providerId="ADAL" clId="{784157C9-CDF1-8946-B51E-7ED64181501E}" dt="2024-03-12T12:43:21.376" v="1" actId="7634"/>
        <pc:sldMkLst>
          <pc:docMk/>
          <pc:sldMk cId="1567853538" sldId="647"/>
        </pc:sldMkLst>
        <pc:inkChg chg="add">
          <ac:chgData name="Francesco Stellacci" userId="341f6c70-c0bf-407f-8989-985848d097f1" providerId="ADAL" clId="{784157C9-CDF1-8946-B51E-7ED64181501E}" dt="2024-03-12T12:43:21.376" v="1" actId="7634"/>
          <ac:inkMkLst>
            <pc:docMk/>
            <pc:sldMk cId="1567853538" sldId="647"/>
            <ac:inkMk id="2" creationId="{777AF24A-C0B6-C6E7-AD36-24B2D28233BD}"/>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154E32FF-C883-254A-8F53-DF7F699BDC5A}"/>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290" tIns="47645" rIns="95290" bIns="47645" numCol="1" anchor="t" anchorCtr="0" compatLnSpc="1">
            <a:prstTxWarp prst="textNoShape">
              <a:avLst/>
            </a:prstTxWarp>
          </a:bodyPr>
          <a:lstStyle>
            <a:lvl1pPr defTabSz="952500">
              <a:defRPr sz="1300" baseline="0">
                <a:latin typeface="Arial Unicode MS" pitchFamily="34" charset="-128"/>
                <a:ea typeface="+mn-ea"/>
                <a:cs typeface="+mn-cs"/>
              </a:defRPr>
            </a:lvl1pPr>
          </a:lstStyle>
          <a:p>
            <a:pPr>
              <a:defRPr/>
            </a:pPr>
            <a:endParaRPr lang="fr-CH"/>
          </a:p>
        </p:txBody>
      </p:sp>
      <p:sp>
        <p:nvSpPr>
          <p:cNvPr id="288771" name="Rectangle 3">
            <a:extLst>
              <a:ext uri="{FF2B5EF4-FFF2-40B4-BE49-F238E27FC236}">
                <a16:creationId xmlns:a16="http://schemas.microsoft.com/office/drawing/2014/main" id="{CBE4B280-3095-0C49-813F-1E8E4293C2E0}"/>
              </a:ext>
            </a:extLst>
          </p:cNvPr>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5290" tIns="47645" rIns="95290" bIns="47645" numCol="1" anchor="t" anchorCtr="0" compatLnSpc="1">
            <a:prstTxWarp prst="textNoShape">
              <a:avLst/>
            </a:prstTxWarp>
          </a:bodyPr>
          <a:lstStyle>
            <a:lvl1pPr algn="r" defTabSz="952500">
              <a:defRPr sz="1300" baseline="0">
                <a:latin typeface="Arial Unicode MS" pitchFamily="34" charset="-128"/>
                <a:ea typeface="+mn-ea"/>
                <a:cs typeface="+mn-cs"/>
              </a:defRPr>
            </a:lvl1pPr>
          </a:lstStyle>
          <a:p>
            <a:pPr>
              <a:defRPr/>
            </a:pPr>
            <a:endParaRPr lang="fr-CH"/>
          </a:p>
        </p:txBody>
      </p:sp>
      <p:sp>
        <p:nvSpPr>
          <p:cNvPr id="288772" name="Rectangle 4">
            <a:extLst>
              <a:ext uri="{FF2B5EF4-FFF2-40B4-BE49-F238E27FC236}">
                <a16:creationId xmlns:a16="http://schemas.microsoft.com/office/drawing/2014/main" id="{C20EFEC0-78C1-E24B-A749-9D03F03204F0}"/>
              </a:ext>
            </a:extLst>
          </p:cNvPr>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5290" tIns="47645" rIns="95290" bIns="47645" numCol="1" anchor="b" anchorCtr="0" compatLnSpc="1">
            <a:prstTxWarp prst="textNoShape">
              <a:avLst/>
            </a:prstTxWarp>
          </a:bodyPr>
          <a:lstStyle>
            <a:lvl1pPr defTabSz="952500">
              <a:defRPr sz="1300" baseline="0">
                <a:latin typeface="Arial Unicode MS" pitchFamily="34" charset="-128"/>
                <a:ea typeface="+mn-ea"/>
                <a:cs typeface="+mn-cs"/>
              </a:defRPr>
            </a:lvl1pPr>
          </a:lstStyle>
          <a:p>
            <a:pPr>
              <a:defRPr/>
            </a:pPr>
            <a:endParaRPr lang="fr-CH"/>
          </a:p>
        </p:txBody>
      </p:sp>
      <p:sp>
        <p:nvSpPr>
          <p:cNvPr id="288773" name="Rectangle 5">
            <a:extLst>
              <a:ext uri="{FF2B5EF4-FFF2-40B4-BE49-F238E27FC236}">
                <a16:creationId xmlns:a16="http://schemas.microsoft.com/office/drawing/2014/main" id="{7A129E4A-FA23-B44F-AEA4-42292BF94575}"/>
              </a:ext>
            </a:extLst>
          </p:cNvPr>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5290" tIns="47645" rIns="95290" bIns="47645" numCol="1" anchor="b" anchorCtr="0" compatLnSpc="1">
            <a:prstTxWarp prst="textNoShape">
              <a:avLst/>
            </a:prstTxWarp>
          </a:bodyPr>
          <a:lstStyle>
            <a:lvl1pPr algn="r" defTabSz="952500">
              <a:defRPr sz="1300" baseline="0" smtClean="0"/>
            </a:lvl1pPr>
          </a:lstStyle>
          <a:p>
            <a:pPr>
              <a:defRPr/>
            </a:pPr>
            <a:fld id="{65D53F03-0E19-B441-B68E-F771F0349498}" type="slidenum">
              <a:rPr lang="fr-CH" altLang="en-US"/>
              <a:pPr>
                <a:defRPr/>
              </a:pPr>
              <a:t>‹#›</a:t>
            </a:fld>
            <a:endParaRPr lang="fr-CH"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4010 4327 8188,'7'-5'-777,"-3"-4"1177,-3-2 1,-2-2 0,-3 1 0,-5 2 305,-2 2-550,4 5 0,-5-7 0,5 4 0,-1 1 0,-1-2 0,-1 0 284,-1-3 0,2 4 1,1 0-421,-2 1 1,-2 3 0,0-4-135,-1 1 1,-2 3 0,0-2-1,-4 3 85,-1 1 0,3 1-33,-4 3 1,0-1-1,-6 4 1,-2 0 47,-1 0 1,-1-2 64,1 3 1,-3 1 0,-5 4 0,-1-2 309,1-2 1,2 2-232,-2-3 0,2 5 0,-8 3 0,2 1 7,-1-1 0,0-2-90,5-1 1,-1-1-1,1 1 1,-1 0-1,1 0 0,1 0 15,3-1 1,-3 1 0,4 0 0,-1 0 23,0 0 0,1-5 28,-1 1 1,-3-1-1,3 5 1,-2 0 66,2 0 0,-3-1-176,3 1 0,-3 1 1,-2 2-1,2 1 38,3-1 1,-3-2-25,3-1 1,1 4-1,1 1 1,0 1-70,4-1 0,-1-1-4,-1-4 1,6 6 0,-4 1 0,-1 1-26,2 0 1,0-4 24,2 5 1,-1-1-1,0 5 1,1-2 5,-1-3 0,5 3 32,-1-2 0,1 2 1,-5 2-1,1 1-20,-1 2 1,1-2 127,-1 3 1,2 2 0,1-2 0,3-2 1,2-1 1,0 3-153,6 0 1,-5 4 0,-1-4 0,3-2-21,1-1 0,1 3 74,0 0 0,0 4 0,0-4 0,1 0-14,-1 1 0,0-2 0,0 5 1,0-2 0,0 3 0,1-4-1,-1 0 0,4 0 27,1 4 0,-1 2 1,-4-5-1,1 2 2,-1 1 1,4-7 11,1 2 1,1 1 0,-3-1-1,1-1 34,-1-2 1,3 2-4,-2 1 0,5 0 0,-3-4 1,0-1 31,0 1 0,4 0-88,-1-1 1,-2 4-1,2-2 1,0-3-22,-2 0 1,4 0 5,-2 2 1,3-1 0,1 1-1,0 0-45,0-1 1,0-3 23,0-1 0,0 0 0,0 5 0,0-1 14,0 1 1,0 0 26,0-1 1,0 1 0,0 0 0,0-1 56,0 1 1,-5 1-32,1 3 1,0-3-1,2 3 1,0-3 91,-3-2 0,-3 2-88,4 3 1,-5-3-1,3 3 1,1-3 7,-1-1 1,-3-1-59,5 1 1,0-2 0,4-1 0,0-2-175,0 2 0,0 1 169,0 2 0,0-5 0,0 0 0,0 2 8,0 1 0,0-2 84,0-1 0,0 0 1,0 3-1,0-1-32,0-1 0,1-1-36,4 4 0,-4 0 1,3-3-1,-1 0 2,1 1 1,-1 1-8,6 1 0,-5 1 1,5-2-1,-1-1-28,-1-2 1,5 1 27,-4 3 1,4 1-1,0-2 1,1-1 3,0-2 0,0 0 6,0 5 1,-1-5 0,1 1 0,0 0-25,0 3 1,1 0-2,3 1 1,-3-1-1,3 1 1,-1-2-51,1-2 0,-1 2 50,5-3 0,1 3 1,2 2-1,-2-2 1,0-3 1,-1 2 37,5-6 1,-2 5-1,-1-4 1,-2 0 16,2 1 0,1 2-28,2-4 1,-5 5 0,0-4-1,1 1 31,-2-1 0,4 4-9,-3-5 1,-2 4 0,-1-4-1,1-1 42,2-2 1,-1 3-25,1 0 0,-4 0 1,5-4-1,-1 0-46,-1 0 0,4-1 4,-2 1 0,-2 0 0,1 0 1,0 0-29,-1-1 1,3-3 6,-6-1 0,6-3 0,-3 2 1,1 0-3,0 0 1,1-3-72,3 5 1,1-5 0,0 3-1,-1-1-127,1-3 0,4 2 170,0 0 1,4-1 0,-3-4 0,2 0 43,2 0 1,1 0 68,-2 0 1,2 0 0,-6 0 0,0 0-67,1 0 1,-4 0 10,3 0 1,-3 0 0,-1 0 0,1 0 11,2 0 0,-1 0 5,1 0 0,-2 0 0,-1 0 0,0 0 15,-1 0 0,5 0-36,0 0 1,0 0 0,-4 0 0,1 0 30,3 0 1,-3 0 13,2 0 0,3 0 0,-1 0 0,2 0 237,2 0 1,1-1-209,-2-4 0,3 2 1,-3-4-1,3 2-102,2 2 0,-1-3-19,1 2 1,-5 0 0,0 4 0,3 0-144,4 0 1,-1-5 230,3 1 0,-3 0 0,-2 2 1,2-1-71,3-1 1,-2-6 52,6 2 0,-4-2 0,2 0 0,1 1 175,-1-1 1,-3 3-190,0-1 0,-2 3 0,-2-2 1,2 0 12,3 0 0,-2 0-73,6-2 0,-5-1 0,0 5 0,0-1-93,0 0 0,-2 1 60,3 0 0,-3 4 0,0-5 0,1 2-42,1 0 0,1-5 102,-4 5 0,-1-5 0,0 4 0,1-1-15,-1 0 0,-1-2 97,-2 4 1,0-6-1,-4 1 1,2-2-47,3-2 0,-5 1-69,-1 4 0,1-3 1,1 1-1,0-5-125,4-2 1,-3 0 125,1 4 0,-4 1 0,4-1 1,1 0-88,2 0 1,-2-1 248,-1-3 0,-6 3 0,4-5 0,-3 1 211,1-4 1,-4 2-192,-5-1 0,1 4 0,3-4 0,1-2 99,0-1 1,-1-2-125,1 1 0,-1-1 0,1 0 1,0 1 69,-1-1 0,1 5-67,-1 0 0,-3-1 0,-1-3 0,2-1-18,1 0 0,-2 1-45,-1-1 0,-4 1 0,3-2 0,0-2 4,0-1 0,-5 2 10,2 6 1,2-6 0,-1 1 0,1-3 55,-1-1 0,1 1-18,-2 4 0,-3 1 0,5-2 1,-2-2 172,0-1 1,0 0-203,-4 5 1,0-5-1,-1-1 1,3-1-36,2 1 0,-6 1 1,6 5 1,-5-1 0,5-1 0,-3-1 30,-1-2 1,-5 0 11,1 4 1,-5 1 0,3-1 0,0 0 170,0 1 1,-4-5-117,2 0 0,-4-1 0,0 2 1,2-2 31,2-2 0,-1 3-133,-4-4 1,0 4 0,0-4 0,1 0 18,3 1 0,-2 1 17,2 2 0,-2 3 1,-2-3-1,0 3 7,0 1 1,-2 1-56,-2-1 0,2-1 1,-3-1-1,1-2-101,-1 1 1,-3 2-83,3 2 1,-3-5 0,2 0 0,-1 1 99,-3 2 1,3-2 23,-2-1 1,1 0 0,-3 3-1,1-2 8,1-1 1,1 1 4,-5 3 1,4 0 0,1 1 0,-1-1-15,2 1 1,-4 0 35,2 4 0,2-3 0,-2 4 1,-1-1-2,-1-1 1,2 5 62,1-4 1,-1-1 0,-3-2 0,-1 2-244,0 0 0,0 1 162,0-5 0,-1 1 1,0-1-1,0 0-15,2 1 1,2-1-52,-3 1 0,-4-1 0,0 0 0,2 1 12,0-1 0,3 1 112,-1-1 0,0 0 1,-1 1-1,-2 1-77,-1 2 1,0 0 82,4 4 1,-4-3 0,0 3 0,1-1 75,2 1 1,0-4-131,-3 5 1,-2-6 0,-3 2 0,2-2-19,1 2 1,1-3 6,0 3 0,0 1 0,-5 0 0,3 0-36,2 0 0,-4-1 39,5-5 0,-5 0 0,2 2 0,-2 1-75,1 2 1,4 1 59,-4-1 1,1-3 0,-3 4 0,1-2-26,0 1 0,-3 4 72,0-4 1,-1 4 0,1-3-1,-1 1 102,0 3 1,1-2-105,-1 1 1,-4-4-1,0 4 1,2-1-140,1 0 1,1 4 125,1-3 1,-1-2-1,0 1 1,1-1-16,-1 1 0,1-1-46,-1 2 0,0 3 1,1-3-1,-1 3 10,0 1 1,1 0 47,-1 0 0,-4 0 1,-1 1-1,-2 0 5,-2 4 1,-1-2 24,2 5 0,-7-3 0,2 4 0,-1-1 19,0 0 1,1 2-6,-4-6 0,3 6 0,-3-1 0,4 1 29,0-1 1,-5 3-55,-3-4 0,3 4 0,1 0 0,3-2-466,2-2 0,5 1-1038,3 4 0,10 2 1485,8 2 0,44 9 0,18 7 0</inkml:trace>
  <inkml:trace contextRef="#ctx0" brushRef="#br0">4035 6568 7448,'7'0'-886,"0"0"2387,-2 0-806,-4 0 0,5-2 0,-6-2-481,0-5 1,-4 2-1,-2 0-465,-1 2 0,3-4 72,-5 5 0,5-5 0,-3 3 23,1-1 1,0 5-1,2-4-7,-5 0 1,2 5 124,-1-4 1,3 0-1,-3 0 1,-2 3 41,-1 0 0,-2 2 24,0 0 0,-4 0 0,-2 0 0,-1 0 114,-2 0 0,-3 0-58,0 0 0,-1 4 0,1 2 0,-1 0-45,0 0 0,2 2-55,3-4 1,-3 5-1,2-3 1,-2-1-8,-2 1 1,2 3 24,3-5 1,-3 6 0,2-2 0,-2 4-29,-1 0 0,-1 1 124,0 0 1,5 1 0,-2 3 0,-1 3 52,0 0 0,-5 0-154,8-3 1,-2-1-1,0 4 1,2 0-132,-2 0 0,5-3 98,1 4 1,1-4 0,0 4 0,-2 2-23,-2 1 1,4 0 0,-1-2 0,3 2 0,1-3 0,2 4-69,2 0 1,-1 1 87,6-1 0,-5-3 0,4-1 1,-1 2 63,0 1 0,2-3-14,4 1 1,-4-5 0,0 4 0,1 2 76,1 1 1,-2-3-6,0 1 0,0-1 0,4 5 0,0-1 172,0 1 0,0-1-188,0 1 0,4-2 1,1 0-1,3-1 93,2 0 0,1 3-83,2-9 0,0 1 0,1-2 0,1 1 77,3-2 0,0 0-49,-1-3 0,3 4 0,7 0 1,2-3 83,0-2 0,6 3-92,-5-5 1,9-2 0,0 0 0,1 0-80,0 0 0,-1-4-9,4 1 0,-3-1 1,3 0-1,-4 3-27,0 1 0,-1-3 30,1 5 1,-1-5-1,-1 4 1,-3 1 188,-4-2 1,-1 0-119,1-3 0,-2-1 0,5 4 0,-2-1 213,-2-3 1,2 3-211,-1-2 1,5 4 0,0-2 0,2 0 97,1-1 1,-1 0-163,-3-5 1,5 4 0,-4 0 0,2-1-13,-4-1 0,0-2 33,-3 0 0,1 0 0,-3 0 0,2 0 22,-1 0 0,-2-2-48,-2-2 0,2 1 0,0-4 0,0 0 3,-2 0 1,-4 2-37,0-3 1,4 4 0,-5-5 0,-1 1-147,-1 0 0,0-2 132,-1 6 1,2-6-1,-2 2 1,3-2-155,0 1 1,-2-2 114,-5 2 1,1-2 0,2-2 0,1 2-22,-2 2 1,4-6-95,-2 2 0,2-3 0,-4 2 0,4-2-158,1-1 1,-3 0 244,4 4 0,-5-4 1,2 0-1,-1 0-182,0-1 0,0 3 173,-4-2 1,0-1 0,-2-1 0,-1 1-92,-1-1 0,-2-3 136,2 0 1,2-2 0,-4 0 0,0 1 157,-2 2 1,0-1 98,0-3 0,-1-1 1,-3 1-1,2-1 152,1 0 1,1 5-221,-5 0 1,0-3-1,-2-4 1,-1 4-34,-1 0 0,-4 0-43,3-2 1,-5 1 0,3-1 0,-1 1-143,-1-1 1,-1 5 60,-7-1 1,3 2 0,-5-2-1,2 2 255,0 1 1,-4 1-120,4 1 1,-9 2-1,3-2 1,1 3 148,-3 1 1,1 0 89,-1 1 1,-5-1-1,0 1 1,1 3 145,2 0 1,2-1-258,-1-7 0,-4 1 0,0-4 0,0 0-179,-1 1 0,3 2-55,-7-5 0,5 2 0,-2-1 0,-1 2-79,0 1 0,3 4-100,-4-3 1,0 2 0,-3 3-1,1 0-149,2 4 1,0 2 263,-4 6 0,-1-4 0,-1-1 1,-1 3 129,-2 0 1,-1 4-61,2 2 0,2-3 0,-3 4 0,3-4 101,2-1 0,2 0-23,-2 0 1,8 1 0,-6 2 0,5 2-172,1-3 0,0 4-429,5-2 0,5 6 0,3-1 0,2 4-1814,3 4 2328,-1-3 0,6 16 0,1-3 0</inkml:trace>
  <inkml:trace contextRef="#ctx0" brushRef="#br0">3958 6747 8026,'0'-13'-321,"0"0"0,-1 2 1,-2 1 861,-1 1 1,0 5 0,4-4-106,0-2 0,0-2 118,0-1 0,0 1-64,0-1 1,1 1-1,2 3 158,1 0 1,0 5-420,-4-5 1,5 8-1,-1 1 85,-1 7 0,-2 4-214,-1 2 1,0 6 0,-1 0-1,-2 3 72,-1-1 1,-1-1-97,5 1 0,-4 4 0,0-6 0,0 1-351,-2-3 1,4-2-731,-2-3 0,3 1-2678,1 0 3683,0-6 0,11-47 0,3-17 0</inkml:trace>
  <inkml:trace contextRef="#ctx0" brushRef="#br0">3843 6785 8063,'-6'9'-301,"-1"-1"0,0 2 1321,3 2 1,2-4-1188,2 1 1,6-6 166,3 1 0,13-54 0,6-14 0</inkml:trace>
  <inkml:trace contextRef="#ctx0" brushRef="#br0">4087 6299 8072,'4'-22'142,"0"3"1,0-1 0,1 1 0,0-1 231,2 0 1,-2 0 0,3-2 0,1 2 0,-1 0 0,1 1 165,1 1 0,-3-1 0,0 4 0,0-2 76,0 1 0,-2 2 0,3 1-97,2 0 0,-4 5-257,-2-1 1,-1 6-79,1-1-100,-2 3 1,3 2-1,-6 3 1,-2 5-37,-1 2 1,-8 6-118,-1 0 0,1 6 0,-5-2 1,1 4-28,-1 0 1,1 2 0,-4 2 0,0 2 106,0 2 1,3-3 47,-4 4 1,5 0 0,-2 4-1,1 1 108,0-1 1,-2 5-136,2-1 0,7 1 1,-3-3-1,3 0-28,3-2 1,-3 2-58,6-10 1,0 0 0,4-5-1,0-1-182,0-2 0,0 1 157,0-6 1,0 0-1,0-4-118,0-1 60,0-5 1,-2-1-2,-2-6-223,3 0 1,-5-1 0,6-4-1405,0-3 1,1 1 409,4-2 1354,2 1 0,9-29 0,3-13 0,2-3 0,0 1 0</inkml:trace>
  <inkml:trace contextRef="#ctx0" brushRef="#br0">3830 6555 8072,'-8'0'624,"-1"0"1,-1 0 788,-1 0 0,4 1-1035,2 4-326,4 2 0,1 7 0,0 2 1,0 2-1,0 2 0,0 3 0,0 2 311,0 5 0,1-1-287,4 5 1,-2-6-1,5 2 1,2-4-24,1-5 0,2-2 64,0-7 0,0 0 1,0-4-1,0-4 541,-1-2-378,1-2 0,0-6 0,0-4 0,-2-5-114,-2-7 0,2 0 0,-2-1 1,2 1-546,2 0 0,-5 3 26,1 2 0,-1 0 1,5 3-1,-1 2-2830,-4 1 3183,4 5 0,0-5 0,8 4 0</inkml:trace>
  <inkml:trace contextRef="#ctx0" brushRef="#br0">4637 5633 6199,'5'-8'2717,"-1"-1"-2105,0 0 0,-4 1 1359,0-1-1044,0 7-429,0-4-545,0 6 1,0 6 0,0 2 0,0 3-130,0 2 1,0 6 65,0 2 0,-1 3 0,-2 2 1,-1-1-39,1 1 1,-4 4 179,-2 0 0,2 0 1,0-5-1,0-1 132,0-2 0,4 1-1703,-1-6 1539,2 0 0,19-78 0,-6 21 0,0 0 0</inkml:trace>
  <inkml:trace contextRef="#ctx0" brushRef="#br0">4868 5543 10164,'-9'0'989,"1"2"0,-2 4 0,0 5-624,1 5 0,2 6 0,4 0 0,-2 2 0,-1 1 0,0 1-352,4 0 0,0-1 1,2 1-1,0-1-486,0 1 0,2-5 1,0-1-1,4-1-566,1-4 1,-3-5-1372,5-1 2410,0-6 0,15-26 0,3-12 0</inkml:trace>
  <inkml:trace contextRef="#ctx0" brushRef="#br0">4522 5569 8128,'-8'-1'230,"-1"-4"1,0-3 0,2-4 0,3 0 351,3-1 1,1 0 0,0 0 0,1 0 0,3 1-441,5-1 1,4 0-1,2 2 1,4 1-190,1 1 0,0 2 0,2-3 0,1 2 4,4-2 0,-1 2 0,4 1 0,-3 2 134,-2 2 0,-2 1 0,0 2 0,1 0 110,-1 0 1,-5 6-1,2 3 1,-1 2 208,-3 2 1,-2 0-155,-1-1 0,-5 1 1,-1 0-1,0-2 436,1-2 0,-4 1-236,4-6 1,-3 2 0,3-3-198,2 1 0,1 0-247,2-4 0,0-4 0,0-2 0,0 1-861,0-1 1,-1-3 68,1 5 1,0-4 0,0 3-2462,0 2 3241,-1 2 0,-27-10 0,-8-4 0</inkml:trace>
  <inkml:trace contextRef="#ctx0" brushRef="#br0">5254 7256 7892,'-8'0'586,"0"0"0,4 0 1983,-4 0 1,4 0 554,-5 0-2108,7 0 140,-4 0-537,6 0-589,0 0 323,-5 0-87,3 0 1,-5 2 500,3 2 1,3-2 450,-3 7 0,4-7-147,4 3 1,3-4-836,5-1 1,-5-6-1,-3-2 1,-1-3-358,1-1 1,-3-2 0,3-1 0,-4-1-228,-4 1 1,2 1-1,-7 2-579,0-1 0,-2 2 653,-2 3 0,7 8 1,3 8 430,6 3 0,-1 2 0,7-2 0,0-2 418,2-1 0,1-5 0,1 1 299,-1-2 1,0-2-935,1 0 0,-6-6 1,-3-2-1,-4-2-1025,-4 2 1,-3-2 8,-6 6 0,5 0 1,0 4-4207,-2 0 5282,-1 6 0,10 17 0,2 10 0</inkml:trace>
  <inkml:trace contextRef="#ctx0" brushRef="#br0">2516 7219 7980,'-19'7'382,"1"0"1,6-4 0,0 2-1,-1 2 1,2 3 3433,3 1-3496,-3 6 0,10-2 1,-3 6-1,4 1 0,4 1 1,4 2-1,4-2 97,5-2 1,-2-5-1,5-8 1,1-4 99,-2-2 0,3-2-264,-6 0 0,1-3 1,-5-4-1,1-5 41,-1-2 0,-4-5 0,-1-2 0,-2-2-308,-2-1 1,-3 0 100,-4 4 1,1-2-1,-5 5 1,-2 2 193,0 2 1,-3 6-234,1 3 0,0 2 1,-1 4-1,2 2 144,3 4 0,-2 7 1,6 3-1,2 1-73,0 3 1,8-3 0,2 0 0,4-1 233,5-3 0,-2-3 0,5-3 1,2-5 172,2-3 0,-1-1-195,-3 0 0,1-5 1,-7-5-1,-5-4 500,-2-2 1,-3-2-821,-4 2 1,-5 2 0,-5-2 0,-5 3-12,-6 5 0,2-2 0,0 6 0,0 2-379,0 0 0,4 2 0,-2 2-242,4 2 0,6 3 364,3 5 1,2-4-1,2 0 1138,0 2 253,0 1 0,2-3-1134,2 0 0,-3-5 0,5 1 0,-6-8 0,-2-3 0,-2-5 0,3 0 0,-3-1 0,1 2 0,-1 3-1370,2-3 0,-7 7-1237,5 0 0,0 5-2414,4 12 5021,0-1 0,32 28 0,10 6 0</inkml:trace>
  <inkml:trace contextRef="#ctx0" brushRef="#br0">7623 7096 8481,'6'-6'5804,"0"0"-5487,-6-1 1,-6 1 0,-2 6-1,-3 2 1,-1 0 194,0 3 1,-5 3 0,-1-3-1,-1 2-212,-3 3 0,-1 1 0,-2 0 1,1 0-142,-1 1 1,0-3 0,1 8 0,-2-3-127,-3-2 1,8 4 0,-1 2-1,6 1 53,3 3 1,0 2-73,9 0 0,0 1 0,5-2 0,3-1-223,4-1 0,9-6-157,3 1 0,5-2 1,4-2-1,2-1-3089,1-3 0,8-2 3455,-3-6 0,0-27 0,4-12 0,1-2 0,1 0 0</inkml:trace>
  <inkml:trace contextRef="#ctx0" brushRef="#br0">7968 7441 7909,'-8'0'417,"0"-1"0,-2-2 0,0-2 1,2-2 1039,4-3 1,4 5-1,4 1 1,4 2 0,5 2-1,3 0-474,5 0 0,2 0 0,2 0 0,-1 2-758,1 2 0,0-2 0,-2 7 0,-1 0-778,-2 2 0,1-3 1,2-1-1,-2-1-5765,-5-4 6318,-2 0 0,-29-57 0,4 21 0,0 0 0</inkml:trace>
  <inkml:trace contextRef="#ctx0" brushRef="#br0">7968 7219 11684,'-7'0'4088,"18"0"0,0 0-4072,14 0 0,-3-4-16,2 0 0,11-12 0,4-5 0,4 0 0,1 1 0</inkml:trace>
  <inkml:trace contextRef="#ctx0" brushRef="#br0">8819 7281 11060,'-8'-1'1133,"0"-2"0,-1-3 0,1 1 0,0-1-630,-2 4 0,-1-4 1,-1 2-1,-2 1-207,-2 2 0,-2 1 0,-4 0 0,2 1 0,-2 3 0,0 6 102,1 5 1,2 0 0,5 6 0,2 2-204,5 4 0,4 1 0,6 3 1,5 1-256,9-1 0,6-3 0,6 0 0,5-3-603,6-4 1,0-4-4272,5-4 4676,-5-6 0,18-24 0,0-10 0</inkml:trace>
  <inkml:trace contextRef="#ctx0" brushRef="#br0">7216 6418 7953,'-13'0'750,"1"0"1,1 1-1,3 5 1,4 6 521,2 7 0,8 11 0,2 6 0,4 5-705,5 3-1720,7-4 0,4 2 1,3-5 1152,-1 0 0,-3-6 0,3 3 0,-1 1 0,1 1 0</inkml:trace>
  <inkml:trace contextRef="#ctx0" brushRef="#br0">7475 7823 7980,'-10'13'669,"-4"2"1,-2 4 0,-2 5 0,2 4 0,-2 3 0,-3 6 844,-2 7 0,-2 4 1,1 0-1,-1-1 0,0-4 1,-1 0-1064,-3-3 1,7-6 0,-2-4-1,2-3-1347,3-3 1,1-8-529,6 1 1,6-11 1423,6-6 0,55-87 0,-18 29 0,0 1 0</inkml:trace>
  <inkml:trace contextRef="#ctx0" brushRef="#br0">8967 6369 7980,'-4'-9'1109,"-2"3"0,0-1 0,-4 1 266,-1 1 0,-1 2 0,-1 7 1,1 4 106,0 3-1423,-1 7 1,-3 3 0,-2 7 0,0 4 0,-1 1-1,1-2 1,0 1-60,3-1 0,-4 8 0,0 5 0</inkml:trace>
  <inkml:trace contextRef="#ctx0" brushRef="#br0">8659 7873 7980,'-6'-7'3264,"-1"4"0,0 7-2311,3 8 1,8 6-1,6 8 1,4 3-965,2 4 0,2 4 0,-3 3 0,3 2 0,0 2 0,1 2-942,0 2 0,-4-4 0,3-3 0,-2-4 953,1-4 0,-6-14 0,-6-8 0</inkml:trace>
  <inkml:trace contextRef="#ctx0" brushRef="#br0">9090 5235 7980,'-12'0'382,"0"0"1,-1 0-1,1 1 1,0 4 0,-1 8-1,1 7 1,0 9 480,-1 8 0,2 7 1,2 8-1,2 1-941,1-1 1,2 2 0,4-3 0,2-4-1,0-1 1,4-7-164,1-6 0,1-9-858,4-4 1,1-9 1098,-1 1 0,-16-68 0,0 21 0,0 0 0</inkml:trace>
  <inkml:trace contextRef="#ctx0" brushRef="#br0">8979 5765 10274,'13'0'2906,"0"0"0,2 0 53,2 0-3165,5 0 0,-2 0 0,8 0 1,1 0-1,-2 0 0,-1 0 0,-1-2 206,-1-2 0,7-30 0,0-13 0</inkml:trace>
  <inkml:trace contextRef="#ctx0" brushRef="#br0">9362 5420 7980,'-17'0'2744,"1"0"1,1 1 114,1 3-2487,-4 3 0,3 12 0,-5 6 1,-1 8-1,1 6 0,0 6 0,4 3-942,5 2 0,0-1 570,7 0 0,8-14 0,4 2 0,2 1 0,1 0 0</inkml:trace>
  <inkml:trace contextRef="#ctx0" brushRef="#br0">7364 5555 7984,'-7'-8'1600,"1"1"0,1 2 0,-3 2-613,-3 1 1,-2 9-1,1 7 1,1 9-757,3 9 0,-6 9 0,3 4 0,-1 4 0,-2 3 1,3 2-711,1-2 1,8-3 0,-2-5 0,2-6-1719,2-3 0,0-9 2197,0-2 0,11-32 0,3-14 0</inkml:trace>
  <inkml:trace contextRef="#ctx0" brushRef="#br0">7216 5925 15747,'20'0'1313,"1"-1"1,2-2-3624,4-1 874,-1-6 1436,10 9 0,-3-18 0,4-6 0,5 1 0,1 0 0</inkml:trace>
  <inkml:trace contextRef="#ctx0" brushRef="#br0">7549 5666 7984,'-24'14'1910,"2"1"1,3 3-1041,1 1 0,-2 3 0,3 6 0,2 4-194,2-1 1,2 4 0,2-7 0,5 0-3023,3-2 2346,6 4 0,8-9 0,6 2 0</inkml:trace>
  <inkml:trace contextRef="#ctx0" brushRef="#br0">7043 8563 7985,'-6'-12'1518,"0"-1"1,-7 2-1,2 4 13,3 7 1,3 11-1,5 10 1,0 4-1199,0 3-420,0-2 0,0 10 1,0-5-1,0 2 1,0 0-1,0 0 1,0 0-970,0 0 1,4-6-1,0 1 1,-1-7-2996,-2-4 4051,-1-3 0,0-29 0,0-7 0</inkml:trace>
  <inkml:trace contextRef="#ctx0" brushRef="#br0">7092 8735 7950,'0'13'930,"2"-1"-245,2 0 0,-2-3 0,7-3 0,2 0-459,4-3 1,4-2-1,6-1 1,1-1-1439,2-3 1212,-2-3 0,27-38 0,-27 18 0,0 0 0</inkml:trace>
  <inkml:trace contextRef="#ctx0" brushRef="#br0">7388 8698 7950,'-19'17'157,"3"1"0,2 1 792,2 3 0,1 1 0,1 2 1,2-1 189,-2 1 0,5 0 1,1-2-1,2-1-427,2-2 1,0 0-1047,0 0 1,2-6 0,2-7-1,4-2-2476,3-2 2810,1-2 0,1-39 0,-1-10 0</inkml:trace>
  <inkml:trace contextRef="#ctx0" brushRef="#br0">9066 8464 7912,'-21'17'265,"2"0"1,1 3 0,3 3 0,1 3 0,3 3 0,2-1 216,1 3 0,1-4 1,-1 5-1,3-2 1,4-2-1,1 1-792,0 0 1,0-2-1,0-5 1,0-3-103,0-1 0,0-1 0,0-5 0,0 0-317,0 1 1,1-7 728,4-1 0,7-53 0,7-14 0</inkml:trace>
  <inkml:trace contextRef="#ctx0" brushRef="#br0">9201 8637 7912,'0'12'629,"5"0"0,-1 1 0,0-1 537,1 0 0,-2 1 1,4-1-1,0 0-932,0 1 0,-3-2 0,4-3 1,0-3-752,-1 1 289,4-5 237,-10 5 1,3 1-1,-8 4 77,-4 4 0,-3 7-51,-1-2 0,-1 5 0,2 3 0,3 4 151,4-1 1,-1 1-187,1-3 0,27-3 0,11 4 0</inkml:trace>
  <inkml:trace contextRef="#ctx0" brushRef="#br0">6833 7170 7990,'-19'8'510,"3"0"0,2 2 0,3 1 1,1 3-1,2 2 0,0 3 780,1 0 1,2 3 0,6-7-1,4-2 1,6-5 0,6-3-677,2-2 1,6-8 0,3-8 0,1-7-796,1-8 0,-4 2 1,2-4-1,-6 1-81,-6 1 0,-3 0 0,-4 6 1,-2 3 83,-2 1 0,-7 2 1,-11 5-1,-7 3 146,-8 4 0,-3 9 0,-5 8 0,2 7 394,1 7 1,6 1-1,-1 5 1,6 0 328,6-2 1,8-1-550,4-5 0,12-6 1,7-4-1,5-5-207,6-6 1,7-3 49,0-1 1,-1-9-1,-2-4 1,-3 0 46,-3-1 1,-9 2-1216,-3-1 0,-4 2 0,-6 2 1183,-2 0 0,-58 18 0,18-5 0,-1 0 0</inkml:trace>
  <inkml:trace contextRef="#ctx0" brushRef="#br0">9152 7158 7990,'-7'5'318,"-4"-2"1,3 5 0,-3 2 0,-3 1 0,1 1 1720,0 0 1,-2 5 0,8 0 0,1 1 469,1 0-2450,4-1 1,2-7 0,5-1 0,5-5 0,5-3-1,2-2 1,1-5-500,1-6 0,-5-2 0,1-5 0,-2 0 347,-2 0 1,-4 2-391,1-3 0,-7 5 0,1-2 1009,-6 4 1,-1 6-98,-8 3 0,1 4 0,-10 5 0,-1 7 806,-1 8 1,-2 7-841,1 2 1,6 4 0,6-5 0,6 0-1730,5-2 1,2-7 1333,3-3 0,47-40 0,-18 6 0,1 0 0</inkml:trace>
  <inkml:trace contextRef="#ctx0" brushRef="#br0">8141 7244 7971,'-13'7'605,"1"-3"1,0-3 0,-1-1 5898,1 0-5849,5 0 0,2-5 0,5-3 0,0-3-567,0-2 1,4 0-1,0-3 1,-1 0-142,-2 1 0,-1 5 0,0 2 0,0-1-58,0-2 0,-1 4 279,-4 3 1,3 4 0,-5 5 261,1 7 0,2 1 1,4 3-1,0-2 131,0-2 0,6 1-384,2-1 0,7-4 1,3-1-1,0-2 50,0-2 1,3-7-245,0-4 0,-2-3 0,0-1 1,-2-1-178,-6 1 0,0-5 100,-7 1 0,0 0 0,-5 5 0,-3 2-224,-5 5 1,-7 4-202,-5 4 1,-2 10 0,0 9 0,2 6-3471,5 3 3989,2-5 0,35 20 0,7-2 0</inkml:trace>
  <inkml:trace contextRef="#ctx0" brushRef="#br0">5452 7355 8033,'-8'7'228,"1"-2"968,1 1-217,2-5 220,4 4-717,0-5 0,1 0 334,4 0-202,-4 0-511,10 0 0,-8 0 0,3 2 219,0 2-82,4-3 0,-4 5 1,7-6 243,-1 0 0,0 0-263,1 0 0,-1 0 0,2-2 0,1-2 193,1-4 0,6-3-234,-1-1 1,3-2-1,4-1 1,2-1 77,2 1 0,0 2-115,5 5 0,0-3 1,0 4-1,2 0 56,2 3 0,-7 3-60,3 1 1,-3 0 0,3 0 0,0 0 151,0 0 0,-4 4-71,0 0 1,0 4 0,4-2-1,-1-1 17,-3 1 0,1 3 0,-4-2 1,2 1 63,2 1 1,-4-5-74,-1 4 0,-7-1 0,-2 2 1,1 0 277,-2 0 1,-1-2-189,-6 1 0,-4-4 1,1 3 597,0-1-375,-3-2-53,-1-4-488,-5 0-3321,0 0 2150,0 5-1292,0-3-261,0 3 2724,0-5 0,-22-16 0,-5-5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4432 7745 11112,'-7'-5'1763,"2"2"-1577,5-6 0,1 5 1,3-4-1,3-2 1,2 0-1,-1-2 27,2-1 0,2 4 1,2-9-1,2 3 0,2-2 1,1-5 121,-1-2 1,5 3 0,-3 0 0,1-4-63,1-3 1,3-1-1,5-3 1,-1 0-245,-2 4 1,-6 0-1,0-1 1,2-1-127,1 2 0,-4-4 0,-3 3 1,-2-1-290,-3-2 1,0 1 199,-4-3 0,2-2 1,-5 5-1,-3-2 16,0-2 0,-2-1 147,0 2 0,0-1 0,-2 5 0,0 0 30,-3-1 1,-9 4 186,1-3 0,-4 3 0,1 1 0,-2 0 276,-2 1 0,-1 1-213,-5 2 0,0 2 0,1 5 1,-2-2 33,-3 1 0,-1 6-195,-4 2 1,3 5-1,3-2 1,-1 4 114,2 1 1,-3 0-243,1 0 0,0 1 0,4 2 1,1 3-102,-1 1 0,0 0 21,1 2 1,-1 2 0,0-2 0,1 2-1,-1 2 0,1 4 115,-1 0 0,0 7 1,1 0-1,-1 6 5,0 3 1,-2 7-41,2 7 1,-2 2-1,7 4 1,-4 1-20,0 2 1,-1 8-8,0-5 0,5 5 0,1-8 0,2-2-54,2-1 0,6-4 58,2-2 0,5 2 0,-2-5 0,4 1-67,1 4 1,0 0 126,0 3 0,0-1 1,0 0-1,0 2 31,0 2 1,1-2 40,4 2 1,-2 2 0,4-1 0,0-2 227,0-2 0,1-2-273,5-3 0,0-3 0,0-5 1,0-1 52,-1 0 0,1-1-70,0-2 0,0 0 0,0-5 0,1 0-35,3 1 1,-3-10 56,3 1 0,-1-2 1,0-3-1,2-2 109,2 0 0,0-8-85,1-3 1,5-3 0,-2-1 0,5 0 94,-1 0 1,3 0-125,-1 0 0,0-5 1,-4-4-1,-1-2-44,1-2 1,0 0-58,-1 0 0,1-4 0,0 0 0,-1 0-159,1-1 0,-2 2 108,-3-5 0,2 4 1,-4-3-1,-1 0-277,1 0 0,2 0 115,-4-1 0,0-3 0,-5 2 1,-2-2 12,-2-2 1,-1 2 242,2 3 1,1-3 0,-6 2 0,-1 0 34,-2 0 0,3 2 23,1 3 0,-1 3 0,-4-3-29,0 3 185,0 1 1,-1 4 0,-4 2 270,-3 2 1,2 2-215,2 7 0,-3 3 1,0 7-1,-2 3 257,1 5 1,3 3-278,-3 5 0,5-1 0,-3 5 0,2 1 138,0 2 1,-1-2-261,5-1 1,-4-2 0,0 5 0,1-1-34,2-1 1,1 4-77,0-9 1,1 0 0,2-3 0,1 1-9,-1 2 1,3-6-93,-2-7 0,0-3 1,-2-1-499,2 0-44,-3-6 1,5-3-926,-6-8 0,0-4-2431,0-9 4002,6 2 0,-7-25 0,-3-12 0,4-1 0,-1 1 0</inkml:trace>
  <inkml:trace contextRef="#ctx0" brushRef="#br0">4445 8258 8023,'-5'-8'3664,"-3"3"-2408,1-1 1,2 3 0,6-4-1,3 1-751,5 4 1,6 0 0,4 2 0,1 0-156,3 0 0,2 0 0,4 2 1,2 0 219,2 3 1,1-1 0,3-4 0,-1 0-85,-2 0 0,0 0 0,3 0 1,-2 0-66,0 0 1,-11 0-329,1 0 0,-7-4 0,-1-1 442,-3 3-402,-7-6 0,-3 6 1,-8-7-1,-5 1-1294,-2 0 1,-6 1 109,0 3 0,-4 3 0,3-4 0,3 4 1051,1 1 0,1 23 0,0 5 0</inkml:trace>
  <inkml:trace contextRef="#ctx0" brushRef="#br0">4099 11177 7974,'-17'12'233,"-1"3"1,-1 2 0,-1 4 0,-1 5 0,-5 3 0,-4 7 0,-2 4 0,-2 4 201,1 1 0,-8 8 0,1 7 0,19-28 0,-1 0 0,-1 1 0,0 1 0,1 0 0,-1 1-331,-1 1 1,-1 0 0,3-2 0,-1 0 0,0 1 0,0 1 0,1-1 0,-1 1-61,0 0 1,0-1 0,3-1-1,0-1 1,0 1 0,1-1 0,-17 29 55,0-2 1,1-1-1,1-1 1,4-7-183,3-7 0,3-5 1,2-5-1,5-6-703,3-5 0,7-5-215,2-5 1,5-6 83,5-2 1,3-15 915,9-7 0,-2-1 0,3 0 0</inkml:trace>
  <inkml:trace contextRef="#ctx0" brushRef="#br0">3946 11010 7990,'-12'-8'872,"2"0"1,3 4 0,1 6-209,4 5 1,0 11 0,2 8 0,0 8-1,2 7 1,0 8-547,3 5 1,9 7 0,-7-26 0,0 2 0,2 4 0,1 1-207,1 3 1,0 1-1,2 2 1,0 1-1,2 1 1,0 1-1,2-2 1,0 0-247,1-2 0,1 0 1,-2-5-1,0 0 1,0-4-1,-1-1 1,14 27 42,-6-11 1,-4-8 0,-7-8 0,0-1 100,-1-2 0,-3-6 0,-2 1 1,-1-5-105,-3-3 0,-2-1-335,-1 1 0,0-2 629,0-6 0,-34 0 0,-9-1 0</inkml:trace>
  <inkml:trace contextRef="#ctx0" brushRef="#br0">3215 12687 7990,'-12'-5'980,"0"2"0,4-6 1,6 1-1,9-1-95,10 1 1,12 5 0,6-3 0,7 2 0,5-1 0,4 1 147,4-2 1,8 5-1,5-5 1,-1 2-1217,-1 0 1,-4-5-1,-2 5 1,-6 1-993,-5 2 1,-7 1-3145,-7 0 4319,-4 0 0,-17 11 0,-2 3 0</inkml:trace>
  <inkml:trace contextRef="#ctx0" brushRef="#br0">5342 11893 7990,'-11'-1'631,"2"-3"0,5-5 1,4-2-1,5-2-9,8 0 0,6 0 0,6 1 1,1-3-294,0-2-360,5 3 1,-4-9 0,4 5 0,-1-2 0,1-4 0,1-3 0,-1-3-253,-2 1 0,-4 1 0,-3-2 0,-5-4-24,-3-3 0,-7 3 1,-3 1-1,-2 0 247,-2 1 0,-2 2 0,-3-3 0,-7 0 187,-3 1 0,-8 2 48,1-4 1,-2 0 0,-1-3 0,-2 1-137,-3 2 0,3 5 0,-5-1 0,1 5-52,-3 4 1,2 3-1,1 10 1,1 4 22,0 2 0,-5 15 0,1 8 0,-2 11 0,2 5 0,-3 8 0,3 6 1,-2 8 31,2 3 1,16-30 0,0 0 0,-11 34 0,14-32-1,1 0 78,0 2 1,1 1-1,-1 2 1,0 1-1,0 1 1,0-1-1,3 1 1,0-1 66,0 2 0,2-1 0,0 1 1,1 0-1,1 2 0,2 1 1,1 0-1,0-1 68,1-1 1,2-1 0,0-4-1,0-1 1,1 29 0,2-6-106,2-4 0,7 3 0,6-7 1,0-3-227,2-4 0,1-6 0,7-7 1,1 0-264,2-4 0,0-8 0,-4-6 0,-1-5-203,1-3 1,4-2 0,0-4 0,-2-2 322,-1-2 0,3-3 1,0-7-1,-3-3 100,-4-5 1,0 2 0,-5-1 0,1-3 120,-1-5 0,-1 2 0,-4-4 1,0 1 92,0 0 0,-1-5 1,1 2-1,0 0-161,0 4 1,-5 2-1,1 2 1,-1 3 32,0 0 177,3 7 1,-10 3 0,4 14 328,-4 9 0,-1 9 0,0 10 0,0 4 241,0 3 1,0 1 0,2 2 0,0 1-376,3 2 1,-1 1 0,-3-4 0,2 0-548,1-3 1,2-9 0,-3-2-1,3-8-413,1-3 0,-3-8 0,5-4-2522,1-6 3143,-5-16 0,-5-30 0,-5-14 0,0 14 0,0 1 0,0 0 0</inkml:trace>
  <inkml:trace contextRef="#ctx0" brushRef="#br0">5444 12162 7990,'-12'-1'6799,"-1"-3"-5733,6 2 1,7-5 0,8 4 0,5-1-503,4 1 0,3-3 0,7 2 0,2 1-1175,0 2 0,1 1 1,-4 0-1,0 0-3032,-1 0 3643,1 0 0,17 0 0,3 0 0</inkml:trace>
  <inkml:trace contextRef="#ctx0" brushRef="#br0">6572 12149 7990,'-13'-5'879,"0"3"1,2-3 0,5 0 392,10 1 0,9 0 0,14 2 0,3 0 1,6-4-1,5 0-1203,6 1 0,0-4 0,3 3 0,2 1 0,1-2 0,-2 1-1446,-4 0 1,-3-2 1376,-5 3 0,-35-5 0,-8 3 0</inkml:trace>
  <inkml:trace contextRef="#ctx0" brushRef="#br0">6713 11829 7990,'-6'-12'3920,"0"3"69,-2 1-3691,8-1 0,13 2 1,8 3-1,4 2 1,5 2-1,6 0 0,4 0 1,3 0-1,-1 0-1714,2 0 1,-4 6 1415,3 2 0,8 27 0,2 6 0</inkml:trace>
  <inkml:trace contextRef="#ctx0" brushRef="#br0">8839 11100 7990,'-7'-13'1083,"-3"4"1,4 2 0,-1 3-578,-3 5 1,3 7 0,-1 9 0,-4 5 0,-2 7 0,-4 5-445,-2 3 0,-2 4 0,-5 5 0,-3 6 67,-4 5 0,13-26 0,-1-1 0,0 4 0,-1 1 0,-1 1 0,-1 2 72,0 1 1,-1 1-1,4-1 1,0-1-142,-4 1 0,1-1 0,5-1 0,1 0 0,1-4 1,-1-1-1,-13 28-259,3-6 1,8-8 0,5-15 0,5-7-923,2-4 0,6-7-138,-1-5 1,4-6 0,4-2 1258,5-7 0,5-25 0,0-10 0,4-4 0,-1 1 0</inkml:trace>
  <inkml:trace contextRef="#ctx0" brushRef="#br0">8878 10920 7990,'-8'15'1064,"3"2"1,1 6 0,-1 5 0,2 9-373,2 8 0,1 8 1,1 14-1,2 4-401,-1-33 1,1 1-376,-1 1 0,0 0 1,0-2-1,0 0 1,1 1-1,0-1 1,0 1-1,-1-1 1,1 0-1,0-1 1,1 35-1,1-7-810,-1-4 0,0-11 1,-4 1-1,0-4 381,0-6 0,0 1 0,0-14 0,0-2-192,0-4 1,0-2 704,0 2 0,-5-27 0,-3-10 0</inkml:trace>
  <inkml:trace contextRef="#ctx0" brushRef="#br0">8211 12406 7990,'-5'-13'348,"2"4"0,-4 1 1,3-2 642,5-2 1,6 4 0,10 1 0,6 0-1,5 1 1,8-1 148,5 0 0,2 2 0,7-2 0,2 2-1460,1 2 1,4-3 0,-3 2-1,-4 1-746,-6 2 0,-4 1 1066,-2 0 0,-11 5 0,-2 2 0</inkml:trace>
  <inkml:trace contextRef="#ctx0" brushRef="#br0">9979 11241 8004,'-5'-9'362,"-4"2"0,-2 1 0,-2 3 1,1 3 207,4 5 1,-2 6 0,4 9-1,1 3 1,-3 5 0,3 5-426,-1 7 1,0 5-1,4 11 1,-4 5 0,0 4-1,0 5 68,4 1 1,-1-34 0,0 0 0,1 1 0,0 1 0,0-2 0,-1 0-326,-2 30 1,3-16-1,-2-6 1,3-8-386,1-7 0,0-8-2321,0-5 2818,0-9 0,0-48 0,0-17 0</inkml:trace>
  <inkml:trace contextRef="#ctx0" brushRef="#br0">9826 11842 8004,'-13'0'0,"4"0"2393,1 0-1659,5 0 1,0 0 0,12 0 0,8 0 0,7 0-1,6 0 466,4 0 1,7-4 0,3 0 0,0 1-1328,0 1 0,5 2 0,-4 0 0,1 0-999,-3 0 0,-5 0 0,-5 0 1126,-8 0 0,-16 18 0,-10 3 0</inkml:trace>
  <inkml:trace contextRef="#ctx0" brushRef="#br0">10620 11074 8004,'-20'0'969,"3"0"1,3 0 0,2 3 0,4 4-1,3 9 293,4 6 1,-3 4 0,-1 11 0,3 6-1078,0 5 1,-2 6 0,-2 12 0,0 0 0,-1 3 0,0-1-187,-3 2 0,3-1 0,3-32 0,0-1 0,-6 31-682,-2-6 1,5-10 0,3-10 0,1-5-329,-1-6 1,2-5-1,-2-2 1011,3-1 0,18-30 0,4-2 0</inkml:trace>
  <inkml:trace contextRef="#ctx0" brushRef="#br0">11491 11765 8004,'0'-8'1140,"0"-1"1,1 1 0,4 1 0,3 1 0,4 2 86,0-1 1,7-3-1,2 4 1,5 1-1,4 0 1,2 0-2335,1-1 1,4 0-1,-4 4 1107,0 0 0,15 17 0,-1 4 0</inkml:trace>
  <inkml:trace contextRef="#ctx0" brushRef="#br0">13003 11356 8004,'-6'-7'961,"-3"2"1,-1 5 0,2 5-403,4 3 0,-2 9 0,2 6 0,-1 5 0,1 8 0,0 5-260,1 6 1,-4 9 0,-2 5 0,-2 6-151,4-31 0,1 0 0,0 2 0,-1 0 0,1-1 1,1 1-1,-5 33-338,1-7 0,6-15 0,-1-14 0,3-6-2264,1-10 2453,5-9 0,8-32 0,7-14 0</inkml:trace>
  <inkml:trace contextRef="#ctx0" brushRef="#br0">12657 11138 8004,'-13'-6'0,"0"1"0,2-5 1074,2 1 1,11 2 0,10-1-1,8 2 1,6 2 0,4-1 33,4 3 0,9-4 1,4 0-1,2 0-845,3 1 0,3 0 0,1 5 0,-2 0-997,-2 0 1,-2 8 0,-3 3 733,-4 5 0,-15 18 0,-3 0 0</inkml:trace>
  <inkml:trace contextRef="#ctx0" brushRef="#br0">14745 11241 7983,'-13'5'772,"-4"2"1,0 8 0,0 2 0,0 4 0,-2 5 0,-1 3 0,-3 7 75,-1 5 0,-3 6 0,-1 9 0,-4 3 207,0 4-1075,18-28 1,-1 0-1,-5 1 1,-1 0 0,2 3-1,-1 0 1,1 1-1,-1-1 1,0-2 0,0 0-1,1-2 1,1-1 0,-18 29-558,2-6 0,6-7 0,-1-9 0,8-11-1496,8-10 0,2-15-147,6-9 2220,7-14 0,22-44 0,-7 25 0,0 1 0</inkml:trace>
  <inkml:trace contextRef="#ctx0" brushRef="#br0">14796 11151 7983,'-13'6'473,"2"1"1,2 6 0,5 1 524,3 3 1,2 8 0,3 10-1,6 3 1,6 6 0,4 6-89,0 4 0,2 7 0,-3-1 0,-1 4-1085,1 4 1,2-4 0,-4 2 0,1-7-625,0-2 1,-4-6-1,3-7 1,-2-4-1185,-3-7 1,-5-10 1982,-2-6 0,-15-31 0,-4-9 0</inkml:trace>
  <inkml:trace contextRef="#ctx0" brushRef="#br0">14271 12444 7983,'0'-33'315,"1"3"0,2 5 0,4 2 0,3 3 0,7 2 1,5 2 1705,5 2 1,11 1 0,2 2 0,5 2 1399,8 5-3229,-2 2 1,11 2 0,-7 2-1,-2 2 1,-5 5 0,-5 2 0,-5 3-988,-4 3 1,-2-1 0,-7 5 0,0 1 794,-4-3 0,-14-6 0,-8-7 0</inkml:trace>
  <inkml:trace contextRef="#ctx0" brushRef="#br0">16679 11420 7983,'0'-13'235,"0"0"0,0 0 0,0 1 0,2-1 0,0 0 0,3-1 433,-3-3 0,1 2 0,0-2 0,1 2-609,-1-2-57,-1 2 0,-2-5 0,0 3 0,-2-2 1,-1-3-1,-4 2 0,-3 0 72,-4 0 0,-7 3 67,-1-4 1,-6 5-1,-3-1 1,-2 5 217,-3 3 0,-5-1 0,-3 6 0,0 2 134,0 5 1,1 6-1,5 8 1,-2 6-208,-3 5 0,9 0 0,0 7 0,5-1-296,4-2 1,5 7 0,4-2 0,6 4-228,6 0 0,2-2 0,4-2 0,1 0-65,1 3 1,10-1 0,0-3 0,5-2-87,4 2 0,-1 1 1,1 0-1,0-2 457,4-1 0,-1-4 0,5 4 1,-1 0 301,0-1 0,0 3-239,-5-6 1,2 4 0,2-3 0,1 0 57,-2 1 0,-1-4-186,-1-7 0,-6 4 0,-2-5 0,-1 1-42,0 0 0,-4-5 0,-6 1 89,-1-3 1,-3-7 0,-9-1 0,-5-2 344,-5 0 1,-7 1 15,2-5 1,-5 0-1,-4 0 1,-4 0 255,-3 0 0,-5-5-360,-1 1 0,-8-6 1,2 3-1,1-1 100,-2-1 0,4 5 1,1-3-1,1 0 153,3-1 0,2 6 0,5-3 0,5 4-67,7 1 1,-1 0-445,6 0 0,4 0-1768,4 0 166,7 0 0,6 0 0,10 0-260,5 0 1,2 0 1811,5 0 0,39-11 0,-27 3 0,0 1 0</inkml:trace>
  <inkml:trace contextRef="#ctx0" brushRef="#br1">17512 11957 7652,'-13'0'356,"6"-1"1,1-2 0,2-2 173,0-3 1,-1 4 0,7-3-1,1 0 1,2 1-246,2 1 0,-2-4 0,3 3 0,2 1 0,2-3 0,-1 1 323,-2-3 1,2 3 0,-3-1 0,4-2-154,1-2 0,-1 0 0,3-3 1,0 0-107,2-2 0,5-5 1,-4 4-1,1-2-6,-1-3 1,4 0-335,-5 2 0,5-3 0,0 3 1,1-2-118,-2 1 1,2 0-163,-6 5 1,0 0 0,-4 5 0,0 2-614,-1 2 326,1 5 0,-4-3-916,-1 6 859,-5 0 0,3 6 0,-6 2 1,0 4 613,0 1 0,-17 5 0,-5 2 0</inkml:trace>
  <inkml:trace contextRef="#ctx0" brushRef="#br1">17512 12111 7844,'-9'0'1808,"1"0"-369,-2 0 0,5 0-1047,5 0 1,6 6 0,7 2-1,0 5-5,0 4 1,-1 2-1,1 3 1,1 0 221,4 1 0,-4 1-226,3 1 1,1 1-1,1 0 1,-1-1 204,1 1 1,-1-5-467,-1 0 0,-2-5 1,2 1-1,-4-3 658,-5-1-152,-2 0-53,-1 0-1305,-9-6 0,3-1-3203,-12-6-1074,0 0 5007,6 0 0,1-18 0,6-3 0</inkml:trace>
  <inkml:trace contextRef="#ctx0" brushRef="#br1">18921 11842 7902,'0'-32'61,"-2"7"0,-2 13 0,-3 7 0,-1 8 0,-1 6 390,-1 2 1,3-2 0,0-1-1,0 1 491,0-2-747,-2 4 1,-4-4-1,2 6 1,1 0-1,1 1 1,1 2-1,-1 2 383,1 2 0,3 1-403,-3 5 0,4 0 1,-3 1-1,1 3 105,3 4 0,2-2 1,1 3-1,0 0 39,0 2 0,5-1-268,4 2 1,2-7 0,2 6 0,1-4 231,3-4 0,3-7-224,6 0 1,-1-7-164,1 2 1,0-7 0,-1-3-1,1-1-93,0-3 1,-1-3 0,1-4 0,-1-5-93,1-2 0,0-6 254,-1 0 1,-3-5 0,-2 4 0,0-2 20,-1-3 1,-3 3-62,1-1 1,2 0-1,-2-4 1,-2 3 2,0 0 1,-3 1-19,1-5 0,0 1 0,0-1 1,0 0-16,0 1 0,-5-2 30,1-3 1,-5 2-1,3-7 1,-1 1-37,-3 2 0,-2-5 118,-1 2 1,0 0-1,0-1 1,0 4 257,0 0 1,0-2-116,0 4 1,0 2-1,0 5 1,0 2 228,0-2 0,-4 0-226,-1 2 0,-3-2 0,2 5 0,-1-1 273,-3 1 1,-1-4-264,-2 5 1,2-4 0,-1 4 0,1 0 22,-3-2 1,-2 5-103,3-3 1,0 3 0,0 1 0,1 0 114,-1 0 0,0 2-124,0 2 1,0 2 0,-1 4 0,-2-1 119,-1 1 1,0 2-68,4 1 1,1 0 0,-1 0 0,0 0 84,0 0 1,0 6-157,1 2 0,-1 4 0,0 0 0,0 1-6,0 0 0,1 1-95,-1 3 0,1-1 0,2 4 0,2 0-48,-2 0 0,3 1 108,-2 5 0,5 3 1,-3 3-1,1 0 218,3 4 1,-2 1-86,0 1 0,1 1 1,3 1-1,-2 1 259,-1 2 0,-1-1-297,5-3 1,0-7-1,0-2 1,0-1-131,0 1 0,0-9-273,0 0-241,0-11-43,0-4 0,0-8 0,0-2 0,0-4-864,0-4 0,0-5-458,0 0 0,0-1 1898,0 1 0,12-9 0,2-7 0</inkml:trace>
  <inkml:trace contextRef="#ctx0" brushRef="#br1">20830 12290 6838,'-9'0'2378,"1"0"-1137,5 0-445,-3 0 1,16 0-652,3 0 0,2-4 0,-2-2 0,0-1-93,0-3 0,-2 3-85,-2-1 1,2-1-1,-2-4 1,1 1-262,-2-1 0,2 0 119,-6 0 1,5-1 0,-5-2-1,-1-1-159,-1 2 0,-2-1 240,0-1 1,0 3-1,0-4 1,-2 4 24,-2 1 0,-3 1 32,-6-1 0,0 4 0,0 2 0,1 2 144,-1 2 0,-4 1 9,0 2 1,-1 0 0,6 3 0,-1 4-96,0 6 0,4 8 181,1 1 0,5 2 1,-1 3-1,2 1 180,2 2 0,0 2-211,0-3 1,6-2-1,4 3 1,4-3 14,3-1 0,6-2-78,-1-3 1,2-2 0,1-8-1,1-2 90,0-5 1,-1-2-108,1-2 1,-1-2-1,0-2 1,-3-5-16,0-2 0,-5-6-84,4 0 1,-5-5 0,1 4 0,-3-2-513,-1-3 0,-2-1 285,-2-1 0,2-1 1,-4 2-1,2 1-319,-1 2 0,-5 1 294,2-2 0,0-2 0,0 4 0,-3 0-350,0 3 553,-2 3 878,0 1 0,0 16-470,0 6 1,1 11 0,2 1 0,1 4 487,-1 5 0,4-1-592,2 5 1,-2-1 0,2 1 0,0-4-40,3-3 1,-4-2-158,1 1 1,-2-6-1,2-3 1,-4-3-48,1-1 4,-5-6 1,4-1-1,-10-6 1,-3 0 61,-3 0 1,-4-6 108,-2-2 0,2 0 0,-5 1 1,0 0 56,0 0 1,4 4-315,-1-1 0,3 3 1,1 1-4105,0 0 2345,6 0 1837,1 5 0,75-20 0,-27 7 0,1 0 0</inkml:trace>
  <inkml:trace contextRef="#ctx0" brushRef="#br1">21752 11497 7881,'-4'-13'275,"-2"0"0,0 0 1,-1 0-1,2 1 1,-1-1 323,3 0 0,3 2 0,3 3-555,1 8 1,5 8 0,-5 9 0,-1 4 185,-2 3 0,1 7 1,0 4-1,3 3 326,-2 5 1,-2 1-310,-1 3 1,0 7-1,0-3 1,0 2 175,0-1 0,-4-2-278,-1-3 0,1 1 0,4-6 0,0-5-28,0-6 1,0-4-1011,0-1-1403,0-7 1477,0-6 1,-1-7 0,-2-8-1522,-1-2 2340,-1-3 0,-23-40 0,-8-8 0</inkml:trace>
  <inkml:trace contextRef="#ctx0" brushRef="#br1">21573 11970 7881,'-6'-8'3319,"-3"-1"-2486,4 6 0,0-2 0,11 5 0,6 0-54,3 0 1,8 0 0,0 0 0,4 0-782,3 0 1,1 0-1,-3 0 1,2 0-1567,-1 0 0,-2 0 1568,-2 0 0,7 11 0,1 3 0</inkml:trace>
  <inkml:trace contextRef="#ctx0" brushRef="#br1">22854 12175 7881,'-2'-13'208,"-1"0"0,-2 1 1,-1-1 112,0 0 1,1 0 0,2 0 0,-3 1-287,-1-1 0,3 2 0,-3 1 0,-1 1 0,1-1 0,-3 0 300,-1 2 0,2 2 0,1 6-82,-2 0 1,3 6 0,0 4 0,1 5 38,3 6 0,2 4-185,1 0 1,0 7 0,1 0 0,2 2-50,1 1 0,6-3-92,-1 2 1,-2 2 0,1-6 0,1-2 117,-2-1 0,3-2 14,-6-4 0,5 2 288,-5-6 0,-1-2-200,-7-6 1,-3-5 0,-8-8 0,0-5 124,-2-2 0,-6-2-239,2 0 1,-4-4 0,0 0 0,1 2-28,2 0 1,-1 4-919,6 2 1,5 4-2636,3 5 3508,6 0 0,32 28 0,13 8 0</inkml:trace>
  <inkml:trace contextRef="#ctx0" brushRef="#br1">23084 12137 7881,'-13'1'889,"1"2"1,0 3-191,4 1 1,2 1-1,6 5 1,0 1-190,0 3-402,0 3 0,4 12 0,2 2 0,0 4 1,1 5-1,-1 5 0,-1 5 305,-2 2 0,-2 8 0,-1-1 1,-1 5 53,-3 0 0,-2-4-431,-2-8 0,0-5 0,6-13 0,-3-4-162,2-8-198,2-10 0,1-11 0,-1-10 0,-2-8-511,-2-10 1,1-13 261,4-10 0,0-4 1,0-3-1,0-5-129,0-3 1,0 6 810,0-4 1,6 6 0,2 3 0,5-1 476,4-4 0,3 9-363,6 0 0,1 12 0,1 6 0,5 6 432,4 6 0,-6 9-308,8 4 0,-9 4 0,0 4 0,-5 4-64,-3 4 1,-5 5-136,-9 0 1,2 0 0,-5-3 0,-3 2 349,0 1 0,-8 1-281,-2-1 0,-4-1 1,-1 4-1,-1 0 79,-3 0 1,-1-5-316,-4 3 1,-1 0 0,6-1 0,2-1-310,0-2 0,3-3-3906,-1-2 4234,6-3 0,29-46 0,14-10 0</inkml:trace>
  <inkml:trace contextRef="#ctx0" brushRef="#br1">23610 12367 7875,'-6'13'791,"4"4"0,-2 2 1,3-1 762,1 0 1,0 0 0,1-6 0,3 0-891,5-4 1,2-2 0,2-6-1,0-3-1005,0-5 1,0-7 0,-1-10 0,0-2-910,-4-3 0,-2 1 684,-6-5 0,0 2 1,0-4-1,-1 3 216,-4 2 0,-3 5 456,-9 5 1,1 1-1,-4-1 1,2 5 687,2 6 1,-3 6-639,2 8 1,0 6 0,4 10 0,2 8-493,3 8 336,2-6 0,24 4 0,9 3 0,2-3 0,-1 0 0</inkml:trace>
  <inkml:trace contextRef="#ctx0" brushRef="#br1">23814 12201 7862,'0'14'0,"0"2"0,-1 1 3204,-3-2-2278,2 5 0,-8-1 0,5 5 1,-1-1-1,0 1 0,3-3 1,2-1-712,1-4 0,1-8 0,4-3 0,3-5-1195,4-5 1,6-3 0,4-9 0,2-5-217,1-2 0,-3-1 0,-1 0 1,2 3 716,1 0 0,-4 7 0,-3-1 0,-3 5 575,-1 2 0,-4 5 2426,-1-5-459,-5 6 1,3 3-962,-6 9 0,-5 4 1,0 4-1,-1 4 108,0 3 0,-2-2-1188,4-1 0,-1 0 0,5 4 0,0-4-777,0-4 755,6-3 0,24-69 0,-10 18 0,1 1 0</inkml:trace>
  <inkml:trace contextRef="#ctx0" brushRef="#br1">24545 11509 7833,'-20'20'758,"-3"0"0,6-3 0,0 6 1,0 5-1,0 8 0,1 5 0,0 8 565,-1 5 1,3 0-1,-2 6 1,5-1-1588,2 0 0,5-1 1,-3-4-1,1 0 0,4-4 1,0-6-820,2-4 0,0-6 1,0-3-1,0-4 1083,0-7 0,0-10 0,0-4 0</inkml:trace>
  <inkml:trace contextRef="#ctx0" brushRef="#br1">24263 11868 7833,'0'-9'968,"-2"2"881,-2 2 1,4 0 0,0 5-973,7 0 0,6 6 1,4 2-1,3 4-1515,0 1 0,6 4 1,-2-2-1,4-2 638,1-3 0,32 10 0,-27-6 0,0-1 0</inkml:trace>
  <inkml:trace contextRef="#ctx0" brushRef="#br1">24673 12329 7833,'-6'20'1328,"3"4"0,-4-3 224,1 3 0,8-5 1,6-6-1,4-8-1062,1-3 1,-1-2 0,1-2 0,0-3-591,0-8 1,0-1 0,-2-8 0,-1 0-537,-1-3 0,-7-2 0,3-1 0,-4-2-315,-1 2 0,-1 1 1,-4-1-1,-5 1-6,-5 2 0,-2-5 1079,-9 4 1,3 5 0,-7-2 0,3 8 638,2 8 0,3 4-378,1 3 1,7 17 0,1 8 0,7 11 968,5 7 0,7 2-867,2 6 0,9-1 0,5-3 1,3-4-848,5-3 1,3-6-206,5 0 1,-1-11 0,-1-2 0,-3-7 566,-2-5 0,4-21 0,-2-9 0</inkml:trace>
  <inkml:trace contextRef="#ctx0" brushRef="#br1">25275 12085 9971,'0'13'731,"0"2"1,-2 2 0,0 4 0,-4 3 0,-1 3-119,-3 3 1,3 3-1,-2 5 1,-1 1 0,0-1-1,0-1-545,2-3 0,5-4 1,-1-9-1257,2-4 884,2-8 1,2-11 0,2-10 0,4-8 0,4-6-379,1-4 1,1-7-1,2-5 1,1 0 314,-2 3 0,1 4 313,1 1 0,-3 6 1,3-1-1,-2 5 536,-3 3 0,-3 9-7,-1 0 1,1 7 90,4 1 0,-6 4-146,-3 4 0,-2 3 0,-2 6 0,0 2 427,0 2 1,0-2-574,0 7 1,0-1 0,0 5 0,-2-1 110,-2 1 0,2-1-193,-2 1 0,3 0 1,1-1-1,0 1 179,0-1 1,1-5-1149,3-3 0,-1-2 0,6-4-3655,1-3 4432,-4-2 0,5-63 0,-4-14 0</inkml:trace>
  <inkml:trace contextRef="#ctx0" brushRef="#br1">25736 12418 13122,'0'-8'178,"1"1"0,4 0 0,2-1 0,1-3 1,1-3-1,1-3-724,1 1 1,-2 1 0,-2-1 0,-1-3 172,-4-1 1,0 1 0,-2-4 0,0 3 0,-2 3 0,0 4 750,-3 3 0,-5 7 0,2-1 353,-4 2 0,1 12 1,1 5-1,3 5 28,1 7 1,2 0-790,4 7 0,6-6 0,2 2 0,4-3-1192,0-1 1222,1-6 0,23-2 0,5-5 0</inkml:trace>
  <inkml:trace contextRef="#ctx0" brushRef="#br1">25967 12393 7820,'8'1'-412,"1"3"1,1 4 968,1-1 1,2-2 0,0-5 0,-1 0-163,1 0 1,2 0 0,0 0 0,2-1 0,-1-3-1,-2-6-57,-1-6 1,-2 2 0,-2-5 0,-5 1-221,-2-3 0,-2 1 0,0-2 0,0 1 80,0 1 0,-6-3-190,-3 6 0,2-3 0,-1 6 0,-2 4 39,-2 3 1,4 3 112,-1 4 0,6 3 1,-1 4-1,3 7-208,1 4 0,0 8-332,0 4 0,5 0 0,4-5 1,2 0-2418,2-4 2797,0-3 0,23-33 0,5-8 0</inkml:trace>
  <inkml:trace contextRef="#ctx0" brushRef="#br1">26133 11842 7797,'2'-7'3951,"2"3"0,7-2-3408,6 2 0,6-5 0,0 4 0,4-4-1301,3-5 1,5 0 0,-2-8-1,0 0 758,-3-3 0,-9-23 0,-2-6 0</inkml:trace>
  <inkml:trace contextRef="#ctx0" brushRef="#br1">2408 15568 6545,'-8'0'923,"-1"0"-137,6 0 1,-8 0-1,2 1-331,-2 3 0,0-1 0,2 6 0,3 1 0,2 1 0,0 2-34,1 0 0,2 0 1,1 1-1,0 1-179,0 2 1,0 6 0,1-3 0,3 2 3,5-1 0,7-4 0,2 3 0,2-2 172,3-2 0,2-3-241,5-5 0,-1-2 0,3-7 1,1-4 162,0-3 0,-5-11-290,2-6 1,-4-8-1,-3-8 1,-3-5-210,-2-4 1,-6 2 45,-8-7 0,-3 2 0,-2 2 0,-3 0-224,-5-1 1,-8 3 290,-4 2 0,-8-2 0,-2 7 0,-1 0 281,1 2 1,1 6-47,5 0 1,-1 6 0,2-2 0,2 3 720,5 1 0,3 2-423,1 3 1,6-2 0,3 4 0,3 1 561,1-1 0,5-3-730,4 0 1,2-2 0,3-3 0,2-1-39,1-2 1,6-1-569,-2 1 0,-1 4 1,2-1-1,0 6-766,3 2 0,-1 6 197,-3 5 856,3 5 0,-4 31 0,6 15 0</inkml:trace>
  <inkml:trace contextRef="#ctx0" brushRef="#br1">3561 14864 9829,'-4'12'179,"0"1"1,-1 0 0,1 1 0,-1 3 0,-3 6 0,-2 4 276,-1 3 1,-3 10 0,-2 0 0,-2 4 0,-2 4 0,-2 2 86,2 1 1,-2-4-1,3-1 1,1-4-516,-1-5 1,3-5 0,7-11-1774,0-4 486,6-3 1,-3-8-350,6-6 1,2-3 1607,2-10 0,3-31 0,6-17 0</inkml:trace>
  <inkml:trace contextRef="#ctx0" brushRef="#br1">3561 14787 7912,'-5'-7'3097,"2"1"-2375,-6 6 0,6 1 0,1 4 1,4 3-625,7 4 1,-2 6-1,2 3 1,2 4 0,3 2-1,3 3-55,-1 4 0,0 8 1,-1 5-1,4 3-174,1 1 1,-3-1 14,4-3 1,-4 3 0,3-6 0,-1-3-232,-4-7 1,-1-5 0,-1-5 0,0-3-731,0-4 0,-5-2 552,1-3 0,-6-3 525,1-1 0,-2 1 0</inkml:trace>
  <inkml:trace contextRef="#ctx0" brushRef="#br1">3433 15606 7905,'-13'0'1183,"1"0"1,-1 0-493,0 0 1,6-1 0,4-2-1,6-1-61,5 1 1,5 1 0,4 2 0,6 0-24,5 0 0,1 0 0,5 0 0,2 0-750,1 0 1,-3 0-1018,0 0 0,20 15 0,2 0 1160,-12-2 0,-4-4 0,-8-9 0</inkml:trace>
  <inkml:trace contextRef="#ctx0" brushRef="#br1">4535 14902 7881,'-9'0'872,"1"0"1,-1 1 0,1 4 0,-1 3-1,1 4-412,1 0 1,-5 7-1,2 4 1,-4 5 0,-3 6-1,0 3-180,-2 2 1,-1 3 0,-4 1 0,1 0-126,2 1 0,4-9 1,-3 2-1,2-4-2279,2-5-2602,2-6 3940,6-9 0,8-18 1,9-9-1,2-4 786,2-5 0,11-24 0,3-7 0</inkml:trace>
  <inkml:trace contextRef="#ctx0" brushRef="#br1">4509 14838 7879,'0'-9'899,"2"2"2690,2 2-2466,-3 0 0,6 8 1,-4 4-1,3 8-772,1 3 1,2 5-1,3 7 1,1 4-163,0 3 0,4 6-282,0-1 0,5 5 0,-4-3 0,2 0-814,3 0 0,-3-2 387,1-8 1,-5-3 0,1-5 0,-3-2-945,-1-3 0,0 2-763,0-6 2227,-6 0 0,-2-10 0,-5-1 0</inkml:trace>
  <inkml:trace contextRef="#ctx0" brushRef="#br1">4560 15312 10651,'2'7'4179,"2"-3"-2973,5-3 1,4-5 0,4-1-1,4-4-786,3-5 1,2 1 0,-1-6 0,1 1 0,1-3 0,2-5-457,0-4 0,1 2 0,-5-6 0,-4-2-50,-4-1 0,-9-1 1,-3-1-1,-4 1-171,-1-1 1,-1 1 0,-5 1 0,-5 1-69,-5 2 0,-7 2 505,2-3 0,-2 4 1,0 7-1,1 1 345,-5 2 0,1 5-251,-4-1 0,3 7 1,1 3-1,1 1 344,-1 4 0,0 6-296,1 4 1,-1 5-1,1 4 1,-1 6 84,0 5 0,2 1-296,3 5 1,1 2-1,4 5 1,-2 3-23,-2 1 1,8-3-7,0 0 0,3 4 1,1-1-1,3 4 132,4 2 0,2-8-288,4 4 1,6-2 0,7-2 0,2-2-106,3-1 1,1-7 42,2-4 0,0-1 1,-1-4-1,2-2 18,3 0 1,-3-8 116,3-1 0,-3-2 0,-1-7 1,-1-1 297,1-1 1,0-2-55,-1 0 1,-3-2 0,-3-1 0,1-2 180,0-2 1,-4-2-415,1-4 0,-3-1 0,-1-2 0,0-1-246,0 2 1,0-4 46,-1 2 0,1-1 1,0 2-1,-2-1-234,-2 1 1,1 1-111,-6-2 0,5 2 0,-4-2 0,1 3-1090,0 1 1517,-2 0 1,-4 1 1045,0-1-658,0 6 0,-1 1 1,-2 7 290,-1 4 1,-1 2-23,5 6 0,-1 1 0,-2 3 0,-1 4-115,1 3 0,1 2-437,2 0 0,0-1 0,0 2 0,0 2 0,0 1 0,0 0 0,0-5 0,0-1 0,2-1 0,1-3 0,1-2-1305,0 0 1,-2-7-2466,2-3 2395,-3-2 1,5-12 0,-6-3 0,1-6-1356,4-2 0,-4-10 2730,3 2 0,-9-20 0,-5-7 0,-1-4 0,0 1 0</inkml:trace>
  <inkml:trace contextRef="#ctx0" brushRef="#br1">4881 15235 7840,'-13'0'0,"0"0"0,0 0 0,1-2 3776,-1-2 0,4 3 2472,1-4-5624,5 4 1,-1 1 0,8 0 0,4 0 498,4 0 1,2 0-727,3 0 0,3 4 1,6 1-1,-1-3-49,1 0 0,-1 2-800,1 0 0,-5 5 0,1-5 0,-1 0-2459,-1 2 1,3-4-3967,-6 2 6877,6 3 0,-21-17 0,3 1 0</inkml:trace>
  <inkml:trace contextRef="#ctx0" brushRef="#br1">2690 16016 7919,'-21'0'281,"1"0"1,0-2-1,1 0 1,1-3 0,4 1 1427,4-2 0,5 3 1,10-4-822,3 2 0,9-4 0,6 3 0,6 1-88,5-1 0,10-4 1,7 2-1,9-4-334,7-1 0,-29 9 0,2 0 0,4 0 0,2 1 0,2 0 0,2 0-290,2 1 0,1 1 0,4 0 0,2 1 0,3 0 1,1 0-1,0 0 0,1 0-285,-2 0 1,-1 0 0,-1 0 0,-3 0 174,-7 0 1,-2 0 0,-2 0 0,-2 0-1,-3 0 1,-1 0 0,-2 0 0,0 0 14,30 0 1,-13-4-1003,-16-1 0,-6 0 0,-9 2-2163,-3-2 0,-9 1-605,-18 4 3689,-13-5 0,-1-3 0</inkml:trace>
  <inkml:trace contextRef="#ctx0" brushRef="#br1">2818 15158 7953,'-11'-63'276,"2"1"0,5-1 0,4-2 0,4-1 0,5 0 0,2 0 1161,2 2 1,0 0 0,-2 14-1,-1 10 1,-3 15-308,-1 15 1,-2 17-1,-4 21 1,0 17-699,0 17 0,0-24 0,-1 2 1,-1 9-1,0 1 0,-2 2 0,1 2-145,-1 2 1,0 1 0,1 0-1,-1 1 1,3-1 0,-1 1 0,0 0-1,0-1-322,1 1 1,-1 0 0,1 0 0,1 0 0,0-2 0,0-2 0,1-6 0,1-2-483,1-6 1,2-4 0,17 14-1,17-27 1,11-23-808,9-23 0,-25-1 0,0-6 1020,3-6 1,-1-5 0,1-6 0,0-4 0,0-4 0,0-2-1,-1-4 1,-1-2-464,-12 20 0,1-1 0,-1 0 0,9-21 1,-2-1 590,-1 4 0,-2 1 1,-4 1-1,-1 0 0,-2 4 1,-1 1-1,-4 3 0,-2 2 174,-3 4 1,-1 1 0,-3 4 0,-2 2 751,-9-21 0,-2 8 0,-6 13 1,-1 15 427,-3 11 0,1 20-591,-5 15 1,-2 22-1,9-12 1,-2 3 0,-1 7-1,0 4 44,-1 7 0,-1 2 0,0 5 1,1 1-516,1 4 1,0 2-1,1 3 1,1 1-1,6-21 1,0 0-1,1 1 1,0 0 0,0 0-1,1 0 29,1 1 0,0-1 0,1 0 1,-1 18-1,4-1-337,3-9 0,6-3 0,4-12 0,7-4 0,5-11 0,5-6 0,40 2-760,-27-25 0,1-6 0,3-6 0,1-6 168,6-11 0,-2-6 0,0-1 0,-1-3 0,-1-8 0,-1-3 0,-1-1 0,-1-1-48,-2 1 1,-2-1 0,-4-2 0,-1-1 563,-3 2 1,-2 0-1,-2-1 1,-1 1 0,-5 3-1,-1 0 1,-3 4-1,-2 1-70,-5 6 0,-1 2 1,6-23 1772,-13 17 1,0 13-1,-5 8 651,-3 6 0,-4 13-465,-4 16 1,-7 20 0,-2 19 0,9-17 0,0 3-779,-1 6 0,0 3 0,-2 4 0,0 3-843,0 7 0,0 2 0,0 0 0,0 0 0,3 5 0,1 1 0,2-2 0,1-2-238,3-3 1,2-3-1,4-9 1,4-3 237,1-9 0,5-4 0,21 16 0,18-30 0,6-18-1134,2-21 0,-28 1 0,0-5 479,2-9 1,0-4 0,0-4 0,-2-1 0,1-7 0,-3-3 0,-2 0 0,-1-1-270,-2 0 1,-2 1 0,-3 4 0,-2 0 686,0 2 0,-2 1 1,0 3-1,-2 2 1,8-31-1,-7 6 497,-8 10 1,-5 14 516,-4 15 0,-3 6 0,-6 11 0,0 3 823,1 4 1,-7 15-1,-2 12 1,-4 17 416,0 13 0,-1 11-2017,13-27 0,1 1 0,-1 1 0,1 0 0,1 4 0,0-1 0,0 0 0,2 0-114,-1-2 0,1-1 0,3-2 1,2-3 113,4 19 0,13-19 0,13-20 0,8-16-260,7-17 0,-1-21-64,-18 5 0,-1-4 1,-1-4-1,-2-2 1,1-7-1,-2-2 1,-1 0-1,-1 0-704,-1-1 1,-1 1 0,-3 4 0,-3 2 788,-4 6 0,-2 1 0,0 1 0,-3 0 1,-8-28-1,-11 3 603,-11 4 1,-12 5 336,-7 11 1,0 2-1,-6 14 1,1 8 1527,1 6 1,-1 27-2137,5 19 1,25-8 0,1 5 0,-2 8 0,3 4 0,-2 5 0,2 1-94,-1 4 0,3 2 0,1 2 0,3 0 0,3 0 0,2 0 0,1-3 0,2 0 0,3-4 0,2-2 0,2-5 0,3-2-1830,13 19 1,14-19-1,21-30 1,6-11 1829,6-11 0,4-10 0,-30 4 0,0-1 0,2-2 0,-1 1 0</inkml:trace>
  <inkml:trace contextRef="#ctx0" brushRef="#br1">7174 15222 7826,'-20'13'402,"3"0"1,4 1-1,4 3 1,5 4-1,3 5 1,2 2 889,3 2 1,5 4 0,8-5 0,6-4-341,5-2-919,-1-7 1,9-3-1,-5-11 1,1-6 0,-1-9-1,-1-8 1,-2-9 202,-2-8 0,-3-12-57,-11-10 0,-4-2 0,-4-4 1,-3-1 54,-1-1 0,-7 0 0,-7 4 0,-10 1-105,-9 3 0,13 27 0,-1 0 0,-1 1 0,0 1 0,-1 0 0,0-1-1,-1 1 1,0 1-1,-25-24 1,25 26-1,1 1 1,-18-23 1003,5 7 1,11 11-685,8 10 0,8 9 0,5-2 0,4-1 214,4 2 1,9-2-513,8-1 0,5 2 0,4-7 0,4 1-319,3 1 1,3-3 0,1 8 0,3 2-765,2 3 1,1 7-2299,4-1 1,-4 9 3230,0 8 0,6 23 0,-24-13 0,0 1 0</inkml:trace>
  <inkml:trace contextRef="#ctx0" brushRef="#br1">8429 14748 7838,'0'-8'1151,"2"1"1,2 0 0,4 0-134,4-3 1,5-2 0,0-1 0,0 1-828,2-1 1,-5-6 0,3-2 0,-3-2 0,-2 0 0,-4 4-266,-4 0 0,-2-2 1,-4 4-1,-3 1 29,-8 2 0,-7 7 0,-10 1 0,-4 2 103,-3-1 0,-3 3 0,-1 6 0,-3 6 8,-2 5 0,5 5 0,-2 9 0,3 4-167,2 5 0,5 5 79,3-1 0,9 9 0,5 9 0,6 3-24,6 1 0,5-4-187,8-1 1,5-5-1,13 0 1,3-5-168,4-7 1,-1-7 280,1-6 0,0-7 0,5-5 0,-1-4 55,1-5 0,-7-2 19,-2-6 0,-1-4 1,-1-8 325,2-12 0,-6 8 345,-7-18 1,0 0 0,-2 0 257,-4 3-884,-1-3 0,3 7 0,0-5 0</inkml:trace>
  <inkml:trace contextRef="#ctx0" brushRef="#br1">8609 15068 7838,'11'-19'1686,"-3"1"0,2 9 0,-4 1 0,0 1-869,0 0 0,-2 6 1,-3 1-1,2 10 135,1 10 1,1 2 0,-5 13-1,0 0 374,0 2 0,-2 1-991,-2 1 1,3-1-1,-4-1 1,4-3-1551,1-4 0,0-4-2901,0-5 1016,0-2 0,4-29 3100,0-12 0,-3-30 0,-3-14 0,0 18 0,-1 0 0,1-1 0</inkml:trace>
  <inkml:trace contextRef="#ctx0" brushRef="#br1">8596 14953 7838,'-6'13'2237,"5"-4"1,-4-1-179,4 2 1,8 0 0,6 0-1,8-1-312,8 0 0,3 3 0,8 2 0,2 2-2888,0 1 0,5 0 114,-4-4 0,4-2 0,-4-2 1027,-2-5 0,-18-14 0,-6-4 0</inkml:trace>
  <inkml:trace contextRef="#ctx0" brushRef="#br1">7289 15798 7883,'-11'-8'946,"2"-1"1,6-1 0,8 0 0,9 0 891,10 2 1,14-1 0,14-4 0,9-1-520,-26 6 0,1-1-1073,3 2 1,0 0 0,6-3 0,1 1 0,1 3-1,0 0 1,2-1 0,1 1 0,1-1 0,0 1-1,1 0 1,-1 1 0,-2 0 0,-2 1-255,-4 2 1,-2 0 0,-2-1 0,-1 0-1,26-1 1,-7 1-1487,-7 2 1,-9 6-1,-11 4 1,-8 2 1493,-7 2 0,-59 11 0,-14 3 0</inkml:trace>
  <inkml:trace contextRef="#ctx0" brushRef="#br1">7468 16899 7811,'-12'2'361,"0"2"0,4 4 1,3 4-1,4 1 1,2-1 394,4 1 1,2 0-1,7-2 1,3-1-1,4-3 1,4-1-82,0-3 1,1-2 0,0-2 0,-1-3-330,1-5 0,-5-8 0,-1-6 1,-1-7-290,-4-8 1,-6-3-1,-5-9 1,-3-3-97,-1 1 1,-7-5-1,-5 1 1,-8 1-370,-5-2 0,-6 4 181,-3-2 0,-3 7 0,-2 2 0,1 2 573,0 3 0,6 8 58,7 7 0,5 6 1,8 8-1,4-1 816,4 0 0,9 0-793,8 0 1,7 1 0,10 0 0,5 2 343,7 2 0,-1 5-1051,6-1 1,-4 2 0,4 2 0,1 2-3289,2 2 1,-3 3 3567,0 6 0,-6 11 0,3 3 0</inkml:trace>
  <inkml:trace contextRef="#ctx0" brushRef="#br1">8263 16426 7817,'-6'-19'578,"3"5"0,-4-3 0,1 2 1,3 3 4189,2-1-4119,1 6 0,1 18 0,2 13 0,2 8 0,-1 3-295,2 5 1,-5 3 0,5 5 0,-2-1-47,0 1 1,0 2 0,-2 1-1,1-1-282,1-3 1,0-8-1,-2-10 1,1-3-881,1-5 1,0-11 332,-4-14 0,2-10 1,0-18-1,3-6 93,-2-7 0,-2-9 0,0-3 1,4 0 380,3 0 1,4 1 0,0 7 0,3 2 459,2 4 1,3 7 0,5 5 0,1 5 174,-1 11 0,5 6 0,-1 11 0,-4 3-38,-2 8 0,-7 6 0,0 8 0,-7 3-31,-4 4 1,-4 7 0,-1 2 0,0-2-326,0-1 0,-1-2 0,-4 1 0,-2-1 41,0 0 1,-4-1 0,2-3 0,-1-4-966,2-3 0,2-2 1,6-4-3012,0-4 1,2-14 3740,2-7 0,0-45 0,-1-21 0,1 21 0,0 0 0,1 0 0</inkml:trace>
  <inkml:trace contextRef="#ctx0" brushRef="#br1">6636 13686 7907,'0'-13'430,"-6"4"1,-2 2 0,-4 2 0,-1 2 0,-1 3 0,-3 5 0,-4 8 325,-4 7 0,-4 12 1,-4 6-1,-3 9 1,-4 8-1,20-23 1,1 0-539,-2 3 1,2 1-1,2 5 1,1 1 0,1 3-1,0 1 1,1 4-1,1 1-30,-1 3 0,2 2 1,4 5-1,2 3 1,1 1-1,2 2 1,1 3-1,1 1-308,0-22 1,1 1-1,1 0 1,1 2 0,2 1-1,1 0 1,0 3 0,1 1-1,2-1 1,0 1 0,2-1-1,2 1-15,1 0 0,1 1 1,1 0-1,1 2 0,1 1 1,2-1-1,1 1 0,2 0 1,0-1-1,-2-2 1,1 0-1,0-1-49,-1-2 1,0-2 0,0-1 0,-1-6 0,0-1 0,0-1-401,7 13 1,-1-3 0,-1-4 0,-1-2 0,0-1-1,1-2 1,0-1 0,-1-1 329,0-1 0,0-1 0,1 1 0,0 0 0,-2-6 0,0 0 0,0 1 0,0 0 31,0-1 0,0 1 0,0 1 0,-1 1 0,-1-4 0,0-1 1,0-1-1,1 0 223,0-1 0,1 0 0,22 25 0,-1-2 0,2-2 0</inkml:trace>
  <inkml:trace contextRef="#ctx0" brushRef="#br1">9403 13903 7824,'0'-18'882,"0"4"0,0-1 0,1 10 0,4 12 75,3 11 0,5 7 1,4 13-1,4 8 0,3 6 1,2 9-612,0 6 0,-11-28 0,1 2 1,1 6-1,0 1 0,2 5 1,-1 2-262,2 3 1,-1 1-1,-1 6 1,1 2-1,-1 0 1,-1 1-1,-6-20 1,0 0-1,0 0-327,0 1 0,-1 1 1,0-1-1,3 20 1,-3 0-1,-3-1 1,-1-1-1,-3-2 0,0-1 295,-2 1 0,-1-1 0,0-3 0,-1 0 0,-2 3 0,0 1 1,-3-2-1,-1-1 23,-2-3 0,-2-1 0,-1-1 0,0-2 52,-1-1 0,0-1 1,0 0-1,-1-1 1,0 3-1,-2-1 1,0-2-1,-2-1-107,0-2 0,-1-1 1,0-2-1,0-1 1,0-2-1,-1-2 1,1-2-1,-2-1-454,0-2 1,0-2 0,-15 23 0,-1-11-1,4-10-862,5-8 0,0-8 0,0-4 0,3-7 1295,5-9 0,6-3 0,5-10 0,3-3 0</inkml:trace>
  <inkml:trace contextRef="#ctx0" brushRef="#br1">10312 16899 7763,'-7'-5'466,"0"3"0,4-1 0,-2 6 1,-1 7-1,0 7 0,3 9 184,2 6 1,1 11 0,0 7-1,0 5 1,0 7 0,0-3-550,0 0 1,6-11 0,1-8-1,1-7-925,1-6 0,-5-9 0,5-11-914,1-1 1,-5-8 1737,0-6 0,-15-38 0,-5-9 0</inkml:trace>
  <inkml:trace contextRef="#ctx0" brushRef="#br1">10005 16822 15311,'18'-1'1291,"5"-2"1,6-3-463,5-1-1201,3 4 0,7-6 0,3 3 1,3 0 371,1 0 0,12 14 0,2 6 0</inkml:trace>
  <inkml:trace contextRef="#ctx0" brushRef="#br1">10697 17475 9105,'-7'6'1114,"1"3"1,6 6 0,0 4 0,0 2-1,0 6-95,0 6 1,0 5 0,1 3-1,2 4-207,1 0-1077,1-4 1,-1 6 0,0-8 0,-1-7 0,-2-5 0,-1-5 264,0-5 0,-22-37 0,-7-10 0</inkml:trace>
  <inkml:trace contextRef="#ctx0" brushRef="#br1">11043 17334 7805,'-2'-11'1047,"-2"1"3491,-5 2-2702,4 5-1853,-1-3 1,6 12 0,1 4 0,4 4-1,2 6 1,1 4 0,-1 6 217,-1 1 1,3 10-1,-5-2 1,0 2-3,2 3 0,-5-4 0,4 1 1,-4-5-484,-1-6 0,0-9-156,0-4 0,0-11 0,0-12 0,0-15-500,0-15 0,-4-8 1,-1-8-1,3-3 572,0 0 0,2-6 0,0 4 1,0 1 476,0 5 1,2 9 0,0-1 0,4 3 410,1 2 0,6 6 0,6 7 0,-1 8 554,1 7 0,3 0 0,0 5 0,0 4-450,0 4 1,-2 8 0,-5 8 0,2 1-168,-1 2 0,-3 3 0,-5 2 1,-3 1-284,-4 2 0,-1 1 0,-1-2 0,-4 1-22,-3-2 0,-3-1 0,-4-1 1,0-1-321,-2 1 0,-6-8 0,3-3 0,-1-7-1091,-1-2 0,2-2 1,-3-4 1258,2 0 0,17-34 0,0-9 0</inkml:trace>
  <inkml:trace contextRef="#ctx0" brushRef="#br1">11568 17616 7773,'-6'13'1331,"-2"0"1,-2 0-1,0 1 1,2 1-28,3 2 1,-4 8 0,5 0-1,1 7 1,0 2 0,0 0-1309,-1 1 0,0 2 0,4 2 0,0-2-2222,0-3 2226,6-8 0,1-19 0,6-9 0</inkml:trace>
  <inkml:trace contextRef="#ctx0" brushRef="#br1">8954 16912 7834,'-12'1'504,"-1"2"0,1 3 0,2 1 0,3 3 0,2 3 0,2 5 490,1 8 0,2 5 0,0 8 1,2-1-1,2 0 0,6 1-1358,6-1 1,2-6 0,6-7-1,1-8 364,2-7 0,24-50 0,-24 12 0,0-1 0</inkml:trace>
  <inkml:trace contextRef="#ctx0" brushRef="#br1">8980 16451 7835,'-17'0'1315,"-2"0"1,1 0 904,-1 0 1,7 0-1,5 2-1779,1 2 0,3-3 1,7 3-1,6-2-441,6-2 0,49 0 0,-23 0 0,-1 0 0</inkml:trace>
  <inkml:trace contextRef="#ctx0" brushRef="#br1">12055 17219 7765,'0'-8'1334,"-2"1"1094,-2 1-2119,2 2 0,-3 5 1,5 3-1,0 6 1,0 6-1,0 7 89,0 5 0,0 5 0,0 5 0,0 2 137,0 3 1,0 1-388,0 3 1,4 0 0,0-7 0,-1-6-426,-1-6 1,2-1-342,0-10 1,2-7 0,-3-13 0,1-11 224,-1-10 0,2-16 0,0-3 0,-1-5-5,2-3 1,-3 0-1,4-1 1,0 3 474,0 2 0,1 3 0,4 7 0,-1 1 392,2 2 0,-6 11 1,9 3-1,-1 9 41,0 7 1,-1 2 0,-1 4 0,0 3 54,-1 8 0,1 7 0,-1 10 1,-4 4-214,-4 3 1,2 1 0,-2 1-1,-1-1-320,-1 1 0,-4-1 1,-1 1-1,-2-3-326,-3-1 0,1-4 0,-3-7 0,3-1-4895,2-2 5189,0-5 0,11-32 0,1-14 0</inkml:trace>
  <inkml:trace contextRef="#ctx0" brushRef="#br1">12734 17527 7783,'-8'1'920,"4"3"0,3 5 1,1 2-1,0 5 195,0 5 1,1 2 0,3 12-1,5 5 369,2 6-1248,8 4 1,-5 5-1,2 2 1,-5 0-1,-4-2 1,0-3-1,-1-7 272,0-5 0,-2-6-430,-4-13 0,-6-4 1,-2-8-1,-4-5 42,0-2 0,-7-4 1,-2-2-1,-3-5-326,-2-2 0,-4-7 0,0-4 0,0-2-618,-1-2 1,8 1-1,-1-1 1,4 2-1177,4 3 0,8 2 2000,4 6 0,36 1 0,11-1 0</inkml:trace>
  <inkml:trace contextRef="#ctx0" brushRef="#br1">12785 17283 7783,'-2'-8'816,"-2"1"1,-3 0 0,-2 1 0,2-1 9013,2 0-4590,0 4-6692,5-3-781,0 6 2233,0 0 0,12 29 0,2 6 0</inkml:trace>
  <inkml:trace contextRef="#ctx0" brushRef="#br1">13143 17655 10215,'-7'-9'2074,"3"0"1,4 1-1238,4 1 1,8-3 0,6 6 0,2 1-167,3 1-882,1 2 0,3 0 0,2 0 0,1 2 0,-2 1 0,-1 2 0,-1 1 211,-1 0 0,-5 9 0,-1 0 0</inkml:trace>
  <inkml:trace contextRef="#ctx0" brushRef="#br1">13207 17488 7770,'0'-8'1210,"2"-1"1,2 1 21,5 0 1,2-2 0,3 6 0,2 1 0,3 0 0,0 1-1300,4-3 1,3 1 0,2 3 0,2-2-1733,-1-1 1083,3-1 716,-5 5 0,5 17 0,-7 5 0</inkml:trace>
  <inkml:trace contextRef="#ctx0" brushRef="#br1">13336 17194 7794,'-6'8'1070,"-3"-1"0,-2 0-136,-2 1 1,6 1 0,3 9 0,2 3 0,2 4 0,0 5-386,0 5 1,0 1-1,2 4 1,1 2-978,1 0 1,6 2 0,-2-4 0,4-1-2500,1-7 2927,-1-3 0,7-21 0,1-3 0</inkml:trace>
  <inkml:trace contextRef="#ctx0" brushRef="#br1">13861 17360 7794,'-13'0'682,"0"0"1,2 2-1,1 2 1,3 4 1034,1 4 0,-3 2 0,4 4 1,-1 7-519,0 3-1157,2 8 1,6 1 0,2 5 0,4 1 0,4-2 0,2-2 0,3-7-1856,4-3 1,4-5 269,0-3 1,1-4 1542,-1-8 0,18-49 0,-19 12 0,-1-1 0</inkml:trace>
  <inkml:trace contextRef="#ctx0" brushRef="#br1">13950 17053 7794,'-24'0'1597,"2"-2"1,2-2 4761,1-4-3898,2 2 1,10-5-2558,3 2 1,8 3-1,4 2 96,4 3 0,12 18 0,3 4 0</inkml:trace>
  <inkml:trace contextRef="#ctx0" brushRef="#br1">14937 15990 7812,'0'-8'3723,"1"1"-2658,4 1 0,7 2 0,10 4 0,3 0 0,5 0 0,4 0-243,3 0 0,3 1 0,2 2 1,0 1-1129,0-1 0,-4-2 0,-4-1 1,-4 0-1189,-3 0 0,-7 0 0,-3 0 1494,-3 0 0,-35-22 0,-9-7 0</inkml:trace>
  <inkml:trace contextRef="#ctx0" brushRef="#br1">14963 15593 7250,'-8'-5'706,"4"3"1,10-1-1,7 5 1,7 4-1,4-1 707,1 1 1,1-2-1,1-4 1,2 0-1568,0 0 0,6 0 0,-6 0 0,0 0 0,-2 0 0,-1 0-5588,-1 0 5742,-5-6 0,-30-12 0,-13-9 0</inkml:trace>
  <inkml:trace contextRef="#ctx0" brushRef="#br1">16141 16797 7819,'-13'7'462,"2"4"0,1-4 0,3 2 0,0-2 374,0-1 1,5-2-1,1-5 1,5-4 554,3-3-1163,7-4 1,2-8-1,5-5 1,2-8-1,1-4 1,3-3-1,2-2-49,1-5 0,4-13 0,-3-4 1,-15 31-1,1-1-186,1-1 1,0 0 0,-1 0 0,1-1 0,0-3 0,0 0 0,-1 0 0,0 0-221,1 0 0,-1 1 1,0 1-1,-1 0-36,18-27 1,-5 4-1,2 1 1,-2 0 48,-4 5 1,4 0 0,-9 11 0,0 2 163,-3 1 1,-3 2-1,-3 1 1,-2 1-2,-5 2 1,2 6 145,-2-2 1,5 3 0,-5 3 0,-1 2 159,-2 5 0,-1 3 114,0 1 1,0 0 264,0 1 1,-6 6-1,-2 6-570,-4 7 0,0 10-11,-1 4 1,0 5-1,0 4 1,0 6 100,1 5 0,-1-1-100,0 2 1,0 4 0,0 1 0,1 3 238,-1 1 0,4 4 0,1 2 0,-1 3 253,2 5 1,1-1-501,6 5 1,0-5 0,0-5 0,2-5 0,2-5 0,3-11-104,6-8 0,1-9 0,2-5 0,1-5-285,-1-2 1,2-8 0,-1-1 0,0-7-503,2-4 0,-4-9 611,7-6 1,-5-1 0,4-7-1,0-1-7,-1-2 1,5-3 270,-4-3 0,-1 8 1,0-4-1,0 2-113,0 0 0,-3-1 4,4-1 1,-4 1 0,3 1-1,-1 1-145,-4 2 0,0 0 165,-3-4 0,0-1 0,-2 2 1,-3 2 21,-2 1 0,4 4 0,-5-4 1,-1-1 6,-1 3 0,-2-4 1,0 5-1,0 0 67,0-1 1,0 2 75,0 5 0,-2 5 0,-2 3 459,-5 3 1,2 7-188,-1 2 0,-1 10 1,-4 4-1,1 7 18,-1 5 1,0 4 0,0 2 0,0 3-172,0 4 0,1 3-43,-1 1 1,4 0-1,2 2 1,0 3 464,0 4 1,0 3-388,-2 1 1,2 6 0,4 3-1,-1 2 154,1 2 1,2 4-316,1 1 0,1-2 0,3-8 1,5-5-363,2-5 1,2-2-392,0-9 1,4-8 0,0-13 0,-1-4-794,-2-5 1,3-2 0,0-7 0,-1-5 1438,-2-7 0,-1-45 0,-7 20 0,1 0 0</inkml:trace>
  <inkml:trace contextRef="#ctx0" brushRef="#br1">17691 16080 7793,'-13'0'1013,"5"1"0,-1 2 0,1 3 0,1 2 0,2 5 0,4 4-68,1 3 1,0 6-1,0 5 1,1 2-1,2 1 1,3 0-1301,1 0 1,6-5-1,4-1 1,0-7 354,1-8 0,19-34 0,10-15 0</inkml:trace>
  <inkml:trace contextRef="#ctx0" brushRef="#br1">17794 15619 7790,'-20'-7'1367,"1"-5"1,6 5 0,1-1 3547,-1-1 0,6 5 2033,2-5-9659,4 7 0,7 2 2711,2 8 0,9 9 0,3 3 0</inkml:trace>
  <inkml:trace contextRef="#ctx0" brushRef="#br1">20676 14134 8058,'-6'-13'1495,"-1"5"0,-6 0-994,1 3 1,-1 2-1,1 7 1,2 5-1,2 3 1,-2 6-236,-2 3 0,-2 7 0,-1 5 0,-4 3-133,-1 3 1,-3 8-1,-5 2 1,-3 5-143,-2 6 1,16-27 0,0 0 0,-2 2 0,1-1 0,0-1 0,2-1-156,-14 29 1,4-5-1,5-9-895,4-5 1,9-15 0,10-11-1709,9-13 2767,2-9 0,17-35 0,-3-7 0</inkml:trace>
  <inkml:trace contextRef="#ctx0" brushRef="#br1">20663 13750 8058,'-13'1'0,"1"3"0,0 5 1775,4 2 0,-2 4-1173,5 2 1,1 4 0,5 10 0,4 6 0,5 6 0,4 4-276,3 6 1,6 5 0,-2 9 0,-9-33 0,2 0-555,1-1 1,0 1-1,-2 1 1,-1 0-1,2-1 1,-1 0-1,10 33-155,0-2 0,0-7 0,-1-3 0,-2-9-1651,-1-7 0,-2-2 2033,-4-7 0,-6-6 0,-1-6 0</inkml:trace>
  <inkml:trace contextRef="#ctx0" brushRef="#br1">20253 14876 10789,'13'0'1342,"3"0"1,4 0 0,7 0 0,4 2-393,5 2 1,6-2 0,5 2 0,3-3-1332,1-1 1,-1 4-1,-2 1 1,-2-2 380,-2-2 0,10-12 0,-1-4 0</inkml:trace>
  <inkml:trace contextRef="#ctx0" brushRef="#br1">21675 14249 8001,'-4'-8'795,"-2"-1"0,-1-1 0,-1-1 1,0-2 476,4 0 1,3 0 0,1 0-1125,0 1-209,5-1 1,-2-1 0,4-2-1,0-1 1,-1 1 0,0 1 0,-3-1-492,-2-1 1,-1-2 0,0 2 0,-3-3 157,-5 1 1,-1-1-1,-9 4 1,-2 0 220,-6 5 1,1 0-1,-7 6 1,2 5 457,0 7 0,-5 9 155,1 14 0,1 4 0,0 10 0,2 6 183,2 4 1,2 9 0,3-1-1,4 5-511,7 0 0,6-2 0,7-2 0,2-2-391,2-1 0,5-12 1,8-1-1,4-7-115,3-6 0,2-3 0,-1-6 0,1-4-29,0-4 0,-1-7 1,1-3-1,0-1 417,-1-3 1,-3-2 0,-3-1-1,0-1 343,-3-4 0,2-6 1,-1-8-1,-1 0-211,-2-4 0,3-7 1,0-4-1,-1-2-493,-2 2 1,-1-3 0,-2 4-1,-1-1 1,-1 0 0,-1 1 0,4 1 1,-4 5-721,-3 4 1731,-4 7 390,-1-2 1,-1 16-473,-4 7 0,2 10 0,-4 7 0,0 2 290,0 1 1,3 7 0,-3 2 0,1 1-548,3-1 1,-3 3 0,2-2 0,1 0-812,2-1 0,2 0-58,4-8 0,2 1 0,6-11 0,-1-3-3153,1-4 3716,0-6 0,0-54 0,0-20 0</inkml:trace>
  <inkml:trace contextRef="#ctx0" brushRef="#br1">21585 14441 14140,'26'0'1845,"1"0"1,3 0-2125,4 0 1,2 2-1,1 0 1,0 3-1,3-1 279,-1 2 0,18 6 0,3 8 0</inkml:trace>
  <inkml:trace contextRef="#ctx0" brushRef="#br1">20330 15504 7960,'7'-6'968,"5"3"0,-2-4 1,5 1-1,9 4 1,12-1-437,15-2 0,9 3 1,-23-2-1,1 0 0,2 1 1,0-1-1,1 2 1,-1-1-1,2-1 0,0 1-579,0-1 0,0 0 0,-2 3 0,-1 0 1,-1-2-1,-1 1 0,28 1-1395,-8 1 1,-4 0 1441,-2 0 0,-17-23 0,-4-5 0</inkml:trace>
  <inkml:trace contextRef="#ctx0" brushRef="#br1">20830 15888 7908,'-32'20'488,"4"4"1,-5-3 0,2 3 0,2 3 0,1 3-1,-1 4 1,0 3 507,0 2 1,2-1 0,1 2-1,1 1-1276,-1 2 1,5 4 0,1-4 0,1-4-387,4-3 0,6-2 0,5-8 0,2-6 666,2-5 0,18-59 0,3-14 0</inkml:trace>
  <inkml:trace contextRef="#ctx0" brushRef="#br1">20804 15837 7908,'-13'18'891,"0"2"0,1 7 0,0 1 3346,4 2-3916,2 6 0,6-3 1,1 5-1,5-1 0,5-1 1,7-4-1,1 0-1557,4-4 0,3 0 0,1 1 1236,-1 1 0,8 0 0,-7-5 0</inkml:trace>
  <inkml:trace contextRef="#ctx0" brushRef="#br1">20407 16605 7895,'20'-13'324,"4"6"1,-1 1 0,5 2 0,8-2 0,7 0 0,6 1 0,5 2 688,1 2 0,-4 1 1,-3 0-1,-4 1 1,-2 3-1,-7 3-2049,-2 0 1,-7 5 1035,-5-4 0,-11-2 0,1 0 0</inkml:trace>
  <inkml:trace contextRef="#ctx0" brushRef="#br1">21342 15901 7875,'-8'5'526,"0"4"0,3 2 1,0 2-1,1 1 125,0 3 0,0 3 1,4 7-1,0 3 1,0 4-1,0 3-509,0 2 1,0 3-1,0 1 1,0-2-156,0-1 1,4-3 0,2-4 0,-1-8-570,1-6 328,4-5 1,-3-7 0,4-5-1,-1-9 17,-1-11 0,0-10 1,5-8-1,1-5 160,2-6 0,2 2 0,-3-2 0,2 0 341,2 1 0,0 2 0,3 7 0,-3 5 238,-2 6 0,5 6 1,-3 9-1,0 2-65,-3 5 0,-7 5 0,-3 6 0,0 8 335,0 3 0,-4 8-366,1 4 0,-2 5 1,-4-1-1,-1 5 427,-1 3 0,-4-5-674,3 6 1,-3-6 0,2 6-1,0-4-1377,1 0 0,1-6 0,6-6 1218,7-9 0,5-47 0,3-22 0,7-5 0,-1-1 0</inkml:trace>
  <inkml:trace contextRef="#ctx0" brushRef="#br1">22252 15645 7848,'-5'8'3021,"2"-1"0,6-1-2261,9-3 1,8-2 0,8-1-1,2-1 1,0-2 0,0-1-3671,0 1 2910,0-4 0,12-12 0,5-8 0</inkml:trace>
  <inkml:trace contextRef="#ctx0" brushRef="#br1">22303 15273 7848,'-13'0'1069,"2"2"0,4 1 2589,7 1-3177,5 0 1,18-4-1,4 0 1,4 0-1,5 0-481,1 0 0,5-16 0,6-8 0,3-1 0,0 0 0</inkml:trace>
  <inkml:trace contextRef="#ctx0" brushRef="#br1">22943 16233 7814,'0'-8'916,"0"-1"1,0-1 0,0-1 0,0-2-1,0 0 154,0 1 0,10-7 0,5-2 0,3-5 0,5-5 0,2-7-1054,5-8 1,5-9 0,-15 24 0,1 0 0,1-2 0,0-2-371,1-3 0,-1-1 0,0 1 0,-1-1 0,1-1 1,0-1-1,-1 3 0,0 0-155,-2 1 0,-1 1 0,-4-1 0,0 0 0,12-30 0,-8 5 157,-4 5 0,-2 8 1,-2 4-1,-3 1 538,-1 2 0,-2 4 0,-4 4 0,0 5 1776,0 7 1,0 3 111,0 6-1892,0 6 0,-4 4 1,-2 12-1,-1 8-274,-3 6 0,-2 8 112,0 3 1,-1 5 0,0 3-1,0 4-488,0-1 0,2 4 1,2-7 1,-2 8 0,2-1-1,0 2-664,0-1 1,-1-2 908,6 3 0,-1 0 0,5-1 0,0-4 216,0-8 1,6-5 130,3-8 1,4-5-1,2-4 1,2-6 73,-1-6 0,2-2-76,0-2 1,3-8 0,-3-4 0,1-8 86,-1-4 1,4-6 64,-5 0 1,4-10 0,-2 0-1,1-4-479,2-4 0,-2 2-10,2-1 1,-5 2 0,3-4 0,-2 4-2,-2 1 1,-1-5 188,3 2 0,-6-1 0,3 1 0,-7 6 394,-2 5 1,-2 1 71,-4 5 1,0 1 0,-1 10 533,-4 6 1,3 6-55,-7 7 0,-1 7 0,-6 7 0,-2 12 626,-2 11 1,3 8-1072,-4 11 1,5 3 0,-1 8 0,4 1-523,4-1 1,4 3-636,5-2 1,7 3-1,6-7 1,8-7-4184,7-7 4865,5-6 0,3-35 0,7-8 0,1 1 0,0-1 0</inkml:trace>
  <inkml:trace contextRef="#ctx0" brushRef="#br1">24224 15593 7814,'-10'30'345,"-2"0"1,-1-3 0,3-4-1,4-6 1,2-3 3686,0-1 1,-1-9-4033,5-8 0,17-54 0,-6 16 0,0 1 0</inkml:trace>
  <inkml:trace contextRef="#ctx0" brushRef="#br1">24353 15056 7788,'-33'0'2918,"6"0"1,5 0 0,1 0-451,1 0 1,2 1-4883,5 3 0,6-4 2414,2 0 0,15-45 0,5-18 0</inkml:trace>
  <inkml:trace contextRef="#ctx0" brushRef="#br1">19267 13532 8114,'-9'-7'209,"2"1"1,0 2 688,0 0 0,10 0 0,2 4 0,10 0 787,6 0-1410,9 0 0,6-2 1,10-4-1,11-6 1,10-8-1,-29 8 0,0 0 1,2-2-1,1 1 121,1-3 1,0 2 0,0 2 0,1 1-678,2-2 1,0 0-1,-5 5 1,-2 1 0,33-6-1,-9 7-2174,-11 5 2455,-11 6 0,-26 25 0,-10 12 0</inkml:trace>
  <inkml:trace contextRef="#ctx0" brushRef="#br1">19549 13366 8047,'-6'7'339,"-1"8"1,-6 1-1,0 7 1,-1 10 0,-2 8 61,-1 10 0,-6 12 0,13-27 0,-1 2 1,0 1-1,-1 1 0,1 4 0,0 0 1,0 4-1,2 0-223,-1 3 0,1 0 0,-2 4 0,1 1 1,1-1-1,2 1 0,0 1 0,1 1-377,1 2 0,0 0 0,2 0 0,-1 1 1,-1 0-1,0 0 0,1-3 0,1-1-19,0-2 1,0-2 0,-1-1 0,0 0 0,1 0 0,0 0 0,0 0 0,1 0-297,-1-1 1,0 0-1,-2-2 1,0-2 296,1-4 1,-1-1-1,0 1 1,0-1 0,0 3-1,0 0 1,1-1-1,0 0 67,-1-1 0,0 0 1,1-3-1,1-1 165,-2 0 1,1-1-1,3-1 1,-1 0 0,0 5-1,0 0 1,1 0 0,-1 0 151,0 0 0,0 1 1,1 1-1,1-1-69,-3-2 0,1-1 0,1 0 0,1 0 0,0 1 0,0 0 0,0-2 0,0-1 317,0 29 0,0-7-119,0-9 1,4-10-1,2-5 1,2-8 115,7-8 0,-3-10 89,6-6 0,1-2 1,4-2-1,4-3 480,3-6 1,7 1-391,2-9 0,5 2 0,8 3 0,4-1 176,4 0 0,2 4-540,2 1 1,8 5 0,-36 1 0,2 0 0,0 1 0,2 0-149,0 1 0,0 0 1,-3 0-1,1 0-111,3 0 1,-1 0-1,-2 0 1,0 0-1,34 0 1,-1 0-826,-5 0 1,-9 0-462,-2 0 0,-2 0 1,-3 0 1317,-3 0 0,-9 0 0,-7 0 0</inkml:trace>
  <inkml:trace contextRef="#ctx0" brushRef="#br1">24109 13673 11362,'21'4'650,"2"2"0,6 0 0,8 1 0,10 0 0,7 1 0,6 1-712,2-1 1,-2-5 0,-2 2 0,-1-4-213,-3-1 0,-2 0 0,-7-1 0,-5-2 0,-7-3 0,-5-1-590,-4-3 1,-7-1 0,-1-4 0,-6 0 654,-6-2 1,-2-5-1,-2 5 323,0 2 243,-6 0 1,-1 8 0,-4 6 0,1 8 249,1 10 1,-1 11-141,-7 7 0,3 9 1,-3 8-1,2 11-8,3 8 1,3-30 0,1 2-568,-1 3 1,1 2-1,1 0 1,2 2 0,2 5-1,2 1 1,0 0 0,0 0-497,1 1 0,0 0 0,3 2 0,0 0 143,1-1 1,1-1-1,2-2 1,1-1 0,1-6-1,-1 0 1,1 0 0,-1 0 157,2-2 0,-1 0 1,-2 1-1,0 0 236,2-2 0,-1 0 0,-2-4 0,-2 0 0,0-4 0,-1-1 0,1 0 0,-2 0 83,1 35 0,0-34 0,0 0 469,1 32 0,0-1 0,-4-4 0,0 0 745,0 0 0,-1 4-635,-4 0 1,0-4 0,-5-5 0,1-4-181,-1-5 0,-1-2-310,-2-9 0,-4-4 0,-1-9 0,-2-2 67,-3-3 1,-6-3 168,-1-10 0,-5-2 1,1-6-1,-5-2 496,-3-2 0,-10-3-418,-7-6 1,-8 0-1,-3 1 1,0-1-128,0 0 1,4 2 46,6 2 0,10 3 1,12 6-2981,6 0 1,14 0 1608,9 0 1,12 6 1031,18 3 0,20-10 0,8-4 0,9 1 0,1-1 0</inkml:trace>
  <inkml:trace contextRef="#ctx0" brushRef="#br1">5073 3969 8040,'0'-13'238,"0"0"1,-2 2 892,-2 2 0,1-1 1,-5 7-1,-2 6-505,-2 9 0,0 2 0,-1 7 0,0 2 1,-1 3-1,-3 3-359,-5 6 1,-2 3 0,-1 3-1,-1 3 1,-1 3 0,-2 5-383,0 2 0,-7 5 0,3-3 1,0-2-362,4-2 1,-1-2 0,4-4 0,6-8-860,4-7 0,9-9 1,3-5-274,3-3 0,2-7 1608,3-3 0,15-31 0,8-8 0</inkml:trace>
  <inkml:trace contextRef="#ctx0" brushRef="#br1">4996 3841 8057,'-11'5'2606,"2"5"1868,5 6-4027,2 4 1,2 8 0,2 5 0,2 8-1,5 6 1,3 7 0,4 5-133,1 6 1,6-5-1,-2 2 1,4-3-1036,0-5 0,-4-3 1,1-4-1,1-6-839,1-5 1,-4-5-1,-3-5 1559,-3-1 0,-18 7 0,-5 0 0</inkml:trace>
  <inkml:trace contextRef="#ctx0" brushRef="#br1">4765 4878 8057,'-8'-7'2711,"-1"2"1,8 4-1673,1 1 1,7 0 0,12 0 0,6 0-352,8 0 0,0 0 0,2 0 1,4 0-1750,2 0 1,7 0 0,-2 0 1060,-1 0 0,-7-2 0,3-2 0,-1 1 0,1-1 0</inkml:trace>
  <inkml:trace contextRef="#ctx0" brushRef="#br1">5560 5223 8057,'-6'13'1419,"0"0"0,-2 0 1,2 0-287,0-1 0,11-4 1,-1-6-1,7-4-404,6-7-718,-2-2 1,9-12-1,-1-4 1,4-4-1,4-5 1,0-2-1,2-5-610,0-4 1,-3-3-1,2-2 1,1-4 65,0-4 0,-5-2 0,1-2 1,-5-2-153,-3-2 1,-5 4 469,1 0 0,-7 0 1,-3 6-1,0-1-19,0 4 1,-4 5 0,3 7 0,-2 9 244,0 6 0,1 8 0,-4 4 350,3 6 0,-2 10 0,2 10 0,-4 6 340,-4 5 0,-3 9 1,-6 4-1,0 5 121,0 3 1,5 4-1,-1 5 1,-1-1-555,-1-3 0,2 1 0,2-5 0,0-1-452,0 3 1,4-10 0,-1 2 0,4-6-324,4-6 0,3-6 0,7-7 0,2-4 30,1-3 0,2-10 0,-2-5 1,3-5 275,0-7 1,2-7-1,-3-6 1,-1-2-25,1-1 0,4-2 1,-3-1-1,1-2 1,0 2 0,-1 3 1,3 1-1,-3 1 164,-2 1 1,0 0 0,-6 10 0,1 1 874,0 2 1,-4 0 485,-1 4 1,-5 8-779,1 10 1,-8 13 0,-5 13 0,-3 8 204,-6 7 0,4 5 0,-3 5 0,3-1-211,1-3 0,2 1 0,2-4 1,5-1-1329,3-3 0,6-5 0,5-11 0,6-2-751,5-5 1,3-4 0,3-5 1561,3-4 0,14-42 0,9-12 0</inkml:trace>
  <inkml:trace contextRef="#ctx0" brushRef="#br1">6854 4724 7984,'-6'-7'779,"-3"3"0,-1 4 236,2 4 1,2 3-1,6 7 1,0 3-941,0 5 1,0 2-1,2 2 1,2-1-1,6 2 1,4 0-707,3-1 0,6-3 1,-2-12 630,3-3 0,2-27 0,2-13 0,3-3 0,0-1 0</inkml:trace>
  <inkml:trace contextRef="#ctx0" brushRef="#br1">6994 4353 7984,'-12'0'2719,"-1"0"-893,0 0 0,6 1 1,4 2-1982,6 1 0,1 1 1,9-5-1,4 0 155,2 0 0,45-17 0,-29 6 0,-1 0 0</inkml:trace>
  <inkml:trace contextRef="#ctx0" brushRef="#br1">7942 4404 7984,'8'-38'406,"4"3"1,1 1-1,7 0 1,6-1 0,2-1-1,3-1 1,2 3 708,3 1 0,-5 3 0,0 5 0,-2 1 0,-2 2 0,-4 7-2340,-3 5 1,-5 3 0,-5 4 1224,-1-2 0,-29 18 0,-3 9 0</inkml:trace>
  <inkml:trace contextRef="#ctx0" brushRef="#br1">7904 4494 7991,'-13'0'3765,"0"0"1,6 5-3238,3 4 0,5 2 0,7 3 1,4 2-515,3 1 0,4 2 0,3-2 0,3 3-921,5 0 0,-3 0 0,5-5 1,-1 4 906,3 1 0,20-5 0,6 4 0</inkml:trace>
  <inkml:trace contextRef="#ctx0" brushRef="#br1">8980 4417 7991,'-13'13'489,"0"5"1,2 3-1,1 4 1,3 0-1,1 1 1,5-1 0,4 1 1591,5 0 1,9-6-1,5-5 1,3-5-856,5-6-1229,3-2 1,5-9-1,2-7 1,1-11-1,2-9 1,-3-8 0,-4-8-379,-6-4 1,-5-3 0,-5 3-1,-7 0 30,-7 4 0,-6-4 0,-6 8 1,-8 5 295,-11 4 1,-6 10-1,-10 1 1,-5 8 281,-5 4 1,-4 14-345,-1 8 1,3 15 0,-1 14 0,7 7-701,9 7 0,12 3 0,13-2 0,11-3 817,9-2 0,53-8 0,-19-24 0,0 1 0</inkml:trace>
  <inkml:trace contextRef="#ctx0" brushRef="#br1">22790 13046 7982,'25'-26'286,"4"0"1,6 1 0,14-1-1,16 1 1,-24 11 0,4 2-1,7-1 1,4 2 0,7 0-1,3 2-56,-17 4 1,0 1 0,1 0 0,5 0-1,1 0 1,1 1 0,3 1 0,1 1-1,0-1 1,1 1 0,0 0 0,0 1-1,-1-1 1,1 0 0,0 1 0,-3 0-1,0 1 1,-1 0-250,-1 0 0,0 0 0,0 1 0,-4-1 0,1-1 0,-2 2 0,0 0 0,0 1 0,-1 0 0,-1 0 0,-1 1 0,-1-1 64,22 3 0,-2 0 1,-2-1-1,-1 1-146,-7-2 0,-1 1 0,-2 0 1,-1 1-1,-3-2 0,0 0 0,-5 1 1,-1 0-837,-5 0 0,-2-1 1,25 2-1,-22-5 937,-5 3 0,-8-2 0,-11 2 0,-5-3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3165BB"/>
    </inkml:brush>
  </inkml:definitions>
  <inkml:trace contextRef="#ctx0" brushRef="#br0">17256 3482 7918,'-13'0'309,"0"2"1,2 2 0,1 4 0,1 5 0,1 4 0,-1 6 0,0 8 184,-1 12 0,3 5 1,-1 16-1,-2 6 0,5-34 1,0 1-1,0-1 1,0 0-306,-4 33 0,7-5 0,-3-6 0,4-8-748,1-11 1,1-13-1054,4-13 1,0-12 1611,4-9 0,2-49 0,-4-13 0</inkml:trace>
  <inkml:trace contextRef="#ctx0" brushRef="#br0">16871 3367 10715,'22'-4'708,"0"-2"0,5-1 0,8-3 0,6-1-254,6-2 0,7 0 0,3 0 0,0 0 1,0 1-1,-5-1-1147,-3 0 0,-9 2 693,-6 2 0,-17 3 0,0 6 0</inkml:trace>
  <inkml:trace contextRef="#ctx0" brushRef="#br0">17947 3085 7918,'0'-8'247,"-1"1"1,-2 0-1,-1 0 1059,1-3 1,2 5-1144,1 5 1,4 6 0,0 7-147,-1 0 1,-2 1 0,-1 1-1,-1 4 35,-3 1 1,-2 1 0,-5 5 0,-1-1 40,-2 1 0,-3 0 1,1-1-1,-2 1-38,-2-1 0,0-3 0,-3-2 0,2-2-431,-2-2 0,3-8 122,-1-3 1,5-4 0,-1-1 0,3-3-419,1-5 1,4-1 387,1-8 0,4-1 1,-4-1-1,3-1-21,2-3 0,1 3 237,2-1 0,0 4 0,0-3 0,0 2 104,0 2 1,0 2 290,0 1 0,2 4 245,2 1 0,3 5-143,6-1 0,-4 4 0,-1 4 197,2 5 1,-3 2-299,2 2 1,-2 0 0,3-1 0,-2 1 505,2 0 1,2 1-436,1 3 1,-1 2 0,1 4 0,1-2 231,3 2 0,-1-3-572,5 1 1,1-5-1,3 2 1,0-2-697,-4-4 1,2 3 438,-6-11 0,4 0 198,-4-4 0,-17-57 0,-8-14 0</inkml:trace>
  <inkml:trace contextRef="#ctx0" brushRef="#br0">18191 3956 7866,'-7'-9'1674,"4"2"1,6 2 0,7 0-712,5 0 0,1 3 0,7-3 0,2 0 0,4 1 0,-1 0-1290,-1-2 0,2 5 0,-2-5 1,-3 2-1244,0-1 1,-1 0 1569,-2 0 0,-19-19 0,-11-10 0</inkml:trace>
  <inkml:trace contextRef="#ctx0" brushRef="#br0">18242 3661 9055,'-7'-5'3475,"3"3"-780,8-2-3011,3 3 0,11 1 1,5 0-1,4 0 1,5 1 315,0 3 0,13 0 0,7-1 0,6 4 0,1-1 0</inkml:trace>
  <inkml:trace contextRef="#ctx0" brushRef="#br0">19305 3649 7861,'-13'1'237,"1"3"1,-1 5 0,0 2 0,2 4 0,2 2 0,3 4 376,1 3 1,3 12-1,-2 4 1,3 5-1,1 8 1,0 4-501,0 1 1,4-3 0,2-8 0,1-5-846,3-7 1,-3-5-1,1-10 731,2-7 0,-10-57 0,-1-20 0</inkml:trace>
  <inkml:trace contextRef="#ctx0" brushRef="#br0">18947 3457 7885,'-8'-6'1656,"4"-3"0,6 2-904,6-1 0,6 4 1,13-5-1,5-1 150,6-1 1,6 2 0,7 2-1,2 1-1157,3 3 1,-2 2-1,6 1 1,-1 0-2029,0 0 1,-4 6 2282,-8 2 0,-3 4 0,-5 0 0</inkml:trace>
  <inkml:trace contextRef="#ctx0" brushRef="#br0">19869 3802 7885,'-9'-1'103,"1"-2"1,-2-3 0,0-1-1,0-3 324,1-1 1,7-2 0,-4-1-1,2-2 1,-1-2 0,2-2-105,2-3 0,1-7 1,1-5-1,2-5-57,2-3 0,5-4 0,-2 3 0,3 0 288,2 0 1,4-3-335,0 4 0,6 5 0,-3 5 0,1 3 188,1 6 0,-1 0-314,5 7 1,-1 5-1,0 8 1,-3 3 41,0 1 0,-7 0-183,2 0 0,-2 4 0,-4 2 0,-2 1-178,-5 3 1,2 1 134,-2 2 1,0 0 0,-5 1 0,-4 2-72,-3 1 1,-3 0 39,-2-4 1,0-1-1,-1 1 1,-2 0-284,-1 0 1,-4-2 227,3-2 0,0 1 0,2-6 0,-1 0-253,2 2 366,0-5 0,4 4 1,2-10 140,5-3 0,6-2 176,6 1 0,2-2 1,10 4-1,0 0 229,0 2 0,1 4-314,5 1 1,-1 4-1,1 2 1,0 1-84,-1 3 0,-5 6 11,-3 1 1,-2 1 0,-3-2 0,0 1 95,-4-1 1,-2-2-97,-6-1 0,-6-1 1,-2 0-1,-5-2 257,-4-2 0,-3-5-140,-6 1 1,1-2-1,-2-2 1,-2 0 101,-1 0 0,0 0-535,5 0 1,1 4-1,1 0 1,3 2-991,1 4 1,8-6 1208,7 9 0,19-14 0,7-1 0</inkml:trace>
  <inkml:trace contextRef="#ctx0" brushRef="#br0">20676 3866 7822,'6'-8'966,"2"-1"1,5-1-1,4-1 1,4-2-226,4 0 0,2 2 0,1 1 1,3 1-1,1-1 0,-1 1-1653,-2 0 0,-4 2 0,-4 4 912,-3-1 0,-44-6 0,-11 3 0</inkml:trace>
  <inkml:trace contextRef="#ctx0" brushRef="#br0">20676 3546 11564,'6'-7'1070,"-2"0"1,7 4-1,5-1-770,2 1-365,9 2 0,6 1 0,6 0 65,-1 0 0,7-5 0,5-2 0,5 0 0,0 0 0</inkml:trace>
  <inkml:trace contextRef="#ctx0" brushRef="#br0">21726 3585 7822,'-12'4'285,"0"2"0,2 1 0,3 4 0,1 5 0,4 5 0,0 5 431,2 4 0,0 8 1,0 8-1,2 0-378,2 1-559,3-5 1,1 2-1,1-7 1,1-3-1,1-6 221,2-5 0,0-39 0,0-13 0</inkml:trace>
  <inkml:trace contextRef="#ctx0" brushRef="#br0">21470 3277 7849,'6'-7'1118,"1"-3"1,7 5 0,5-1-170,6 0 0,12-4 1,12 2-1,5-2 1,4 0-1,2 3-1363,0 1 1,-3 2 0,0 4 413,-6 0 0,-14-12 0,0-2 0</inkml:trace>
  <inkml:trace contextRef="#ctx0" brushRef="#br0">22482 2855 7853,'0'-4'655,"0"8"1,0 12 58,0 6 1,0 10 0,0 2-1,0 4-548,0 5 0,0 2 1,0 7-1,0-1 1,0-1-1,0-3-177,0-5 1,0-8-1,-1-5 1,-2-6-579,-1-6 0,-6-10 281,1-7 0,-2-12 0,-2-10 0,2-7-207,2-5 0,-2-4 413,2-5 1,3 2 0,1-5 0,0 2 616,1 3 1,1 2 50,8 5 0,2 3 0,7 5 0,3 2 618,4 3 0,4 2-1029,0 7 0,5 3 1,1 2-1,1 1-435,-1 3 0,-1 2 274,-4 1 1,-5-1 5,0-4 0,-11-2 0,2-6 0</inkml:trace>
  <inkml:trace contextRef="#ctx0" brushRef="#br0">23007 3764 7826,'0'-9'1383,"2"2"1,2 0 0,6 1-1,4 1-816,3 2 0,2 2 0,-3 1 1,1 0-1,0 1 0,0 2-2398,0 1 1,0 2 1830,-4-2 0,0 3 0,-1 6 0</inkml:trace>
  <inkml:trace contextRef="#ctx0" brushRef="#br0">23033 3418 10844,'0'-13'797,"7"6"1,5 3 0,5 1-332,3-1 1,2 3 0,7-4 0,2 4-467,2 1 0,35 0 0,-27 0 0,-1 0 0</inkml:trace>
  <inkml:trace contextRef="#ctx0" brushRef="#br0">24122 3790 7810,'-9'-19'1281,"2"5"0,2 4 294,2 0 0,3 4 0,4 3-2378,5 6 1,2 0 0,2 4-1,-2 0 803,-2 0 0,25 8 0,1 5 0</inkml:trace>
  <inkml:trace contextRef="#ctx0" brushRef="#br0">24557 3700 7810,'-19'0'1005,"0"0"0,6 1 0,0 2 4661,1 1-5556,-1 6 0,6-7 1,2 3-1,5-5-110,5-6 0,42-39 0,-16 16 0,0 0 0</inkml:trace>
  <inkml:trace contextRef="#ctx0" brushRef="#br0">25070 3802 7810,'-7'-1'8069,"3"-3"-8673,2-3 0,2-6 0,2 0 0,0 0 604,3 0 0,27-22 0,4-7 0</inkml:trace>
  <inkml:trace contextRef="#ctx0" brushRef="#br0">26159 3469 7776,'0'-12'667,"0"3"0,0 1 0,-2-1-164,-2 2 1,3 8 0,-5 11 0,2 5-226,-1 3-436,1 1 0,0 6 0,0 2 1,1 0-1,1 0 0,2-1 1,0 1-656,0 1 1,0 0 0,0-5-1,0 1-940,0-1 1753,0 1 0,0-6 0,0-2 0</inkml:trace>
  <inkml:trace contextRef="#ctx0" brushRef="#br0">25621 3790 7816,'-13'-9'3023,"0"2"-2162,0 1 1,12 2-1,7 4 1,6 0-1,7-2 1,1 0-714,3-3 1,1 1 0,1 3 0,0-2-1104,-4-1-423,3-1 1,-8 4 0,4-2 1377,-2-1 0,-29-23 0,-12-2 0</inkml:trace>
  <inkml:trace contextRef="#ctx0" brushRef="#br0">25608 3418 7873,'7'2'864,"-3"2"1,-1 2-117,1 2 0,4 2 0,6-4-996,3 1 1,-1-4 247,5 1 0,23-25 0,10-8 0</inkml:trace>
  <inkml:trace contextRef="#ctx0" brushRef="#br0">26287 3149 7860,'-12'2'311,"3"1"1,1 2-1,3 2 1,0 3 527,0 2 0,3 1 0,-2 1 1,3 1-435,1 3 1,0 6-1,0 1 1,0 8-1,0 7 1,-2 7-122,-2 8 0,3 9 1,-4 7-1,4-32 0,-1-1-184,0 2 1,0-2 0,1-1 0,-1-1 0,-5 31 0,1-6-486,4-5 0,0-17-1030,2-9 0,0-16-3021,0-14 4436,0-17 0,-9-34 0,-5-16 0,5 17 0,-1-1 0,1 0 0</inkml:trace>
  <inkml:trace contextRef="#ctx0" brushRef="#br0">25903 3162 7860,'1'-11'2028,"3"1"-902,5 1 0,9 6 1,8-2-1,8 1 1,7-2-1,8 0 2,5 0 0,3-2 0,1 2 0,-7 1-1395,-6-1 0,-7 2 0,-4 4 0,-5 0-307,-7 0 1,-3-5-2029,-6 1 0,-1-6 2602,1 2 0,0-21 0,0-5 0</inkml:trace>
  <inkml:trace contextRef="#ctx0" brushRef="#br0">16525 16899 7794,'-8'14'58,"1"2"1,0 1 0,1-1-1,-1-2 1,1-1 0,0 0 0,2-1 1463,-2 1 180,5 0-1110,-5-6 1,5-1 0,-2-5-119,-1 4 0,0-3-232,4 7 0,0-5-161,0 5 1,0-8-237,0-1 1,0-6 80,0-6 1,0-1 0,0-1 0,1-3 83,3-5 0,-2-3 1,2-5-1,-1-4 44,1-3 1,-3-3 0,5-3 0,-2-5 36,1-6 0,3 0 0,-4-6 0,1-1-26,0-2 1,-2-7 0,4-1 0,1 0 139,-1 3 1,0 1-1,3 0 1,-2-1 214,2 1 1,6 7 0,2 6 0,1 4 137,-1 3 0,5 11 0,-1-1 0,0 5-279,0 8 0,2 4 0,-3 9 0,3 1-202,2 1 1,0 6 0,-1-1 0,1 4-253,-1 4 0,1 4 0,0 4 1,-2 3-285,-3 2 1,-2-2 0,-6 5-1,-1 0-524,1 0 0,-6 0 607,-2 1 0,-4 2 0,-1-4 1,0 0 64,0 4 1,-1 0 0,-2 0 0,-4-3-70,-5-2 0,2 3 481,-7-3 0,-1-1 0,-1-3 0,-1 1 293,-2 3 1,-3-1-1,0-5 1,-1 0 43,0-4 0,1 2 0,-2-5 1,-2-3-127,-1 0 0,1-2 1,3 0-1,2-2-128,2-2 1,0 1 0,5-4 0,1 0-120,2 0 1,1 4-219,0-1-1148,0 2 226,0 2 0,8 5 1,5-1-1,7-1 1075,4-2 0,30-6 0,8-3 0</inkml:trace>
  <inkml:trace contextRef="#ctx0" brushRef="#br0">17563 14748 8420,'-6'-7'5503,"1"3"-5395,-4 8 1,2 5 0,4 8 0,-3 4-129,-1 3-72,-1 2 1,-9 5 0,-2 3 0,-1 3-1,-3 2 1,-2-1 0,-4 1 28,0-1 0,-3-7 0,5-5 1,0-9-181,3-7 0,3-4 1,1-9-1,5-6-352,5-8 1,8-10 0,-3-4 0,4 0 256,1-1 1,0 2 0,0 5 0,1-1 271,4 1 1,-3 5 675,7 3 0,0 8 0,3 6 5,1 6 1,0 6 0,0 8-1,0 5 241,-1 7 0,1-1 1,0 7-1,0-1-483,0-2 1,-1 0-1,3-7 1,0 1-1343,2-1 0,6 0 0,-1-4 969,2-4 0,24-8 0,6-4 0</inkml:trace>
  <inkml:trace contextRef="#ctx0" brushRef="#br0">17691 15888 15178,'6'-7'510,"4"2"0,4 4 1,5 1-1,0 0 1,4 0-1,1 0-1171,2 0 0,4 0 1,0 0 660,-2 0 0,11-17 0,1-4 0</inkml:trace>
  <inkml:trace contextRef="#ctx0" brushRef="#br0">17781 15632 12190,'7'5'261,"4"-3"0,-1 4-261,6-1 0,49 2 0,-23 0 0,-1-1 0</inkml:trace>
  <inkml:trace contextRef="#ctx0" brushRef="#br0">18844 15568 7865,'-13'-13'481,"5"6"0,1 1 0,-1 2 0,3-2 404,-1-1 1,2 6-1,4 2-870,0 10 0,0 4 0,0 7 1,1 5 4,4 6 0,-4 11 0,3 6 0,-2 7 87,-2 6 1,-2 9-57,0-30 1,0 1-1,1 3 1,-1 1 0,-2 1-1,0-1 1,-1 0 0,1 0 78,1-1 1,-1-1 0,-1-2 0,0-2 0,1 27 0,1-9-919,1-10 0,4-17-91,2-15 0,-1-17 879,5-17 0,0-20 0,-1-9 0,3-9 0,0 1 0</inkml:trace>
  <inkml:trace contextRef="#ctx0" brushRef="#br0">18844 15555 7865,'0'-19'586,"1"4"1,4-5 0,3 0 728,4 0 1,6 4 0,4-2 0,3 1 746,5 0-1779,3 0 0,5 5 1,1 4-1,-1 4 0,-1 4 1,-3 4-1,-4 6-164,-3 5 0,-1 1 1,-2 5-1,-4 1-866,-7-2 1,-2 4 0,-7-3 0,-1 3 108,-1 2 0,-8 0 0,-4-2 0,-4-2 402,-3 0 0,-8-5 0,1 3 0,-6-2 265,-2-2 1,-3-6-1,-3-3 1,0 0 152,-1 0 1,1-4-1,-1 1 1,2-2-820,3-2 0,3 0-2492,5 0 3129,12 0 0,37-12 0,19-2 0</inkml:trace>
  <inkml:trace contextRef="#ctx0" brushRef="#br0">19818 14620 7865,'-13'6'1062,"4"-5"1,1 5-1,-1 0 1,1 2 0,1 4-373,1 1 0,-3-1 0,5 3 1,0 0-1,0 4 0,-2-1-784,-1 1 1,2 3-1,-3 0 1,-2 2-600,-1 2 454,-2-1 1,-4-3-1,-2-1 1,-1 2 0,-3-1-1,-1 0 1,-3-5-572,-3-3 0,3-5 621,-3-1 1,3-5-1,3 1 1,3-4-45,4-4 1,2-5 0,4-8 0,3-4-218,3-3 0,4 2 0,1 1 1,0-2 338,0-1 1,6 3 0,2 1 0,3 3 613,2 6 1,0-1 0,1 8 0,2 1-84,1 2 0,2 2 1,-4 3-1,4 6 289,1 6 1,-5 0 0,2 5 0,-2 3 594,-3 5 1,1-2-625,0 2 0,0-2 0,0-1 0,-1-2-436,1-2 1,0 0-587,0-5 1,0-4 0,0-6 0,1-1-910,3-3 0,-3-3 1251,3-4 0,-3-60 0,-7 22 0,-1 0 0</inkml:trace>
  <inkml:trace contextRef="#ctx0" brushRef="#br0">19549 15145 7865,'-13'13'684,"1"0"1,4 0-1,2-1 470,0 1 1,6-1 0,-1-5 0,4-7-676,0-7 1,2-10 0,0-5 0,-1-3 0,0-5 0,2-4 109,1-3 0,-4-6 0,1-1 0,-2-3 133,-2-6 1,0-1-304,0-10 0,0 3 1,0-7-1,0 2 166,0 2 0,4 2 1,3 2-1,3 7-63,4 9 0,8 7 0,0 13 0,7 3-185,5 4 0,-1 4 0,-1 6 0,0 7-337,-4 7 0,4 6 0,-4 2 0,-2 4 0,-4 1 0,-2 1 0,2 5 0,-5-1 0,-3 1 0,-7-6 0,-3-2 0,-2-1-865,-2 0 0,-6 1 0,-2-6 0,-5 0-157,-4-4 1,1 2 0,-7-4-1,-2 0-28,-4-1 1,-6 1 814,0-2 1,4-2 0,0 2-1,1-1 123,0 1 1,6-3-57,7 4 0,8-2 0,6-1 197,6 3 1,11 5 0,11-2-1,6 4 29,6 0 1,-1 1 13,6 0 0,-2 4 0,-3 2 1,-1-1-6,-2 1 1,-7 3-54,-2 0 0,-6-2 0,-10-1 1,-7 0 425,-4-3 0,-7 1 1,-8-3-1,-6-4 980,-5-3 1,-5 1-1071,-6-3 0,1-1 0,0-4 0,-1-1-21,1-4 0,-1 2-704,1-5 0,7-1 0,5-2 0,9 1-2576,7 2 1,6 3 2950,8-3 0,29 9 0,15 6 0,5-2 0,-1-1 0</inkml:trace>
  <inkml:trace contextRef="#ctx0" brushRef="#br0">20151 15606 16129,'18'0'903,"2"0"0,3 0 1,1 0-1,3-1 1,0-2-1,2-1-2549,1 1 1,-2 0 0,5-1 1645,-2-5 0,-21-23 0,-7-10 0,-1-3 0,0-1 0</inkml:trace>
  <inkml:trace contextRef="#ctx0" brushRef="#br0">20240 15248 9776,'9'1'2813,"-1"2"0,2 1-817,2-1-1648,6 4-348,2-5 0,51 9 0,-29-7 0,-1-1 0</inkml:trace>
  <inkml:trace contextRef="#ctx0" brushRef="#br0">21829 15581 7870,'-12'7'1966,"8"4"0,-7-2 0,4 2 0,5 0 0,5-1-351,6-1 1,2-2 0,3 1 0,2-3-5140,1-4 3524,6-1 0,5-19 0,4-7 0,5-3 0,1 1 0</inkml:trace>
  <inkml:trace contextRef="#ctx0" brushRef="#br0">22328 15478 7852,'-18'0'4760,"4"-1"0,-2-4-3291,6-3 1,4-5 0,6-3 0,2-2-1551,2-2 0,7-1 0,8-6 1,1-2 80,3-1 0,1-5 0,4-5 0,3-1 0,0-1 0</inkml:trace>
  <inkml:trace contextRef="#ctx0" brushRef="#br0">22726 15401 7856,'-19'13'3377,"5"-6"0,-3-3-1065,3-2 1,6-4 0,4-2-3096,3-4 1,6-9 0,4-5 782,2-2 0,15-16 0,7-8 0,2-4 0,-1 0 0</inkml:trace>
  <inkml:trace contextRef="#ctx0" brushRef="#br0">24096 15312 7848,'-25'31'340,"-1"2"0,2 5 1,3 2-1,3 3 1,4 5-1,3 5 0,1 4 687,1 1 0,6-8 0,-1 1 0,3-3-2349,1-2 676,0-2 0,0-7 0,0-4 646,0-8 0,5-16 0,3-11 0</inkml:trace>
  <inkml:trace contextRef="#ctx0" brushRef="#br0">24096 15017 7848,'13'-32'751,"1"4"0,3 9 1,5 2 870,2 5 1,7 5-1,2 8 1,1 5-660,0 7 1,-5 11-1,1 10 1,-3 3-598,-2 2 0,-5-1 0,-3 0 1,-4 1-843,-4-1 1,1 1 0,-7-2 0,-5-3-971,-5-4 0,-6-9 0,-4-4 0,-4-4 213,-3-5 0,-6-2 0,-2-6 1233,0 0 0,-13-19 0,-7-7 0,-7-3 0,1 1 0</inkml:trace>
  <inkml:trace contextRef="#ctx0" brushRef="#br0">23443 15453 11969,'13'0'601,"0"0"0,-1 1 0,3 2 0,2 1 1,5 0-2059,7 2 1,-2-5 1456,3 4 0,14-32 0,3-9 0</inkml:trace>
  <inkml:trace contextRef="#ctx0" brushRef="#br0">23494 15158 7917,'9'9'0,"-1"-1"0,4 2 1199,3 1 1,5 7-1,7 0 1,3 1-1200,4-1 0,5-4 0,5 0 0,4 0 0,-1-1 0</inkml:trace>
  <inkml:trace contextRef="#ctx0" brushRef="#br0">23648 12623 7749,'-9'-13'53,"2"1"1,2-1 0,2 0 0,1 0 0,2 0 60,0 1 0,0 3 1,0 0-165,0 0 0,0-3 49,0-1 0,2 2 0,1 1 0,1 1 1,-1 0-43,-2-3 0,-1-1 0,0 1 17,0-1 0,-1 0 32,-4 0 1,-2 5 0,-5-1 0,-1 1 58,0 0 1,-4-3-32,0 3 0,-6 0 0,2 1 1,-2 0 50,1 0 0,-3-1-17,-1-5 0,5 4 1,-5 1-1,2-1-4,0 2 1,-2-4-20,1 2 0,0-2 1,3-2-1,0 0 46,0 0 1,-3 0-55,0 1 0,1-1 0,1 0 0,0 2 23,-4 2 0,1-2-74,-4 2 1,-1-2 0,0 0 0,-2 1-66,-3 1 1,-2 5 4,-5-5 0,3 2 0,-2-3 0,0 3-3,0 1 1,1-4 62,-6 2 0,0 1 1,-5-2-1,1 1-17,0 1 0,-2-3 26,-2 5 1,2-3 0,-4 2-1,2 0 42,-1 1 1,-4-1-24,5 2 0,-1 2 1,4-2-1,-3 3 9,0 1 0,-5-5-8,5 1 0,-1 0 0,5 4 0,0 0 19,-1 0 1,-3-4 23,-1-1 1,1 1 0,4 4-1,-2 0 31,-3 0 0,0 0-41,-4 0 0,-1 0 0,4 0 1,-2 0-47,-2 0 1,-6 4-1,-1 1 0,0 0 0,3 0 0,1 2-14,0 0 0,-4 4-52,0-2 0,-1-2 1,5 1-1,0 2-22,0 2 0,-3 0 63,3 1 0,-4-4 0,5-1 0,-4 2 7,1 2 1,-3 0 10,5 1 0,2 0 1,6 0-1,-4 1 4,-2 3 0,-5-3 15,3 3 0,-3-2 0,7-1 0,-1 2 20,1 1 1,-3 4-38,4-4 0,2 4 1,0-2-1,1-1-17,1 1 1,-5 4 13,4-2 0,1 3 1,4 2-1,-1-1-11,1 1 0,-4 4 15,-1 0 0,-4 1 0,5-3 1,-1 4 15,-1 0 0,9-3-9,-3 1 1,7 1 0,-3 0 0,-2 2 22,-1 3 0,4-1-10,-1-1 0,5 3 0,-2-4 0,1 1 3,1 0 1,0 0 52,8 5 1,2-5 0,3 0 0,-1 2-58,2 1 1,5-3-36,2 0 0,5 0 0,-1 5 0,3-1-127,1 0 0,4 1 93,1-1 1,5-4 0,-1 0 0,2 2-49,2 1 1,0-3 54,0 0 0,6-4 0,1 3 0,2 0 65,-1-1 0,-4-2 53,5 4 1,-1-5 0,4 1-1,-2-2 46,-2 2 0,5-3-59,4 3 0,2-3 0,-2-2 1,4 1-21,3 0 1,3-6-32,3-3 0,-1-3 1,5-1-1,2 1-10,1 3 0,1-7 47,0 3 1,2-9-1,2 2 1,3-2 75,5 0 0,-6 1-106,7-5 1,-7 4 0,3 0 0,2 0 29,1 2 1,1-5-65,0 4 1,0-4 0,2 1 0,2 0-26,5 3 0,-3-1-8,-1-4 0,1 4 1,0 0-1,1-1-63,3-1 0,-4-1 118,-1 3 0,-2-2 0,1 4 0,4-2 8,-1 0 1,-1 0 15,-6-4 1,6 5-1,3-1 1,2-1-34,2-2 0,0 3 0,1 1 1,3-1 0,3-4 0,2 0-24,-36 0 1,0 0 0,1 0 0,1 0 42,29 0 1,-31-2 0,0 0 0,-1-1 0,0 0 0,2 0-1,0 0 21,0 1 0,1-1 1,32-6 12,-3 5 0,3-5 0,-34 6 0,-1 1 0,1-1 0,0 0-17,-1 0 0,1 0 0,0-1 1,0 0-39,31-1 0,-31 1 0,0 0 1,0 1-1,0 0 0,2 0 0,0-1-18,2-1 0,-1 0 0,1 0 0,0 0-10,-3 1 0,0 0 0,3-2 0,0 0 0,0 2 0,0 0 0,0-2 0,1 0-16,-1 0 0,0-1 0,-1 1 0,0 0 77,-4-1 1,0 1-1,3-1 1,-1 1-1,1 0 1,-1-1-1,3 0 1,-1 0 59,0-1 1,0-1 0,3 2 0,-1 0-69,-3-2 0,-1 1 0,4-2 0,0 1 1,0 0-1,0 0 0,1-1 0,0 0-22,0-2 1,0 1 0,3 1 0,-2 0 15,-3 0 0,-1-1 0,4 0 0,-1 0 0,0-1 0,0-1 0,0 0 0,0-1 6,0-1 1,0 0-1,-1 1 1,0 1-39,-2-2 0,1 0 0,-1 1 1,0 1-1,1 0 0,0-1 1,-1 0-1,0 0 14,-2-1 0,-1 0 1,0-1-1,0 2 3,1 1 0,1 0 0,2-2 0,-1-1 0,0 0 0,0-1 0,-1 1 0,-1-1-43,-1 2 1,0 1 0,-3-1 0,-1 1 27,1-1 1,0 0 0,32-13-1,-2-5 1,-2 2-37,-2 2 1,-3-2 38,-6 1 1,0-5 0,-1 2-1,-3 0 13,-4 3 1,-7-1 75,-2 1 0,-4-5 0,1 0 0,-3 0 110,-3 1 0,-8-2-102,0 6 1,-9-5-1,-3 2 1,-4 0 104,-1 3 1,-1 3-136,-4 2 1,-2-2-1,-7-2 1,-2 1-113,-1 4 1,-6-2-26,2 5 0,-5-3 0,-2-1 0,-3 3 53,-2 0 0,-1 5-3,-5-4 1,1 4 0,-1-3 0,0 1-20,-4 4 0,2 1 56,-6 1 1,0 0-1,-5 0 1,0 0-14,-4 1 1,2 3-13,-6 0 0,-1 7 0,-6-3 0,-1 4-175,1 1 1,0 0 118,-1 0 0,31 2 0,0 2 0,-2 0 0,0 0 0,1 2 0,2 0-154,-36 6 0,36-5 1,0 1 231,-33 9 0,19-14 0,-10-3 0,0-1 0,-4 3 0,0-1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3165BB"/>
    </inkml:brush>
  </inkml:definitions>
  <inkml:trace contextRef="#ctx0" brushRef="#br0">17883 9999 7879,'-13'4'528,"1"0"1,-1 0-1,1-2 1249,4 2-1642,2-8 1,10 2 0,2-10-1,1-1 1,3 0 0,2-1-1,0-2 1,3-2 0,0-2-1,2-3 1,-1-1 348,-2-2 0,1 1 0,0-2 0,2-2-289,-1-1 1,2-4-1,0 3 1,-1-2-87,1-2 0,-4-2 1,5 0-1,-2 1-110,0 2 0,0 4-72,-4-4 1,-5 5 0,1 0 0,0 2-89,-2 1-1,0 6 66,-3 3 0,-3-2-209,4 2 260,-4 6 1,-1 7 0,0 8 26,0 5 0,-1 2 38,-4 2 1,3 5-1,-7 4 1,1 2 154,0 1 1,-2 1-58,6 0 0,-4 1 0,3 1 1,3 2 57,0-2 0,-2 5-121,0 1 1,-1-1 0,5 0 0,0-1 73,0 1 1,0-3-228,0 4 1,6-5 0,3-1 0,2-5-152,2-6 1,0-2 172,-1 3 1,5-10 0,1 1-1,-1-7 109,1-2 1,-4-1-55,3-3 1,-2-3 0,-1-8-1,2-2-109,1-4 1,0-9 84,-5-4 1,1 1 0,0-1 0,0-1-341,0-2 1,0-2 121,-1 1 0,1-1 0,-1 2 0,-2 2-221,-2 1 0,-1 5 346,2-1 1,-2 5-1,-4 2 1,1 3-26,-1 2 1,-2 1 325,-1 4 443,0 6 0,-1 1-131,-3 6 0,2 6 0,-4 4 0,2 5 573,0 7 1,-6 3-625,1 5 1,2 3 0,0 4-1,0 0 345,0 1 1,4-2-731,-1 6 0,1-6 0,0-3 0,-1-2-209,1-3 1,2 2-1310,1-4 0,5-5 0,2-11 1479,0-1 0,22-35 0,-1-4 0</inkml:trace>
  <inkml:trace contextRef="#ctx0" brushRef="#br0">18908 9141 7907,'-1'-11'170,"-2"1"0,-1 1 838,1-1 1,1 3 738,2-2-1407,0 7 0,2-4 1,1 7-243,1 4 1,0 2-1,-4 6 1,0-1-152,0 1 0,0 6 0,0 1 0,0 1-135,0 0 1,-1-4 103,-4 5 0,0-2 0,-5 2 1,1-2 10,-1-1 0,-1-1 0,-2-4 0,0 1 54,0-4 0,1-7 0,-1 1 1,0-5-729,0-5 0,2-3 435,2-9 0,2 1 0,4-5 1,-1-2-54,1-1 1,2 4 633,1 3 1,1 3-1,3 1 168,5 0 0,2 6-229,2 3 1,0 5-1,1 6 1,2 6 619,1 1 1,1 5-424,0-2 0,-3 5 1,5-2-1,0 2 235,0-1 0,-3-5-838,4 1 1,-5-3-1,1-1 1,-1-2-533,1-2 1,-3-4 729,3-5 0,-25-51 0,-8-13 0</inkml:trace>
  <inkml:trace contextRef="#ctx0" brushRef="#br0">20228 9935 7838,'-13'0'88,"0"0"0,2 1 1,1 2-1,1 1 1268,-1-1 0,0 0-1022,2 1-1,6-4 1,8 2 0,1-7-151,3-2 0,1-6 0,4-5 0,0-2-104,2-3 0,5-2 0,-5-4 0,0-2-98,1-2 1,-2-1 0,4-4 0,-2-1-270,-2 1 1,-2-2 175,-1-3 0,-2 5 1,-1-2-1,-2 6 33,-3 3 1,4-1 0,-5 4-1,-1-1 63,-2 5 0,-1 0 1,0 7-1,0 0 1,0-2 1,0 9 22,0-2 155,0 7-110,0 0 1,0 15 0,-1 2 66,-3 3 1,2 3-79,-2-1 1,-2 5-1,2-2 1,0 1 59,-2 2 0,5 4-11,-4-6 1,0 3 0,0 3 0,3 2 9,0 1 0,2-1 10,0-3 1,0 1-1,0 1 1,0 2-72,0-1 1,0-2-13,0-2 1,2 1-1,0 0 1,4-2-37,1-3 0,-3-2-188,5-7 1,0-4 0,3-3-120,1 1 1,0-5 188,0 4 1,0-5 0,-1-5 0,1-3-130,0-4 0,-2-2 134,-2-3 0,2 2 0,-2-7 0,2 1-189,2 1 0,-4-4 112,-1 2 1,-1 2-1,3-1 1,-1-2-68,1-1 0,-3 3 217,1 0 0,-5-1 0,3-3 0,-2 0 72,0 4 0,1-2-24,-5 6 0,1-4 1,2 2-1,1 1 170,-1-1 1,-1 2 95,-2 5 0,0 3 0,-2 2 911,-2 1-910,2 2 0,-5 5 0,4 4 0,-2 3 333,-2 4 1,4 6-363,-1 3 1,-2 4-1,2-1 1,-1-1 96,0-2 1,2 2-209,-6 6 1,6-1 0,-1 3 0,1-1-90,-1 0 1,3-1 1,-4-3 1,4 0-1,1-1 1,0-1-41,0-2 0,6-38 0,1-14 0</inkml:trace>
  <inkml:trace contextRef="#ctx0" brushRef="#br0">20932 9269 7889,'-7'6'87,"1"1"1,2 1 0,0 1 301,1 1 1,2 1 0,1 2 33,0 0 116,0-6-409,0-1-117,-6-18 1,4 2 0,-2-11 0,3-2 169,1-1 1,0-2 0,0 1 0,0-2 218,0-3 1,0 1 0,0-3 0,1 0-48,3 4 0,4 1 0,4 1 0,3 2 202,2 3 1,-3 4-401,3 8 0,1-1 0,1 6 0,-1 3-15,1 3 0,-1 7-224,0 8 1,-8-1 0,2 5-1,-2 2-60,-3 1 1,-1 2 0,-6-2 0,-1-2-44,-4 0 1,3-7-1,-7 3 1,-1-4-57,-1-1 0,-2-6 0,-1-3 0,-2-3-307,-1-1 1,0 0 338,4 0 1,4-5-1,2-4 1,0-2 22,0-2 0,4 4 465,-1 1 0,4 5 0,4-1 0,5 2 59,2 2 0,2 0 0,1 2 0,2 2 129,1 5 1,1 6 0,-2 4 0,1-1 124,-1 1 1,-6 2-489,-2-4 0,-5 0 0,1-4 0,-2 0 195,-2 0 1,-2-2-307,-2-3 0,-3 2 0,-7-5 0,-2-2-407,-1-2 0,-6-1-3984,2 0 4398,3 0 0,-24-6 0,1-1 0</inkml:trace>
  <inkml:trace contextRef="#ctx0" brushRef="#br0">14604 4366 7838,'-9'8'342,"1"-1"0,-2 0 0,0 0 0,0 2 0,3 0 1048,1-1 0,3-5-1172,7 1 1,4-8 0,4-5-1,1-2 21,0-2 1,0-1-1,1-3 1,2-4-62,1-4 0,1 0 1,-2-1-1,2 1-8,2-1 1,-3-5-45,5-3 0,-2-3 1,3-2-1,-2 1-130,2-1 1,-3-5 0,1-3 0,0-1-170,-1 1 1,3 1 0,-6 5 0,0 0-16,2 4 0,-5-1 0,2 6 0,-5 2-31,-3 5 0,-3 3 1,2 0-1,0 2 35,0 1 1,-4 1-1,1 2 357,-2-1 0,-2 0 724,0 4-573,0 0 0,-2 6 0,-2 4-190,-5 6 0,-1 9 0,0 6 0,2 2-75,-2 3 0,-1 5 0,-2 4 0,1 0-31,4 4 0,-4 1 0,4 1 1,-2 2 127,1 3 0,-1-3 0,5 2 0,-1 0-27,0 0 0,2-2 0,4 3 0,0-3-94,0-2 0,0-5 1,0-3-1,2-3-91,2-2 1,1-5-1,5-3 1,-1-4-113,1-4 0,1-2 1,2-5-1,0 3 62,0-2 0,-5-3 1,1-5-1,2-3 105,5-4 0,-2 0 0,3-3 0,-1-2-11,1-4 1,-3-3 0,5 0 0,-2 1-161,0 1 0,0 1 0,-3-4 0,2-1-64,1 0 1,0 1 0,-3-1 0,2 1-38,1-1 1,0-1 0,-4-2 0,0 0 136,-1 0 0,1 1 0,0-1 0,0-1 94,0 2 0,-5-3 0,-1 1 0,0 1 95,1 2 1,-4 2 0,3-1 0,-1 2 39,-4 3 0,4-2 0,-2 4 0,-1 1-23,-1-1 0,-2 2 0,0 4 0,0 1 585,0-1-129,0 6 0,-2 1-259,-2 6 1,-2 1-1,-2 4 1,2 5-116,0 5 1,1 1-1,-5 4 1,3 0-62,1 0 1,-3 2-1,4 7 1,-1 1 67,0-2 0,-2 4 0,2-3 0,0 1 95,1 2 0,-5 0 0,3 8 0,-2 3 53,1 4 1,3-2-1,-2 2 1,0 2 25,0 0 0,4-3 0,-1-3 1,2-4-707,2 0 0,0-7 0,0-3 0,2-6-2842,2-6 1,3-4 3214,6-5 0,11-36 0,3-15 0</inkml:trace>
  <inkml:trace contextRef="#ctx0" brushRef="#br0">15552 4737 6925,'-7'-2'-215,"1"0"910,0-3-451,5 1 0,-6 4-128,2 0 1,4-1 213,-3-4 168,2 4-211,2-5 1,2 5-118,2-3 1,-3 1-1,5-4-46,0 1 1,-3-4 0,4 1-75,-1-2 0,2-2 1,-2 0-1,-1 1-81,1-1 1,3-4 0,-4 0-1,1 0-77,0-2 0,4 5 1,-3-5-1,1 2 27,1 0 0,-5 0 1,3 4-1,0-1 21,1-3 1,-6 3-1,4-2 1,-2 5 55,1 2 1,3-1 0,-2-5 37,1-2 0,-4 0 1,1 4 40,-2 0 0,2 0 128,0 0-88,0 1 1,-4 3 42,0 1-54,0 5 101,0-3 10,0 6 253,0 0-432,0 6-10,0-5 0,0 6 0,0-3 142,0 5-116,0-3 0,0 5 23,0-2 1,-4 2-1,0 2-18,1 0 1,2-5-1,1 1-3,0 1 1,0 1 0,0 2 0,0 0 24,0-1 0,0-3 0,0-1 0,0 2-81,0 2 1,0 1 0,0-1 34,0 1 1,0 0-1,0 0 51,0 0 0,0-5 0,0 1-29,0 1 0,0-3 0,0 1 28,0 2 1,0-3 153,0 2-120,5-1-184,-3 5-9,9-6 1,-8-1 46,5-6 1,-3 0-18,3 0-6,-5 0 424,8 0-218,-9 0 0,5 0-103,-3 0-25,-2 0 14,3 0 1,-5-1-47,0-4 0,2 4 143,2-3 0,-3 1-89,4-1 1,-2 2-87,1-2-64,-3 2-24,5 2 0,-6-1 0,1-2-957,4-1-723,-4 0-1271,5 4 3077,-6 0 0,-6-23 0,-1-6 0</inkml:trace>
  <inkml:trace contextRef="#ctx0" brushRef="#br0">15782 3982 8982,'-8'0'1577,"1"1"0,0 2 5208,-1 1-4607,6 6 1,-4-7-2895,6 5-3102,0-5 3818,0 3 0,-17 0 0,-4 1 0</inkml:trace>
  <inkml:trace contextRef="#ctx0" brushRef="#br0">16077 3047 7859,'-4'-9'1678,"-2"1"829,-1-2-2494,4 4 1,-1 2-130,8 8 1,-2 3 0,2 6 0,-3 0-84,-1 0 1,0 4 0,-1 0 0,-2 0 176,-1 1 1,-6-2 0,3 4-1,-2 0 364,0 0 0,1-3-208,-5 4 1,-1-5 0,-2 1 0,-2-3 25,-2-1 1,3 0-332,-5 0 0,2-2 0,-2-2 0,0-5-355,0-3 0,-1-1 263,1 0 0,0-5 0,5-4 0,1-2-334,2-2 0,1-4 453,0 0 1,6-5 0,1 5 0,2 2 153,0 0 0,-1 3 66,5-1 0,0 0 1,2 2-1,1 1 331,1 1 1,6 5-188,-1-5 1,2 6-1,2-1 1,1 3 236,3 1 0,-3 5-236,3 4 0,-1-2 0,0 2 0,2 1 75,2 1 1,-4 2-176,1 0 1,1-1 0,-1 1 0,0 0 207,2 0 1,-5 0-146,3-1 0,2 5 0,-2 1 0,-1-3 378,-2-1 0,3-1-264,0 0 0,0 0 1,-4 0-1,0-2-198,-1-2 0,1 1-937,0-6 0,0 0 0,0-4 837,-1 0 0,-21-51 0,-7-13 0</inkml:trace>
  <inkml:trace contextRef="#ctx0" brushRef="#br0">16666 3956 8442,'-5'0'986,"5"0"1,7-1 0,6-2-381,4-2 0,4 0 1,7 2-1,2-1-907,-1 1 0,-1-3 0,1 2 0,1 1 1,-3 2-1,-3 1 301,-3 0 0,-22-6 0,-2-1 0</inkml:trace>
  <inkml:trace contextRef="#ctx0" brushRef="#br0">16692 3674 7870,'-10'0'5673,"6"0"-5371,16 0 0,10 0 0,9 0 0,-1 0 0,1 0 1,1 0-1583,-1 0 1,0 0 1279,-1 0 0,3-11 0,5-3 0</inkml:trace>
  <inkml:trace contextRef="#ctx0" brushRef="#br0">17332 4788 11068,'9'-8'186,"-2"-1"0,0 0 0,0 1 0,3-1 0,2-2-22,0-5 1,1 1-1,0-7 1,0 0-1,1-3 1,2 0-226,1-1 1,4-5 0,-2-3-1,-1-3-38,1-2 0,-2 5 1,-3 0-1,2-1 22,1-2 0,-4 2 51,-5 1 1,1 4 0,3-4-1,1 0-2,0 1 1,0-2-22,0 5 1,0-4 0,1 0 48,3-8 0,3-6 0,5-16 0</inkml:trace>
  <inkml:trace contextRef="#ctx0" brushRef="#br0">17806 3790 7839,'6'-26'1326,"1"0"0,0 1-948,-2-1 1,0 2-380,0 3 0,3-4 0,-4 5 1,-1 1 4,-1 1 0,2 4 78,0 1 1,0 1-1,-4-1 95,0 0 1,5 5-65,-1-1 0,0 5 189,-4-5-110,0 6-86,0-2 0,0 6-152,0 3 1,-4 3 0,0 6 0,-1 0 64,0 0 1,3 4 36,-2 0 1,-2 6 0,2-2-1,0 3 200,-2 2 1,5-1-151,-4 1 1,0 0 0,0 1 0,3 1 152,0 2 1,-2 1-203,0-1 0,-1 3 0,5 5 0,0 1 47,0-1 1,0 1-87,0-1 1,0-4-1,0-1 1,0-2-219,0-2 0,0-2 65,0-2 1,2-1 0,1-2-1,1-5-188,-1-3 0,2-5 19,0-1 1,5 1 183,-2 3 210,-2-4 1,5-3-46,-2-5 0,-2 0-17,2 0 0,-5 0 99,4 0-139,-5 0 0,7-5 0,-4-4-125,1-2 0,-4 2 70,1 1 0,2-1 0,-1-2 0,1 1-105,0 1 0,2 1 117,-3-5 1,5 1 0,-3 2 0,1 2-42,1-2 1,-1-1 77,5-2 0,-4-1 0,-1-2 0,2-1-82,2 1 0,0 1 61,1-3 1,0 3-1,-2-5 1,-1 0 48,-1 0 1,-1 0-31,5-1 1,-6-2 0,-1 5-1,-2-2-20,1-3 0,3 0 27,-4 2 1,2-3-1,-3 4 1,1-2 17,-1 1 0,0 1 4,1-1 1,-2-2 0,2 5 0,-3-1 3,-1 1 0,5-4 6,-1 5 1,0 0-1,-4 4 1,0 0 32,0 1 1,4-1-5,1 0 1,-1 5 0,-4-1 0,0-1 97,0-1-50,0-2 1,0 0 421,0 0-91,0 6-51,0 1-341,-6 6 54,5 0 0,-5 2-37,6 2 1,-1-2 0,-2 3 129,-1 1 0,-1 1-93,5 6 1,-1-5 0,-2 1-1,-1 1 293,1 1 0,2 2-320,1 0 1,0 0 0,-2-1 0,-1 1-92,-1 0 1,0 0 16,4 0 1,0-1 0,0 3 0,-2 0-71,-2 2 0,3 6 95,-4-1 0,4 2 0,-1 1 0,0 1 139,-3 0 0,0 3 10,0 1 1,4 2 0,-3-4 0,1 3 54,-1 2 0,2-5-129,-2 2 1,2-3-1,2-1 1,0 0-24,0-1 1,0-3-27,0-1 1,0-5-1,0 1-606,0-3-1006,0-1-114,0-6-1751,0-2 3438,0-16 0,6-32 0,1-18 0</inkml:trace>
  <inkml:trace contextRef="#ctx0" brushRef="#br0">18537 4378 7791,'-9'0'1172,"1"0"0,3 0-988,-3 0 0,5 2 0,-1 2 0,2 5 184,2 2 1,-4 2 0,0 1-1,1 2 330,1 1-596,2 6 0,0-8 1,0 7-1,0-1 1,2 0-1,2-1 1,3 0-63,0 0 1,5-4 0,-4 1 0,4-3-925,0-1 1,3-6-1136,2-3 2019,-3-3 0,22-35 0,-2-8 0</inkml:trace>
  <inkml:trace contextRef="#ctx0" brushRef="#br0">18626 4084 7794,'-13'0'2811,"1"0"3268,-1 0-6508,6 0-1004,1 0 0,7 0 1433,4 0 0,19-6 0,10-1 0</inkml:trace>
  <inkml:trace contextRef="#ctx0" brushRef="#br0">18601 3713 7813,'-7'13'1139,"2"-1"153,4 1-1210,1-6 1,-2-3 0,0-8 0,-3-4 0,2-4-92,2 0 0,1-6 1,0 0-1,0-1 91,0 1 1,-1-3-1,-2 2 1,-2 1 178,3-1 1,0-4-173,2 2 1,-4 1 0,0-1 0,1-1 50,1 3 0,2-6-166,0 4 1,0-3-1,0-2 1,2-1-44,2-3 0,-1 3 44,5-3 1,1-2 0,2-1 0,-1 0 176,-1 3 0,-1 5-72,5 3 1,0-2 0,0 4-1,0 0 182,0 3 0,-1 7-102,1 2 0,0 5 0,0-1 108,0 2 0,-1 2-158,1 0 0,-4 6 1,-1 1-1,1 2-70,-2-1 0,0 5-34,-3 4 0,-2 2 1,2-4-1,-3 2-190,-1-1 0,0 2 71,0 0 1,0 4-1,0-2 1,-1 0-339,-3-3 1,1-1 224,-6 1 1,2-3-1,-3 3 1,2-3 168,-2-1 0,-2-1 5,0-4 1,-1 2 0,0-6 0,0-1 48,0-1 298,1-2 0,-1-2 1,1-2 51,4-5 1,2-2-226,6-2 1,0 0-1,2 2 1,0 1 227,3 2-311,5-1 1,-3-2 0,6 2 0,-1 5 10,1 2 1,0 2-21,0 0 0,0 0 1,1 0-1,1 0 30,3 0 1,-1 6-58,-5 3 1,6 2 0,-1 2 0,-2 0-53,-1-1 0,-2 1 90,-4 0 1,2 0-1,-4 0 1,0-1 110,-1 1 1,0 1 16,-5 4 1,0-4 0,0 3-1,-2-3 120,-2-1-30,3 0 1,-28-2 0,2-1 151,0-1 1,6-7-208,-1 3 0,7-4 1,-4-1-1,2 0 256,0 0 1,0 0-314,4 0 0,-4 0 1,0 0-1,1-1 119,2-4-1065,1 4-2171,0-10 2231,6 9 1,3-4 738,8 6 0,38 0 0,13 0 0</inkml:trace>
  <inkml:trace contextRef="#ctx0" brushRef="#br0">20983 3265 7914,'0'-9'127,"-1"2"1,-2 0 948,-1 0 0,0-2-630,4-4 1,0 5 274,0-1-434,0 6 0,1-2-69,3 5 1,-2 5-107,2 4 1,-3-2 0,1 2 0,1 1 120,1 1 1,0 6-165,-4 0 1,0 6 0,0-2 0,0 3-14,0 2 1,0 5-24,0 3 1,0 3-1,0 2 1,0 1-66,0 2 0,0 0 20,0 5 0,0-6 0,0 1 1,0-2-40,0-1 1,2-1-93,2 1 1,-3-7 0,4-2-1,-3-4-1,3-5 1,-4 3 127,3-2 0,-2-4 1,-2-1-1,0-3-12,0-1 0,4 0 17,0 0 1,1 0 92,-5-1 13,5-4 42,-3-3 27,9-5 1,-9-5 0,3-4 0,0-2 43,-1-2 0,1-1-152,0-4 0,-4 4 0,5-4 0,0-1 96,2-2 1,-1-2-170,2 2 0,-2-3 1,3 1-1,-2-4-100,2-3 1,2-4 101,1 4 1,-1-6-1,3 4 1,0-2 170,2-1 1,5-3-100,-5-5 0,1 1 1,-2 3-1,2 2 40,2 3 0,-3-3-11,5 3 0,-7 3 1,3 2-1,-4 5 124,-1 3 0,-1 4-35,1-5 1,0 7-177,0-2 0,-5 4-2,1 4 1,-6 2-27,1 3-101,-3 2 1,-1-2 0,0 8-381,0 5-35,-5 2 0,3 2 0,-3 0 1,0 0 544,1 0 0,-29 5 0,-2 2 0</inkml:trace>
  <inkml:trace contextRef="#ctx0" brushRef="#br0">20958 3726 7916,'-13'0'510,"4"0"0,2-2 1,2-2-1,3-5 1,6-2 448,9-2 0,1 0 0,9 0 0,3 1-611,2-1 1,8 4 0,-3 1 0,1-1 0,-1 1 0,-1 1-456,1 1 1,-4 2 0,-1 4-1,-4 0-1173,-2 0 0,-7 0 355,2 0 925,-8 5 0,-21 20 0,-9 9 0</inkml:trace>
  <inkml:trace contextRef="#ctx0" brushRef="#br0">21854 3585 7916,'0'-9'-9,"-1"1"0,-2-2 0,-1-2 1442,1-1 0,2 5-1015,1-1 1,0 8-323,0 1 1,0 6 0,0 6-1,0 1 98,0 0 0,0 4-302,0 0 0,0 5 0,0-4 1,0 2 157,0 3 1,-2-3 39,-2 1 0,1 0 1,-5 5-1,-1 0 63,2-1 0,-4 1-147,2-1 0,-2 1 1,-2 0-1,0-1-223,0 1 0,0-2 77,1-3 0,-1-2 1,0-6-1,0-2-231,0-3 0,1 2 191,-1-5 0,0-1 0,2-5 1,1-2 35,1-2 0,2-5 80,-2 2 1,-1-5-1,5-3 1,-1-2 59,0-2 1,-2 3-9,3-4 0,1-1 1,4-3-1,0-1 39,0 1 1,0 3 134,0 1 0,2 4 1,2-3-1,3 1 53,0 4 0,5 2-134,-4 4 1,3 4-1,2 5 1,0 0 133,0 0 0,0 1-3,0 3 0,-1 4 0,1 6 0,0 1 259,0 2 1,0 6-259,-1-1 1,1 2-1,0 1 1,0 1 323,0 0 1,-1-1-301,1 1 1,0-1 0,0 1 0,0-2 91,-1-3 0,1-1-231,0-3 0,0-7 0,0 3 0,0-3-225,-1-3 1,-3-1-19,-1-6 1,-5-6-1,2-2 1,-4-4-993,-1 0 1,0-5 124,0-1 1012,0-4 0,-28-27 0,-8-12 0</inkml:trace>
  <inkml:trace contextRef="#ctx0" brushRef="#br0">22802 4161 7847,'-17'8'278,"0"1"0,0 2 0,0 3 0,0 5 0,1 1 0,1 4 316,-2 5 1,2-1 0,-3 5 0,1-2 0,0-3 0,3-2-1039,4-5 0,-2 1-2523,4-10 2967,2-2 0,6-55 0,7-12 0</inkml:trace>
  <inkml:trace contextRef="#ctx0" brushRef="#br0">23443 3431 7861,'-9'-4'744,"2"-2"1,0 0-148,0 1 0,4 2 0,-1 7 1,3 5-269,1 2 1,0 3-1,0 2 1,1 2-123,3 2 0,-2 7 0,2 7 0,-3 3 21,-1 2 0,5 5 0,-1 4 0,-1 5 115,-2 2 0,1 7-231,2-3 1,-3-2 0,4-1 0,-3-5-222,3-4 0,-2-4-240,5-9 1,-4-9 0,5-8-629,1-2 1,0-10 680,-2-5 0,4-5 1,-4-11-1,2-4-266,-1-6 0,2-8 383,-2 0 0,2-9 0,2-3 0,0-4-21,0-1 1,-1-1 287,1 1 1,4 1-1,2 1 1,-1 0 844,1 1 1,3-3-561,0 8 0,2 2 1,2 5-1,-2 3 464,-3 2 1,2 3-538,-6 6 1,4 4 0,-4 5-1,-2 0-118,-5 0 0,0 5-1412,-6-1-231,0 7 1,-4-3 249,0 10 1211,-5 2 0,-20 18 0,-9 8 0,-4 2 0,-1 0 0</inkml:trace>
  <inkml:trace contextRef="#ctx0" brushRef="#br0">23443 3828 7861,'0'-13'272,"0"0"0,0 1 0,1 0 0,2 1 0,3 1 1,1-2 695,3 2 0,6 1 0,2-4 1,2 0-1,3 2 0,2 1-1919,5 1 1,-3 6 0,3-1 950,-3 2 0,-1 31 0,0 7 0</inkml:trace>
  <inkml:trace contextRef="#ctx0" brushRef="#br0">24109 3969 7861,'-13'-7'1208,"2"1"0,1 2-286,1-1 1,5 1 0,-3 6-908,1 2 1,2 3 0,4 6-1,0 0 1,0 1 0,-1 1 336,-4 2 1,4 6 0,-3-1 0,2 2 355,2 1 0,0 5-622,0 0 0,5 0 0,0-6 0,2-1-13,3-2 1,2-5-731,0 1 0,3-7 0,0-3 1,4-1-3105,1-3 3761,-5-8 0,15-36 0,-3-14 0</inkml:trace>
  <inkml:trace contextRef="#ctx0" brushRef="#br0">24186 3649 7861,'-4'-9'2258,"-2"2"1,0 0-690,1 0 0,0 5 0,5 2 0,0 8 0,0 3-2650,0 2 0,0-1 1081,0 1 0,6 11 0,1 4 0</inkml:trace>
  <inkml:trace contextRef="#ctx0" brushRef="#br0">17730 15606 7769,'38'0'35,"0"0"0,1 0 0,1 0 0,2 0 0,4 0 1,2 0-1,2 0 1108,3 0-1079,1 6 0,-3-5 1,0 4-1,2-4 0,3 0 1,2 2-1,2 1 1,-1-1-1,1-1-51,-1-2 0,8 0 0,-3 0 0,2 0-29,4 0 0,1 0 0,-32 0 0,-1 0 0,1 0 0,-1 0-18,1 0 0,-1 0 0,1-1 0,0 0 0,1 0 0,0-1 0,1 0 0,1-1-304,-1-1 0,2 1 1,0 1-1,2-1 389,0-1 0,-1 0 1,0 2-1,-1 1 0,-3-2 1,-1 0-1,0 1 0,1-1 14,1-2 0,-1 1 0,3 1 0,0-1 1,-2 0-1,-1-1 0,0 1 0,0 0 33,-1 0 0,0 1 0,-1-2 1,1 0-65,-1 3 0,1 0 0,-1-3 0,1 0 0,-2 1 0,1 1 0,-2-2 0,1 1 72,31-5 1,2 5-83,-2-4 0,0 1 0,-5-3 0,-2 2-82,-1 3 1,-2-5 36,2 1 1,0 2 0,-8 0 0,-2 0 215,0 0 1,-6 4-182,-1-1 1,1-2 0,-1 2 0,-2 0-1,-1-2 0,-6 4-11,0-2 1,-5 3 0,1 1 0,-5-2 339,-3-2 1,0 3-304,-5-4 1,0 4-1,-4 1 1,-1-2 313,-4-2 1,-1 3-290,-2-3 167,-4 2-199,5 2-89,-6-6 1,-6 5-399,-3-3 326,4 2 1,-7 2 322,4 0 56,2 0 0,-5 0 328,2 0-424,4 0 53,-1 0-779,0 0 37,5 0-379,-5 0-1222,6 0 2135,0 0 0,-23-11 0,-5-3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3165BB"/>
    </inkml:brush>
  </inkml:definitions>
  <inkml:trace contextRef="#ctx0" brushRef="#br0">17217 13046 7734,'-13'-2'88,"1"-1"0,-1-2 0,0-2 0,2-3 0,2-2 34,5-1 0,2 5 0,2-1 1,0-1-1,0-1-198,0-2 1,0 5-1,-1-1 23,-3-1 0,2 3 1,-4 0 88,1 1 1,3 1 22,-2 0 1,4 4 0,4-3-1,6 2 113,6 2 0,5 0-46,9 0 1,0 0-1,7 0 1,4 0 133,4 0 1,3 0-146,7 0 1,0-4-1,4 0 1,2 1 316,2 1 1,7 1-255,-34-1 1,0 0-1,34 0 1,-1-2-1,-4 3 222,-1 1 0,0 4-334,0 0 0,-3 5 0,2-4 0,4 3-49,3 1 1,1 3-20,-35-6 0,0 1 0,1-1 0,0 0 1,33 7-1,1 0-9,-34-7 1,0 1 0,33 6 26,-2-1 1,-2 1 0,-2 0 0,1 0 353,4 0 0,-2-5-235,-31-3 1,0-1-1,33 3 1,-33-2-1,0 0 1,1-1 0,0-1 60,1 0 0,0 0 0,33 5-81,-3-4 0,2 1 0,0-5 0,1 0 2,-34 0 0,0 0 1,0 0-1,0 0-213,35 0 1,-2 0-1,-6 0 1,0 0-176,0 0 0,-12 0-62,-10 0 1,-8 0-1,-9 0-904,-4 0 806,-8 0 1,-9 0 0,-10 0-321,-7 0 0,-12 0-461,-14 0 1212,-5 5 0,-11-8 0,-16-6 0,-2 0 0,14 3 0,0 1 0,0-1 0,0 0 0</inkml:trace>
  <inkml:trace contextRef="#ctx0" brushRef="#br0">17307 13532 7723,'-13'-13'159,"4"1"1,1-1 0,-1 0 0,2 0 0,3 0 0,3 1 0,1-1 353,0 0 0,1 0 0,3 0 1,6 1-204,6-1-321,-2 6 0,10-5 1,-2 4-1,2-4 1,1 1-1,1 1 1,0 3-324,-1 1 0,5-2 133,0 3 0,4 1 0,-2 6 1,2 2-56,6 4 0,1 4 162,10 1 1,3 1 0,10 1 0,0 2 67,0-1 0,-28-7 0,0 1 65,1-2 1,2 1-1,4 1 1,1 1-1,3-2 1,0-1-1,0 0 1,-1 0 63,-1-1 1,1 0 0,1 1-1,0 1 143,-1 0 0,2-1 1,3 1-1,0-1 0,-1-1 1,0-1-1,-1 0 1,0 1 214,-1-1 1,1 1 0,0-1-1,0-1-323,-2-1 1,0 0-1,2 2 1,0 0 0,-2-2-1,-1-1 1,-2 1 0,0-1-39,-2-1 1,-2 0 0,0 1 0,-1 0-47,-1-1 0,1 0 1,-2 1-1,1 0 1,-1-2-1,-1 1 1,31 2-191,-6-1 1,-4 3-199,-6-2 1,-7 4 0,-5-2 0,-10 1-906,-6 3 0,-6 2 214,-8 0 0,1 1 0,-6 0 1025,-1 0 0,4 0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3165BB"/>
    </inkml:brush>
    <inkml:brush xml:id="br2">
      <inkml:brushProperty name="width" value="0.05292" units="cm"/>
      <inkml:brushProperty name="height" value="0.05292" units="cm"/>
      <inkml:brushProperty name="color" value="#57D200"/>
    </inkml:brush>
  </inkml:definitions>
  <inkml:trace contextRef="#ctx0" brushRef="#br0">12413 15965 7923,'-5'7'8,"-3"-2"688,1 1 0,-4-4 2361,2 2-1924,4-3 0,0-1 493,10 0-1546,-4-5 0,9 2 0,-4-4 0,-1-1-781,1 1 0,3 3 0,-4-4-791,3-2 1492,-6-2 0,4-52 0,-6 26 0,0-1 0</inkml:trace>
  <inkml:trace contextRef="#ctx0" brushRef="#br0">12439 15670 8010,'-24'2'417,"2"0"1,7 4 2484,5 1-2589,-2-4 1,11 1-267,-3-8 0,8-3 0,4-6 0,4 0 152,1 1 1,-5-3-483,1-2 1,-1 3 0,4-3 0,-2 3-576,-2 1 1,-4 4 0,4 1-916,-3-2 1773,5-1 0,-25-19 0,-1-4 0</inkml:trace>
  <inkml:trace contextRef="#ctx0" brushRef="#br0">12477 15401 8010,'-13'0'659,"1"0"-373,5-5 0,1 2 196,6-6-441,0 1 0,4-1 0,2 1 0,0-2 0,1 0-481,0 1 440,-4-2 0,8-8 0,-4-8 0</inkml:trace>
  <inkml:trace contextRef="#ctx0" brushRef="#br0">12516 15158 8010,'-17'0'538,"0"0"0,1 0 1,2 0 1209,1 0 1,6-1-2195,2-4 1,5-2-1,5-6 446,3 1 0,26-30 0,8-6 0</inkml:trace>
  <inkml:trace contextRef="#ctx0" brushRef="#br0">12503 14889 8010,'-13'7'114,"6"0"0,1-4 0,2 3 949,0 1-930,-1-4 1,7 3-1,2-6-3,5 0 1,-2-2-222,1-2 1,-3-2 0,2-4 0,-2 2 90,-2-2 0,10-36 0,1-9 0</inkml:trace>
  <inkml:trace contextRef="#ctx0" brushRef="#br0">12593 14723 8010,'-13'0'275,"0"0"1,0 0-1,0 0 2174,1 0-1365,4 0-1298,3 0 1,6-6 213,3-2 0,32-15 0,12-4 0</inkml:trace>
  <inkml:trace contextRef="#ctx0" brushRef="#br0">12657 14390 8010,'-13'7'142,"-3"4"1,2-3 0,3-1 593,-1-3-2513,6 3 1777,1-11 0,28-20 0,5-18 0</inkml:trace>
  <inkml:trace contextRef="#ctx0" brushRef="#br0">12439 15862 8010,'-13'4'276,"0"1"0,0-1-64,1 2 1,6-5-1,6 2 1,7-7 0,3-8-2076,-1-3 1863,2-8 0,-4-26 0,-1-13 0,4-8 0,0 1 0</inkml:trace>
  <inkml:trace contextRef="#ctx0" brushRef="#br0">12400 15401 8028,'-12'12'0,"0"-2"0,2-2 506,2 2 0,5 2-434,-1 0 1,8-5 0,4-4 0,4-6-1321,1-5 1248,-1-3 0,24-36 0,5-9 0</inkml:trace>
  <inkml:trace contextRef="#ctx0" brushRef="#br0">12490 15081 8028,'-20'-7'319,"0"1"1,5 6 0,-2 0 1126,1 0 1,6 0-1048,1 0 1,7 3-1118,-3-3 1,10-3-1,2-11 718,0-3 0,8-27 0,4-11 0,-1-8 0,-1 0 0</inkml:trace>
  <inkml:trace contextRef="#ctx0" brushRef="#br0">12464 14620 8048,'-17'-7'208,"-1"3"1,-1 4 820,1 4 1,1-1 21,4 6 1,7-2-2855,6 1 0,6-8 1803,7-8 0,28-38 0,-17 18 0,0 1 0</inkml:trace>
  <inkml:trace contextRef="#ctx0" brushRef="#br0">12529 14223 8082,'-19'6'146,"1"1"0,-4 5 1,5-2 1421,3-2 0,7-4-1629,2 5 0,5-12 0,3-3 0,4-6 61,5-5 0,15-40 0,-7 25 0,0 1 0</inkml:trace>
  <inkml:trace contextRef="#ctx0" brushRef="#br0">12516 13801 8082,'-20'13'83,"1"0"0,6 1 0,2 1 241,3 3 0,-2-1 0,5-5 1,2 1-553,2 0 1,7-6 0,2-3 0,5-4-589,4-4 816,-3-3 0,7-25 0,0-11 0,-1-3 0,1 1 0</inkml:trace>
  <inkml:trace contextRef="#ctx0" brushRef="#br0">12554 13583 8115,'-13'5'-162,"2"0"0,1 1 158,1 0 1,7 4 0,-4-3 594,0 0 0,6 3-876,0-6 0,2-5 0,5-8 0,0-4 285,0-4 0,13-20 0,7-10 0</inkml:trace>
  <inkml:trace contextRef="#ctx0" brushRef="#br0">12605 13327 8115,'-25'13'264,"5"-4"0,3-2 1,3-2 348,1-2 1,6-3 0,2-5-762,4-8 0,2-3 0,4-8 148,3-3 0,15-36 0,-10 29 0,1 0 0</inkml:trace>
  <inkml:trace contextRef="#ctx0" brushRef="#br0">12580 12572 8115,'-22'-4'232,"3"-1"1,0 3 422,3 0 1,2 2 0,1 0 0,2-1-568,2-4 1,4-2-1,5-7 1,1-2-458,3-1 0,3-5 1,6-1-1,0-4-275,0-3 1,0-6 0,0 4 0,-1-2-88,1-1 1,-1 6 730,-4-6 0,-2 1 0,-1-6 0,-1-4 0,0 0 0</inkml:trace>
  <inkml:trace contextRef="#ctx0" brushRef="#br0">12593 11842 8118,'-6'-13'-216,"3"1"465,-5-1 0,0 0-520,0 0 1,2 5 6,6-1 264,0 6 0,6-25 0,1-1 0</inkml:trace>
  <inkml:trace contextRef="#ctx0" brushRef="#br0">12618 11253 8118,'-13'0'-177,"1"0"1,-1 0 594,0 0 1,4-4 0,2-2-740,2-1 0,0-1 0,5-7 0,0-2 321,0-4 0,14-13 0,7-7 0,0-4 0,0 0 0</inkml:trace>
  <inkml:trace contextRef="#ctx0" brushRef="#br0">12669 10511 8154,'-12'0'52,"-1"0"0,0 0 63,0 0 0,0-2 0,2-2-358,2-4 243,4-4 0,24-33 0,13-14 0,0-4 0,0 0 0</inkml:trace>
  <inkml:trace contextRef="#ctx0" brushRef="#br0">12785 9935 8256,'-26'11'222,"1"-1"1,-1-1 1984,0 1 1,6-3-2077,3 1 0,9-6-322,3-2 0,5-12 0,6-9 191,7-3 0,1-9 0,2-5 0,4-4 0,0 1 0</inkml:trace>
  <inkml:trace contextRef="#ctx0" brushRef="#br0">7776 10293 7183,'0'-8'545,"0"-1"2841,0-1-2917,0-1 0,1 4-801,4 2 0,-3 4 0,6 2-1367,-3 4 1699,5-4 0,-3 33 0,6 2 0</inkml:trace>
  <inkml:trace contextRef="#ctx0" brushRef="#br0">8327 10293 7395,'-13'0'213,"0"4"0,2 2 0,1 0 1041,1-1 1,6 1 0,-2-3-917,-1 1 1,6 1-1,0-5-657,7 0 0,4-5 0,4 0 1,0-3-1354,2-1 1672,1 3 0,17-17 0,6 2 0</inkml:trace>
  <inkml:trace contextRef="#ctx0" brushRef="#br0">9044 10229 14083,'6'7'141,"1"-1"0,6-5 0,0 2-616,-1 1 0,3 1 1,0-5-1,2 0 0,0 0 1,0 0 474,1 0 0,27-12 0,4-2 0</inkml:trace>
  <inkml:trace contextRef="#ctx0" brushRef="#br0">9915 10357 11344,'13'0'-148,"0"0"1,1-1-1,2-2 1,1-1 0,0-1-708,1 0 153,-3 3 1,7-8 701,-5 6 0,18-6 0,-1 3 0</inkml:trace>
  <inkml:trace contextRef="#ctx0" brushRef="#br0">10543 10280 9962,'1'-7'2284,"4"3"-993,3 3-1519,4-5 0,0 4 1,1-2-1,0 3 0,0-1 1,0-1 227,-1-1 0,13-11 0,2 0 0</inkml:trace>
  <inkml:trace contextRef="#ctx0" brushRef="#br0">11107 10255 11474,'-8'0'-292,"3"0"1,6 0-180,3 0 1,-1 0 0,6 0 0,1 0 0,1 0 0,3-2 470,4-2 0,24-14 0,12-9 0</inkml:trace>
  <inkml:trace contextRef="#ctx0" brushRef="#br0">11619 10127 8080,'1'-13'2038,"4"0"-1625,2 0 1,6 6 0,-1 3-399,1 3 0,0 1 0,0 0 0,0 0-528,-1 0 1,3-2 0,0-1 0,2-1 512,-1 1 0,4-27 0,0-5 0</inkml:trace>
  <inkml:trace contextRef="#ctx0" brushRef="#br0">12119 10050 8080,'0'-9'1435,"0"1"1359,0-2-2635,0 4 1,1-4 0,3 5 0,5-1 0,2-1-511,2 0 1,0 4 0,0-3 0,-1 2-432,1 0 0,0-5 1,0 3-1,1 1-464,3-1 1,-3 2 1245,4 4 0,-3 0 0,1 0 0,1 1 0,-1 3 0,-2-2 0,4 15 0,2-3 0</inkml:trace>
  <inkml:trace contextRef="#ctx0" brushRef="#br0">12567 10076 8003,'-9'0'2989,"4"1"-2152,3 3 0,9 2 1,11 4-1,-3-2-1138,-1 2 1,-1-3 0,1 1-1,2-3 1,1-2 0,-1-1-1244,-2-2 0,-5 0 1544,-1 0 0,-11-46 0,2-11 0</inkml:trace>
  <inkml:trace contextRef="#ctx0" brushRef="#br0">12734 9947 7763,'-13'6'642,"4"-3"1,2 6-1,1 1 1,3 1 3322,2 2-3789,1-1 1,0 1-1,0 0 1,1 0-1,4-2 1,3-2-1,4-5 1,1-2-159,-1-2 0,0-2 1,-2-2-1,-3-6-923,-2-6 1,4 2 532,-5-3 0,1-2 0,-5 1 0,0-1-266,0 1 1,0 1 590,0 4 1,-6 0-1,-4 2 345,-6 2 0,2 4-71,-3 5 1,1 1 0,1 3-1,-2 6 761,1 6 0,3 4-652,5 5 1,2 1-1,6-2 1,0-1 85,0-2 0,1-5-477,4 1 1,2-4-1,7-5 1,2-3-111,1-4 0,0-2 52,-4-4 1,-1-6 0,0-7 0,-2-2-142,-2-3 1,-5-6 313,1 0 0,-4-1 1,-4 4-1,-4 2 297,-4 3 0,-5-2-52,0 6 0,-4 4 0,2 6 0,1 3 107,-1 5 1,2 6-377,4 10 0,2 7 0,1 6 0,3 0-25,1 1 0,3-4-92,7 3 1,4-3 0,4-3 0,1-4-413,0-7 0,1-1 237,3-8 1,-2 0 0,0-5-1,-3-4-439,-4-3 0,-5-3 56,1-2 639,-2 0 0,-36-34 0,-9-9 0</inkml:trace>
  <inkml:trace contextRef="#ctx0" brushRef="#br0">12605 11868 7855,'-12'0'1520,"-1"0"-1167,0 0 1,0 0 0,0 0 0,2-2-1,1 0 407,1-3 1,2 2 0,-3 6 0,3 4-350,2 5 0,0-1 0,5 9 0,2 0 1,2-1-1,5-1-119,2-2 1,2-2 0,0-3-1,1-2-120,3-5 0,-3-3 0,5-2 0,-2-5-103,0-6 0,0-7-190,-4-7 0,-2 1 0,-2-1 0,-5 1 23,-3-1 1,-1 0 0,-1 2 0,-5 3 228,-7 4 0,-1 3 0,-7 2 0,-1 5 25,2 7 0,-2 7 1,3 10-1,2 5 79,3 2 1,0 3-115,9 3 0,1-5 0,6 2 0,2-5-208,4-4 1,5-6-30,4-8 1,3-3 0,6-2 0,-1-5 75,1-7 1,-2-7-1,-2-8 1,-5-3 112,-3-2 1,-3 0 0,-2-1 0,-6 3 102,-6 0 1,-4 5 186,-6 0 1,-6 4 0,-2 7-1,-3 5 185,-2 3 1,-4 4-350,0 8 0,2 7 0,5 10 0,5 3-149,3 5 0,1-1 0,10 5 0,1 0-494,2-1 1,8-3 0,6-9 0,7-4-453,4-3 0,1-7 654,1-2 1,0-10 0,-2-5 0,-1-5-170,-2-7 1,-5-2 592,1-1 0,-9-1 0,-4 0 0,-2 1 383,-2-1 1,-10 6 0,-4 3-1,-5 4 787,-4 5 0,-2-2-1011,-5 6 1,3 5 0,-3 9 0,4 6-142,5 5 0,2 3-202,7 2 0,5 4 1,2-2-1,4-2-222,1-3 1,10-9-1,4-1 1,5-8-494,3-3 0,1-5 569,-2-6 1,2-1-1,-6-11 1,-1-2 509,-2-1 1,-2-2-133,-4 1 1,-2-1-1,-6 2 1,-2 1 484,-2 2 0,-4 10 0,-8-2 0,-3 3-291,0 3 0,3 1 0,-1 7 0,3 5-424,1 7 0,1 4 0,4 4 0,2 8 0,6-4 0,0 1-384,0-3 1,6-1 150,2-4 1,4-3-1,1-6 1,1-5-230,3-3 0,-3-2 185,3-3 0,-3-9 1,-2-8-1,-2-5-116,-2-4 1,-5 3 410,1-3 1,-2 5-1,-4 3 1,-2 5 184,-4 3 0,-4 3-172,-1 2 0,1 5 0,-1 9 1,0 8-221,0 7 0,6 6 43,3 4 0,2-2 0,2 6 0,2 0-512,2-1 1,3-2 47,6-5 1,4-7 0,2-7 0,-1-6-667,1-5 0,2-6 575,-4-4 1,0-8-1,-6-6 701,-2-5 0,-9-22 0,-7-10 0</inkml:trace>
  <inkml:trace contextRef="#ctx0" brushRef="#br0">7512 11678 7481,'-7'-1'-296,"3"-3"288,2 3 0,1-5 0,-2 5 147,-1-3 1,0 1 454,4-5 12,0 5 493,0-2-702,0 5 1,2 0-389,2 0 1,-2 4 327,6 0-337,-5 0 0,13 1 0,-2 2 0</inkml:trace>
  <inkml:trace contextRef="#ctx0" brushRef="#br0">7827 11703 7977,'0'12'37,"-5"-4"0,-2 0 0,-1 1 389,0 2 1,5-3 274,-1 0 0,4-5 0,4 1 0,4-4-945,3-4 1,5 1 0,2-5 0,-1-1-555,1-2 0,2-1 798,-4 0 0,27-27 0,3-7 0</inkml:trace>
  <inkml:trace contextRef="#ctx0" brushRef="#br0">8228 11630 7977,'0'12'0,"0"0"0,0 0 1073,0 0-825,0 0 1,0 1 0,1-1 0,3 0-1,4-1 1,4-3-571,4-4 1,-2-4-1,3-4 322,1-4 0,12-30 0,7-8 0</inkml:trace>
  <inkml:trace contextRef="#ctx0" brushRef="#br0">8652 11727 7953,'0'12'406,"0"0"0,0 0 409,0 0 1,0-4 0,2-1-598,2-1 1,2-2 0,7-4-1,-1-2-947,0-2 1,4 1 728,0-5 0,17-32 0,-1-13 0</inkml:trace>
  <inkml:trace contextRef="#ctx0" brushRef="#br0">9283 11678 7941,'12'0'568,"-4"0"1,1 0 0,0 0-991,2 0 456,6 0 0,1 0 0,5 0 0,0 0 1,2 0-1,1 0 0,1 0-491,1 0 1,-2 0 0,4 0 0,-2 0 456,0 0 0,27-11 0,3-2 0</inkml:trace>
  <inkml:trace contextRef="#ctx0" brushRef="#br0">10278 11739 7925,'12'0'-1284,"1"0"1509,-1 0 0,0 0 0,-1-1 0,-2-2 729,-1-1-724,0-6 1,3 8-1,-2-5 1,0 0-1,0 2 1,2-2 631,1 0 1,0 5-1007,0-2 144,0 2 0,-16 2 0,-4 0 0</inkml:trace>
  <inkml:trace contextRef="#ctx0" brushRef="#br0">10897 11569 7925,'0'12'2273,"0"0"-2860,0 1 1,2-7 534,2-2-184,2-2 0,2-2 0,1-2 0,0-2 236,2-4 0,1-30 0,0-7 0</inkml:trace>
  <inkml:trace contextRef="#ctx0" brushRef="#br0">11346 11593 7896,'-7'8'607,"3"1"-536,3-7 0,2 4-409,3-6 0,3-2 0,5-2 0,0-4 338,1-3 0,-1-22 0,0-6 0</inkml:trace>
  <inkml:trace contextRef="#ctx0" brushRef="#br0">12026 11642 9673,'0'8'2152,"1"-1"-2046,3-2 0,3-1 1,4-3-1,-2 2 1,-1 1-1,2-1-683,0-2 0,3-2 1,-1-3 576,0-4 0,11-41 0,2-10 0</inkml:trace>
  <inkml:trace contextRef="#ctx0" brushRef="#br0">12560 11751 10531,'8'0'985,"-1"-1"1,-1-2-1433,1-1 1,-3 0-1,3 3-1676,-2-3 2123,5 2 0,7-30 0,9-2 0</inkml:trace>
  <inkml:trace contextRef="#ctx0" brushRef="#br0">13033 11642 7840,'-5'7'807,"2"2"1,-4-4-465,2 2 1,1-3-1,5 3 326,3-2 1,-1-2 0,5-6 0,1-2-621,2-2 0,1 0 0,0-2 1,-1 1-903,-3-1 0,3-1 0,-4 1 853,-1 1 0,11-22 0,-4-9 0</inkml:trace>
  <inkml:trace contextRef="#ctx0" brushRef="#br0">13567 11703 7826,'0'12'445,"0"-4"0,0 0 426,0 1 1,0-2-1,0 1 1,1 0-321,3-1 1,3-2 0,5-5 0,0 0-558,0 0 1,1 0 0,-1 0 0,0 0-151,0 0 0,0-4-2344,0 0 2500,0-5 0,0-20 0,1-10 0</inkml:trace>
  <inkml:trace contextRef="#ctx0" brushRef="#br0">14259 11642 11531,'6'5'-2008,"1"-2"2668,-3 5 1,3-1 0,5 1-988,0-4 1,0 1-1,0-1 1,1-1-1658,-1-2 1984,0-1 0,11-21 0,2-6 0</inkml:trace>
  <inkml:trace contextRef="#ctx0" brushRef="#br0">14962 11666 7826,'8'4'1045,"-1"2"-532,-1 0 0,3-2 0,-2 4 0,1 2-641,0 1 1,0-3 0,4-2 0,0 0-995,0-3 0,5-2 1122,-1-1 0,22-22 0,1-5 0</inkml:trace>
  <inkml:trace contextRef="#ctx0" brushRef="#br0">15642 11787 7826,'4'13'658,"0"-1"-87,-1 0 0,3 0 0,3-1 0,1-3 0,2-4-226,1-3 0,3 3 0,0 0 1,0-2-353,2-5 1,-3 0-1,5-5 1,0-1 122,-1-2 1,2-3-1034,-4-2 1,3 3 916,-4-3 0,6-9 0,-4 0 0</inkml:trace>
  <inkml:trace contextRef="#ctx0" brushRef="#br0">16479 11751 11073,'0'12'1251,"2"0"-1629,2 0 1,-2 1-1,6-1-103,2 0 0,1 0 1,1-1-1,0-3-391,0-4 1,0-3 871,0-1 0,22-11 0,5-2 0</inkml:trace>
  <inkml:trace contextRef="#ctx0" brushRef="#br0">17001 11812 7826,'0'8'771,"0"0"841,0 1 1,0 2-1,1 1-1564,3 0 0,-1-4 0,5 0-919,2 2 0,0-5 1,3-1 870,-1-2 0,16-29 0,4-7 0</inkml:trace>
  <inkml:trace contextRef="#ctx0" brushRef="#br0">17511 11812 7826,'6'1'3208,"0"3"-2383,-1 4 1,1 3-1,3 1-637,-1 0 1,0-1 0,4-2-1,1-2-447,-1-1 0,0-2 1,0-4-1,1 0-295,4 0 1,-4-2-1,5-2 1,-2-4-2238,0-3 2791,6-1 0,2-5 0,7-2 0</inkml:trace>
  <inkml:trace contextRef="#ctx0" brushRef="#br0">18202 11848 7814,'7'1'1582,"-3"3"0,-1-2-1553,1 2 0,-1 3 1,5-1-624,1 1 1,-2 0 0,1-5 0,1 3 593,2-3 0,23-17 0,5-5 0</inkml:trace>
  <inkml:trace contextRef="#ctx0" brushRef="#br0">18530 11739 7800,'7'1'0,"-3"3"972,-3 4 1,-1-1-1,0 1-282,0 2 1,6-1-1138,2-1 1,-2 2-874,2-6 1,-3 0 1319,3-4 0,10-33 0,8-7 0</inkml:trace>
  <inkml:trace contextRef="#ctx0" brushRef="#br0">18833 11800 7800,'-12'0'3408,"4"1"-2731,0 3-1107,5-3 1,-2 7 0,6-6-701,3-4 0,-1-6 1,5 0-167,2-3 1296,0-1 0,19-5 0,3-2 0</inkml:trace>
  <inkml:trace contextRef="#ctx0" brushRef="#br0">19040 11751 7798,'-12'7'247,"1"0"0,1-5-621,2 2 0,0 0 374,-4-4 0,5-27 0,2-6 0</inkml:trace>
  <inkml:trace contextRef="#ctx0" brushRef="#br0">19173 11727 7797,'-12'0'535,"0"1"1,0 2 0,1 2 0,2 1-1,2 0 1,0 1 0,2 3 447,-1 0 0,2 2 0,4 1-1189,0-1 0,2-2 0,2-1 0,4-5-422,3-3 1,1-1 0,0-1-1,0-3 126,0-5 0,-4-5 0,0-4 1,0 1 261,-1-1 0,-2-2 0,-5 2 0,0 1 589,0-1 0,0 2 0,0 3 0,-1-1 1265,-3 2 1,-4-1-710,-8 9 1,2 0-1,-3 5 1,1 3 3,-1 4 0,-3 8-814,4 4 1,4 3 0,5 2-1,2-1-461,2 0 0,3-5 46,4-3 0,3-8 0,5-4 1,0-2-1510,0-2 1,0-6 1828,1-2 0,-1-57 0,-6 26 0,0-1 0</inkml:trace>
  <inkml:trace contextRef="#ctx0" brushRef="#br0">19137 11994 7815,'-12'0'1232,"0"0"1,1 1-1,3 3 1,4 5-1038,2 6 1,2-1 0,0 3 0,0 1-196,0 2 0,16 24 0,5 8 0</inkml:trace>
  <inkml:trace contextRef="#ctx0" brushRef="#br0">19210 12758 7815,'-18'24'386,"-1"1"1,-5 2 0,1 2 1868,3-2-2085,8-2 0,6-2 0,6-3-170,0-3 0,6-31 0,0-7 0</inkml:trace>
  <inkml:trace contextRef="#ctx0" brushRef="#br0">19173 13449 8105,'0'19'63,"-4"-2"0,0-3 0,1 1-542,2 1 0,1 0 0,0-4 479,0 0 0,5-16 0,2-4 0</inkml:trace>
  <inkml:trace contextRef="#ctx0" brushRef="#br0">19295 13679 7815,'-17'12'-216,"3"2"0,1 1 1,5 1-1,3-1-118,2-2 0,2-1 0,1 0 334,0 1 0,11 15 0,2 4 0</inkml:trace>
  <inkml:trace contextRef="#ctx0" brushRef="#br0">19355 14007 7815,'-12'24'194,"0"0"1,0 0-1,1 1 161,3-1 1,-2-1-1,6-2 1,0 0-815,-1 0 1,4-3 0,-3-2-1271,2-3 1729,2 0 0,-5-12 0,-2-2 0</inkml:trace>
  <inkml:trace contextRef="#ctx0" brushRef="#br0">19234 14928 7815,'-6'13'287,"1"-1"1,-4 0-1,1 1 1,-1 3-1,3 3 1,2 0-1,1-1 490,-1-1 1,3-3-778,-3 2 0,2-8 0,2-3 0</inkml:trace>
  <inkml:trace contextRef="#ctx0" brushRef="#br0">19270 15341 7815,'-19'19'0,"-2"4"0,3-3 0,1 3 77,-1 1-77,2 0 0,4-5 0,0-1 0</inkml:trace>
  <inkml:trace contextRef="#ctx0" brushRef="#br0">19234 15583 7815,'-6'18'210,"-2"2"0,-2 3 1,-1 1-1,3-1 711,4-3 0,2-2 1,2-6-1901,0 0 0,2-5 979,2-3 0,-3-35 0,4-10 0</inkml:trace>
  <inkml:trace contextRef="#ctx0" brushRef="#br0">20811 11654 7749,'8'0'-1392,"1"0"1452,-7 0 0,4-1 0,-5-2-133,3-1 73,-3 0 0,-6-1 0,-8-2 0</inkml:trace>
  <inkml:trace contextRef="#ctx0" brushRef="#br0">20860 11666 7750,'-12'0'3280,"0"0"-2308,5 0 0,0 0 189,3 0-938,3 0 28,-5 0-217,6 0 1,4-1 0,0-3-267,-1-4 0,-1 1 127,-2-1 1,0 4 1260,0-4-517,0 0 0,0 2 0,-2 5 244,-2 4 0,3 6-635,-3-1 1,2 3 0,2 1 0,0 0 350,0 0-2499,0 0-2462,0 1 4362,0-7 0,6-22 0,1-11 0</inkml:trace>
  <inkml:trace contextRef="#ctx0" brushRef="#br0">12499 11836 7750,'-12'0'102,"0"1"414,0 3 1,4-2-196,-1 2 0,7-4-996,-2-4 0,2 1 675,2-5 0,-5 5 0,-2-2 0</inkml:trace>
  <inkml:trace contextRef="#ctx0" brushRef="#br0">11929 11666 7785,'-19'12'128,"1"0"1,7 1-1,2-3 859,1-2 0,5-4-1457,-1-8-36,3-2 0,1-4 506,0-2 0,-16-30 0,-5-16 0</inkml:trace>
  <inkml:trace contextRef="#ctx0" brushRef="#br0">11286 11618 7853,'-13'6'112,"-3"4"1,1-5-1,3 1 681,3-1-571,1-1 0,0-4 0,0 0 1,-1-1-1,1-2 0,2-2 403,0-2 1,1 0-475,1-1 1,1-3 0,-4 3 0,1-1-32,-1 1 1,-1-3-121,-4 3 0,-17-25 0,-3-6 0</inkml:trace>
  <inkml:trace contextRef="#ctx0" brushRef="#br0">10679 11557 7870,'-24'7'-56,"1"4"0,2-3 0,5 1 189,3-1 0,1-2 0,1-8 0,3-2-135,4-4 1,2-3 0,2-1 0,0-1-410,0-4 1,0 4 0,0-3 410,0 2 0,6-3 0,0-2 0</inkml:trace>
  <inkml:trace contextRef="#ctx0" brushRef="#br0">10266 11557 7693,'-8'4'1134,"0"0"-1229,5 0 0,-2-5-830,5-3 34,0-3 891,0 0 0,0-25 0,0-2 0</inkml:trace>
  <inkml:trace contextRef="#ctx0" brushRef="#br0">10278 11569 7604,'-8'0'1627,"0"0"-2126,5 0 499,-7 0 0,14-16 0,-3-4 0</inkml:trace>
  <inkml:trace contextRef="#ctx0" brushRef="#br0">10339 11654 7958,'0'24'-110,"0"-1"0,0-1 0,0-3 0,0-1 0,0 0 110,0 0 0,0 14 0,0 0 0</inkml:trace>
  <inkml:trace contextRef="#ctx0" brushRef="#br0">10303 12248 7958,'-4'8'-128,"-2"-1"0,1 0-504,-1 0 116,2-5 516,10 9 0,6 1 0,7 7 0</inkml:trace>
  <inkml:trace contextRef="#ctx0" brushRef="#br0">10303 11800 7948,'0'-9'-313,"-2"3"0,0-1 979,-2 0 1,-2 5 249,2-2-683,3 2 1,-5 9-1,6 4 1,0 5 0,0 4-1,0 4 1,0 5-251,0 2 1,0-3 0,0 4-1,0 1 17,0-2 0,0 14 0,0 0 0</inkml:trace>
  <inkml:trace contextRef="#ctx0" brushRef="#br0">10315 12661 7948,'-6'24'83,"1"1"1,-4 4-1,2 3 153,1 3-162,2-4 0,4 3 1,0-6-1,2-1 1,0-1-1,4-3 1,1-2-727,2-1 1,-2-5 0,1 1 651,1-2 0,-3-7 0,-1-2 0</inkml:trace>
  <inkml:trace contextRef="#ctx0" brushRef="#br0">10266 13510 7948,'-19'36'100,"3"2"1,3 2-1,2 3 1,1 2 479,2-1 0,4-5 1,-2 2-1,0-5-780,3-4 0,3-7 0,5-9 0,3-4 200,2-4 0,13-24 0,3-11 0</inkml:trace>
  <inkml:trace contextRef="#ctx0" brushRef="#br0">10327 14019 7942,'-4'28'135,"-2"2"0,1 1 238,0 2 1,-3-2-1,4 2 1,1 0-559,1 3 1,2-1 184,0-3 0,-5 8 0,-2-2 0</inkml:trace>
  <inkml:trace contextRef="#ctx0" brushRef="#br0">10315 14613 7341,'-6'31'15,"1"3"0,-4-5 0,2 2 200,1 3 1,-2-4-1,4-1 1,2 0-440,0-1 0,2-4 0,0-5 0,0-1-281,0-4 0,0 0 272,0-2 0,0-4 233,0 0 0,6-10 0,0 0 0</inkml:trace>
  <inkml:trace contextRef="#ctx0" brushRef="#br0">10303 15050 7928,'0'17'69,"0"2"0,-2 5 1,0 2 119,-2 2 1,-1-1 0,5 6-1,0 0-267,0 2 0,0-2-259,0-1 1,2-5 0,1 0 0,1-6-908,-2-4 1244,0-9 0,-2-14 0,0-7 0</inkml:trace>
  <inkml:trace contextRef="#ctx0" brushRef="#br0">10351 15438 7928,'0'17'-256,"4"-2"0,0 5 0,-1 1 126,-2-3 1,-1 5 0,0-3-1,0 3-143,0 2 1,0-6 272,0-3 0,-11-8 0,-2-3 0</inkml:trace>
  <inkml:trace contextRef="#ctx0" brushRef="#br0">10339 15656 7922,'-11'12'0,"3"0"0,3 0 103,-1 1 1,4-1-1,-5 0-901,2 0 193,0-5 1,7-2 604,2-5 0,3 0 0,-1-21 0,0-6 0</inkml:trace>
  <inkml:trace contextRef="#ctx0" brushRef="#br0">10230 15680 7919,'-2'19'-190,"0"-1"1,-4-2-1,1 0 1,0-1-388,2-2 1,2-1 576,1 1 0,0-1 0</inkml:trace>
  <inkml:trace contextRef="#ctx0" brushRef="#br0">10206 15753 7915,'0'19'-54,"-6"4"1,-2-3 0,-1 3-125,1 1 0,2-4 1,5 1-1,-2-1-32,-1-1 0,1 1 0,6-7 1,2-3 209,2-3 0,12-14 0,7-7 0</inkml:trace>
  <inkml:trace contextRef="#ctx0" brushRef="#br0">10206 15838 7915,'-6'12'51,"-2"0"1,-1 0 271,1 0 0,2-3 0,6-1-164,0 1 0,1-4-333,4-1 1,1-9-1,5-6 1,-3-5 44,-4-3 0,2 3 0,-2-5 0,-2-4 32,0-2 0,-2-1 0,0 2 0,0 0-202,0-3 0,0 0 0,0 2 299,0-2 0,-11-2 0,-5-4 0,-1 0 0,0-1 0</inkml:trace>
  <inkml:trace contextRef="#ctx0" brushRef="#br0">10193 14977 7911,'-24'26'50,"0"0"1,1 1 168,3-4 1,6 0 0,7-7-303,2-1 1,1-8 0,4-7-544,0-7 1,1-10 0,2-6 625,1-4 0,5-20 0,2-10 0,-1-2 0,1 0 0</inkml:trace>
  <inkml:trace contextRef="#ctx0" brushRef="#br0">10375 12285 7914,'-8'0'-542,"0"0"542,-1 0 0,-4 26 0,-1 12 0,-2 3 0,-1-1 0</inkml:trace>
  <inkml:trace contextRef="#ctx0" brushRef="#br1">7427 12345 7904,'0'-8'187,"0"0"1,0-1-1,-2-1 1,0 1-1,-2 1 1211,1-2 1,3 0 0,4-1-809,4 3 1,-1 1 0,1 4 0,1-1 0,2 1 237,1 2 1,0 1 0,0 0 0,2 0-173,2 0 1,-2 0 0,2 0 0,-1 0-364,1 0 1,-3 4 0,5 0 0,-2-1-410,0-2 1,4 1 0,-2 0 0,-1 2-756,1-1 0,2-2-267,-4-1 1,6 0-1,-3 0 1,1 0 1137,0 0 0,22 0 0,9 0 0</inkml:trace>
  <inkml:trace contextRef="#ctx0" brushRef="#br1">8312 12260 7971,'0'-8'1357,"0"0"-85,0-1 1,2 2 0,2 0 0,4 2-221,3 2 1,5-2-1,1 1 1,1 1-694,0 2 1,7 1 0,-1 0 0,2 0-491,0 0 0,-2-4-1,0 0 1,-1 1-555,-3 2 1,2 1 0,-5 0 0,1 0-3120,-1 0 3805,0 0 0,0 5 0,2 2 0</inkml:trace>
  <inkml:trace contextRef="#ctx0" brushRef="#br1">9308 12309 7971,'5'-18'1152,"-2"5"1,5-3-1,1 2 1,2 2 641,1 0 0,0 5 1,2 3-1,1 2-857,1-3-1117,0 4 1,0-4-1,2 5 1,-1 0-1,1 0 1,-2 0-1,1 1-2158,4 3 1,-4-1 2337,-1 5 0,19-5 0,4 2 0</inkml:trace>
  <inkml:trace contextRef="#ctx0" brushRef="#br1">10072 12345 7971,'12'-8'545,"0"0"0,0 0 0,1 1 0,-1 2 1136,0 0 1,1 2 0,2-4 0,1 2-1376,-1 2 1,-1 2 0,-1 1-1,2 0-814,1 0 1,-2 0-1,-4 0-659,4 0 1,5 0-1,-3 0 1167,-1 0 0,4 5 0,0 2 0</inkml:trace>
  <inkml:trace contextRef="#ctx0" brushRef="#br1">10582 12321 7971,'6'-13'664,"0"-1"0,-2 1 1926,0 2-1749,5 1 1,-3 2 0,3 2 0,-1 0 0,2 2 0,2 0 0,3 0-221,1 1 1,5 2 0,-2 1 0,2 0-933,-1 0 1,4 4-1,4 0 1,-1 0-277,-1 2 1,2-5 0,1 3 0,-2-3 586,-2-1 0,-1 6 0,1 0 0</inkml:trace>
  <inkml:trace contextRef="#ctx0" brushRef="#br1">11989 12260 8178,'2'-12'2922,"2"0"-1325,4 0 1,3 5 0,2 2-1,2 1-69,1 0-1641,6-6 1,-5 9 0,5-4 0,-2 1 0,2 0-1,1-1 1,1 1-2857,0 0 2969,0 0 0,17-12 0,3-4 0</inkml:trace>
  <inkml:trace contextRef="#ctx0" brushRef="#br1">12754 12200 7971,'12'-12'702,"0"-1"0,0 3 0,-1 0 0,-2 4 0,0 0 0,0 3 168,2 2 1,1 1-1,0 0 1,0 0-1424,0 0 1,0 0 0,1 0 0,-3 1 552,-2 4 0,14-10 0,-2 4 0</inkml:trace>
  <inkml:trace contextRef="#ctx0" brushRef="#br1">13336 12188 7971,'7'-13'1127,"0"1"1,-3 0-304,4 0 0,3 0 1,2 1-1,2 3 1,1 4-1,0 1-534,2-1 1,-3 3-1,4-3 1,0 3-947,-1 1 1,1 0 0,3 0 0,-2 1 655,2 3 0,17-3 0,5 5 0</inkml:trace>
  <inkml:trace contextRef="#ctx0" brushRef="#br1">13967 12175 7971,'6'-12'255,"-4"4"0,7 2 0,0-1 347,2 0 0,1 0 0,0-1 0,0 4 1,0 2-1,0-1-693,1-1 0,-1 0 1,0 4-1,1 0-1663,3 0 1754,-2 0 0,47-22 0,-28 9 0,0-1 0</inkml:trace>
  <inkml:trace contextRef="#ctx0" brushRef="#br1">15266 12212 7971,'5'-12'453,"-2"0"1,4-1-1,-1 1 1,0 0 0,0 0-1,1 0 1025,3 0 0,-4 4 0,2 1 0,2 0 0,1 2-1081,1 0 1,0 0-1,1 5 1,2 0-826,1 0 0,6 0 1,-3 0-1,2 0-107,4 0 0,-4 5 535,8-1 0,8-4 0,5-2 0,4-1 0,0-1 0</inkml:trace>
  <inkml:trace contextRef="#ctx0" brushRef="#br1">16018 12188 7971,'8'-11'620,"0"1"0,2 4 0,-1-1 1,1 2-1,-2-1-245,1 3 1,-2 2 0,1 1 0,3 0-1295,4 0 919,-2 0 0,42 6 0,5 0 0</inkml:trace>
  <inkml:trace contextRef="#ctx0" brushRef="#br1">16588 12188 7971,'6'-13'520,"1"5"0,5 0 1,-1-1-1,-2-1 0,-1 1 579,1 1 0,6 5 0,1-1 1,1 2-483,0-3-779,-3 4 0,9-4 0,-3 5 1,3 0-1,2 1 0,2 2 0,2 2 162,-2 2 0,9-5 0,7-1 0,3 1 0,0 1 0</inkml:trace>
  <inkml:trace contextRef="#ctx0" brushRef="#br1">17632 12297 8010,'0'-12'1654,"1"1"-1032,3 3 0,-1 1 0,5 4 0,3-1-1000,4 2 0,0 0 1,4 2-1,-1 0 378,1 0 0,50 0 0,-26 0 0,-1 0 0</inkml:trace>
  <inkml:trace contextRef="#ctx0" brushRef="#br1">18069 12285 7971,'12'-6'208,"0"4"1,0-5 0,0 1 1119,1 4-1009,-1-5 1,4 6-1,1-3 1,2 2 0,3 4-1,-1 0 1,1 2 63,-2-1 1,0 2 0,5 1 0,-2-1-606,-3 1 1,3-1-1,-4-2 1,1 1-1487,0-2 1,-5 0 1707,1-2 0,14 0 0,2 0 0</inkml:trace>
  <inkml:trace contextRef="#ctx0" brushRef="#br1">18615 12321 7971,'0'-12'679,"0"0"298,0 0 1,1 4 0,3-1 321,4 0 1,-1 2-1145,1-1 1,0 4 0,5-3 0,-1 2-198,0 2 0,4 2-1440,0 1 0,4 0 1482,-3 0 0,31 0 0,5 0 0</inkml:trace>
  <inkml:trace contextRef="#ctx0" brushRef="#br1">19076 12200 7971,'8'-6'623,"0"-2"0,-4-1-359,4 1 1,-4-2 0,5 6 0,0 2-530,2 0 0,1 2 0,0 0 0,2 0 265,2 0 0,21 5 0,9 1 0,7 1 0,-1-1 0</inkml:trace>
  <inkml:trace contextRef="#ctx0" brushRef="#br1">19695 12103 7984,'12'0'88,"0"-2"1,0 0 360,1-2 0,0 0 1,3 4-1,4 0-63,3 0 0,3 0 1,2 0-1,3 1-439,0 3 0,4 1 0,-1 5 1,4-2-296,2 1 1,5 2 347,-5 1 0,9-7 0,7-3 0,3 1 0,0-1 0</inkml:trace>
  <inkml:trace contextRef="#ctx0" brushRef="#br1">18033 12273 7762,'-13'-6'886,"5"5"1,0-3 0,-1 2-1,-1 4-77,2 2 1,1 3 0,5 5 0,-2 1-1,1 2 1,2 1-380,1-1 1,1-2-1,3 0 1,4-3-1,3-2 1,1-4-196,0-2 0,0-2 0,1-2 0,-1-2-237,0-4 0,-5-4 0,-2-3 0,-1-2-5,0-2 0,0 0 0,-5-2 0,-3 2 298,-4 1 0,-3 2 20,-1 4 1,-5 0 0,0 1 0,-1 3 516,1 4 1,1 4-698,4 4 0,1-1 0,3 5 0,4 1-109,2 2 1,4 1-125,2 0 1,2-1 0,7-3 0,-1-4 308,0-3 1,0-1 122,0 0 0,-4 0 0,0 0 618,2 0 0,-5-1 21,-1-3 0,-2 1-840,-2-5-129,0 0 0,-6 1-4139,-2 3 2192,-3 3 1947,4 6 0,29-30 0,12-4 0</inkml:trace>
  <inkml:trace contextRef="#ctx0" brushRef="#br1">18057 12370 7781,'-7'-2'1379,"2"-1"0,-1-1 0,0 3 0,-1 4-694,3 5 1,2-1 0,2 1 0,0 2-1490,0 5 0,0 0-1576,0 5 2380,0 1 0,-2 12 0,-1 6 0,0 4 0,-1-1 0</inkml:trace>
  <inkml:trace contextRef="#ctx0" brushRef="#br1">17996 13097 7781,'-12'19'648,"0"-1"1,1-5 0,2 2 1583,1 1 0,5 0 0,-1-4-1929,2 0 0,8 1 0,2-1-1932,3 0 1,1-4 283,0 0 1345,0-5 0,11 2 0,3-5 0</inkml:trace>
  <inkml:trace contextRef="#ctx0" brushRef="#br1">18020 13679 7714,'-6'12'108,"-1"1"0,4-1 23,-1 0 1,0 0-1,4 0 1,0 0-28,0 0 0,0-4-104,0 0 0,16 22 0,5 9 0</inkml:trace>
  <inkml:trace contextRef="#ctx0" brushRef="#br1">18057 14019 7781,'-12'17'909,"0"-3"0,1 2 0,3-3-179,4 0 1,2-1-1,2 0-958,0 0 1,2-5 0,2-3 0,4-2-910,3 3 1,-3-4 1136,0 3 0,-6-3 0,4-1 0</inkml:trace>
  <inkml:trace contextRef="#ctx0" brushRef="#br1">18057 14565 7781,'0'20'87,"-2"0"0,0 0 1,-2 0-1,1-1 789,2-1 1,1 2-1,0-4 1,0-1-614,0-2 0,0 4 0,0-1 1,0-1-675,0-2 0,1-2 0,2-2-1679,1-1 2090,5-5 0,-2-8 0,5-9 0</inkml:trace>
  <inkml:trace contextRef="#ctx0" brushRef="#br1">18081 14892 7781,'-12'19'0,"0"0"0,1-4 0,2 2 1350,0 2 0,3 0 0,-2 1 0,4-2-715,2-1 0,2-3 0,0 2 0,0-3-1321,0-1 0,6-4 0,2-1 0,3-1-977,1-4 0,0 0 1663,0-2 0,0-6 0,0-1 0</inkml:trace>
  <inkml:trace contextRef="#ctx0" brushRef="#br1">18093 15486 7781,'-4'19'-202,"-1"-3"696,-2-2 1,4-2-1,-1 0 1,3 0-585,1 0 0,0 0 1,0 1-1,0-1-624,0 0 1,0-4-1,0 0 214,0 1 0,1 2 879,3 1 1,-2 0 231,2 1 0,-3-1-410,-1 0 0,0-4 0,0 0 0,0 1 257,0 2 1,0 1-414,0 0 1,0 2 0,0 1 0,0 2 64,0 2 0,0 1-71,0 5 0,0-5 1,0-1-1,0-2-699,0-2 660,0 4 0,5-43 0,2-6 0</inkml:trace>
  <inkml:trace contextRef="#ctx0" brushRef="#br1">10363 12357 6514,'-6'-5'-14,"-1"4"1,4-5-1,-2 2 363,-2 0 0,4-1 237,-1 1 0,2 2 0,-1-3 590,-1 0 0,0 2 579,4-5-590,0 5 132,0-8-243,0 10-655,0-4 0,0 6-291,0 3 0,0 3 0,0 5-506,0 0 1,0 0-1,0 0-526,0 0 0,4 1 924,0-1 0,11 5 0,-2 2 0</inkml:trace>
  <inkml:trace contextRef="#ctx0" brushRef="#br1">10375 12576 8960,'-6'1'2068,"2"3"1,2 4-1611,2 3 0,0 1 1,0 2-1,0 0 0,0 4 1,0 1-513,0 2 1,0-2 0,0 1 0,0 2-196,0 1 1,4 0 248,0-3 0,11 24 0,-1 2 0</inkml:trace>
  <inkml:trace contextRef="#ctx0" brushRef="#br1">10460 13170 7831,'0'12'211,"0"0"1,0 0 0,-1 0 0,-2 1 727,-1-1 0,0 0 0,4 0 0,0 0-379,0 0 0,0 0 1,0 0-951,0 1 104,0-1 0,0 0 1,2-1-1,0-2 286,2-1 0,6 0 0,-4 4 0</inkml:trace>
  <inkml:trace contextRef="#ctx0" brushRef="#br1">10509 13522 7831,'-12'17'392,"4"-3"1,0 2 0,-1-3 777,3-1 0,0 1 0,6-1-678,0 0 0,0 0 1,2 0-1302,2 0 1,-2 0-1,7 0 1,0 2 808,2 2 0,6 14 0,2 7 0</inkml:trace>
  <inkml:trace contextRef="#ctx0" brushRef="#br1">10582 14189 7831,'-6'24'90,"4"-1"1,-5-2 0,1-2 179,4-1 0,0-2 0,1-3 0,-2 2-102,-1 1 0,0 1 1,4-4-1,0 2-462,0 1 1,0 4 0,2-2 0,0-1 14,2 1 1,0-1-1,-2-2 1,0 1 278,3-1 0,4-7 0,-2-2 0</inkml:trace>
  <inkml:trace contextRef="#ctx0" brushRef="#br1">10606 14528 7831,'-5'18'643,"2"-1"0,-4 5 0,2-3 290,2-2 0,-2-1 0,1-4 0,1 1-503,2-1 0,1 0 0,0 0 0,1-1-633,3-3 1,-1 3 0,5-3-472,1 2 0,-2-3 1,0-1-1,-1-2-1015,1 0 1,-3 4 1688,4-4 0,-5 11 0,2-2 0</inkml:trace>
  <inkml:trace contextRef="#ctx0" brushRef="#br1">10655 15013 7831,'-13'25'316,"5"-5"1,0-1 0,0-1 307,1 1 0,-2-4 0,5 1 0,1-2 0,2-2-841,1 0 1,1-1 216,3-3 0,3-13 0,5-9 0</inkml:trace>
  <inkml:trace contextRef="#ctx0" brushRef="#br1">10570 14916 7831,'-13'16'465,"1"1"1,0-1 0,0 0 0,1 0-1,2 0 1,2 0 303,2 1 0,1 3 0,4-3 0,0 2 0,0 3 0,0 1-835,0 1 0,0 0 1,1 0-1,2 2 0,2 1 1,0 1-1525,1-1 1,2-1 1589,-4-2 0,5 6 0,-2 1 0</inkml:trace>
  <inkml:trace contextRef="#ctx0" brushRef="#br1">10533 15438 7831,'-8'24'0,"0"0"0,0 1 546,1-1 1,2-1-1,5-2 1,0-2-1,0-1 1,1-2-593,3 1 0,-1-3 1,5 1-1,0-5-794,-1-2 1,2 1-1,-3 1 840,0-2 0,-8-2 0,0-6 0</inkml:trace>
  <inkml:trace contextRef="#ctx0" brushRef="#br1">10557 15656 7831,'-8'24'404,"-1"1"0,-1-3 312,0-1 0,4 0 0,2-3 0,3-1 103,1 1 1,0-2 0,0-4-2092,0 0 0,5-1 0,3-3 1272,3-4 0,1-3 0,0-1 0</inkml:trace>
  <inkml:trace contextRef="#ctx0" brushRef="#br1">10533 15911 7831,'-4'16'859,"0"0"-122,1-1 0,2-6-737,1-1 0,0-32 0,0-4 0</inkml:trace>
  <inkml:trace contextRef="#ctx0" brushRef="#br1">10533 15886 7831,'-8'5'1129,"0"0"0,-1 2 0,-1 2 379,2 2 0,3 1 0,5 0-1499,0 0 0,1-4 0,3-1 1,4-2-1,3-2 72,1-2 1,0-1 0,0 0-1,-1-1-139,-3-3 0,-1 1 0,-4-5 229,1-1 0,0-2 0,-6 0 240,-2 3 1,-2 3-1,-7 5 1,1 0 102,0 0 0,1 1 0,2 2 0,1 2-73,-2 2 1,4 5 0,-1 4 0,2-1-282,2-1 0,7-6 0,4 0 0,3 0-829,1-1 0,1-2-537,4-5 1,1-5 1205,7-3 0,15-46 0,-18 21 0,1 0 0</inkml:trace>
  <inkml:trace contextRef="#ctx0" brushRef="#br2">10424 14662 7951,'-1'6'-911,"-3"-2"837,2-2 459,-3-2 121,5 0-132,0 0 143,-6 0-280,5 0-19,-4 0 214,5 0-1,0 0 125,-6 0 49,5 0-16,-4 0-242,5 0-93,0 0-41,0-6 186,0 5 288,0-4-309,0 5-1135,0 0 1,-27-6-1,-7-1 1</inkml:trace>
  <inkml:trace contextRef="#ctx0" brushRef="#br2">10412 14565 7901,'-7'1'-691,"2"2"0,-1 1 744,-2-2 93,3 0 455,-1-2-38,6 0 4217,0 0-4612,0-6 0,0 4 22,0-6 0,0 3-89,0-3 0,0 4 0,0-4-84,0-1 0,0 2 0,0-1 0,0-1-2,0-2 0,0-1 0,0 0 0,0-1-21,0 1 1,0 0-1,0 0 1,0 0-2,0 0 1,0 0 0,0-2 0,2 1 39,2 1 1,-3-9 0,3 7 8,-2-4 0,-2 1 0,0 4 1,0 1-10,0 0 0,0 0 0,0 0 0,0 0-6,0 0 1,0 0 0,0-1 0,0 1-6,0 0 1,0 0 0,0 0-1,0 0-3,0 0 1,0 2 0,0-1 2,0-2 1,0-2 0,0 3 0,0 0 12,0 0 0,0 0 1,1-1-11,3 1 0,-3 0 0,3 0 0,-2 0 16,-2 0 1,0 0 0,0 0 0,0-1 25,0 1 0,0 0 0,1 0 0,2 0 6,1 0 0,0 0 0,-4 0 0,0-1-54,0 1 1,0 0 0,0 0 0,1 0-34,3 0 1,-2-4 0,2-1 0,-3 3 8,-1 0 1,0 1 0,1-2 0,2-1-3,1 1 0,0 0 0,-4 0 0,0-1 32,0 1 0,0 2 1,0 1-1,0-2 0,0-2 1,0 3 0,1-4 0,2 4-29,1 1 1,0 0 0,-4-2 0,0-1 2,0-1 1,0 0-1,0 4 1,0 0 6,0 0 0,0-5 0,0 1 0,0 1 37,0 2 1,0 1-1,0 0 1,0-2-47,0-2 1,0 3 0,0-4 0,0 4-18,0 1 1,0-4 0,0-1-1,0 3 8,0 0 0,0-2 0,0 0 0,0 1-12,0 2 0,0 0 0,0 0 0,0-2-6,0-1 1,0 0 0,0 4-1,0 0 9,0-1 0,0-3 0,0 0 0,0 1 12,0 2 1,0 1 0,0 0 0,0-2 0,0-2 0,0 2 1,0-2-1,0 3 21,0 1 0,0-2 0,0-1 0,0-1 38,0 1 1,0 2 0,0 1-1,0-2-29,0-2 0,0 3 0,0-4 0,0 4 1,0 1 1,0-2 0,0 0 0,0-3-13,0 3 1,0 0-1,0 1-12,0-4 0,4 4 0,0-3-16,-1 2 0,-2 2 0,-1 0 1,0 0 2,0 0 1,0 0 0,0 0-1,2-1 42,2 1 1,-3 0 0,3 0 0,-3 0-23,-1 0 0,0 0 0,0 0 1,0-1-5,0 1 0,0 0 0,0 0 0,2 0-21,2 0 1,-3 0-1,3-2 1,-2-1-13,-2-1 0,0 0 0,0 4 0,1-2 1,3-2 0,-3 3 0,3-3 0,-2 2 24,-2 2 0,0 0 1,0 0-1,0 0 13,0-1 1,0 1-1,0 0 1,0 0 6,0 0 0,4 0 0,0 0-63,-1 0 0,-2-1 0,-1 1 29,0 0 0,0 0 1,0 0 46,0 0 0,0 4 1,0 0 27,0-2 0,0-1 0,0-1-5,0 0 0,0 4 1,0 0-1,1 0 34,3 1 1,-2-4-1,2 3-46,-3-2 0,-1-3-46,0 1 1,0 0 33,0 0 0,0 4 0,0 0-21,0-2 0,0 4 0,0-2 8,0-2 0,0-1 0,0-1 13,0 0 0,0 0 1,0 0-22,0 0 1,4 4-1,0 0 53,-1-2 1,-2 3 20,-1-1 0,0 0-82,0-4 1,0 4 0,2 0-39,2-1 0,-3 2 0,3-1 8,-3-2 1,-1 4 0,0-3-8,0 0 0,0 2 0,2 1 0,0-1 21,2 0 1,0 3 12,-4-4 0,0 4-38,0-4 15,0 0 1,0-4 78,0-1 1,0 1 0,0 0 0,4 0 0,1 0-14,-3 0 1,0 4 0,-2 0 17,0-2 0,0-1 1,0-1-12,0 0 0,0 0 0,1 0 0,2 0 7,1 0 1,0 0 0,-4-1 0,0 1 87,0 0 1,0 0-1,0 0-80,0 0 1,1-4-1,2-1 1,1 3-30,-2 0 1,0 2 0,-2 0 0,0 0-33,0 0 1,1 0 0,2-1 0,1 1-11,-1 0 0,-2 0 0,-1 0 0,0 0-8,0 0 0,1-1 0,2 1 0,1 0 38,-1 0 0,-2 0 0,-1 0 1,0 0 18,0 0 0,4-1 0,0 1 0,-1 0-4,-2 0 0,-1-1 1,0-2-1,2-1 15,2 1 0,-3 1 0,3 2 0,-3 0 5,-1 0 0,0-4 1,2 0-1,0 1-27,2 1 0,1 1 1,-5-2-1,1-1-14,3 1 1,-3 2 0,3-1 0,-2-1 17,-2-1 1,4-1-85,0 0 0,0 3 0,-3-5 0,2 1 22,1 3 1,0-2 24,-4 1 1,4-5-1,0 5 1,0 0 16,1-1 0,-3 2 1,2-4-1,-1 1 8,1 4 0,-3-4 0,4 2 1,-1 0-7,0-2 0,0 5 0,-2-3 1,0 1-62,3-1 1,-1 1 0,-3-4-1,2 1 1,1 4 1,1-5 0,-2 0 0,1 0 40,-1 3 1,2-2 0,-1 2 0,0 0 3,1-2 0,-3 1 0,3-3 0,-1 4 14,0 2 1,2-3-1,-4-2 1,2-2-7,-1 1 0,2 4 0,-1-3 0,1 0-40,0 0 0,-2-1 1,3-4-1,0 1 33,-4 3 1,4-3 0,-1 3 0,1-2 3,-1 2 0,3-3 1,-2 4-1,-1-1 1,0 0 0,3 0 1,-2-5-1,-1 1-14,1 0 1,2 0-1,-3-1 1,0 1-17,1 0 1,2 0 0,-3-1 0,1 1 12,-1 0 0,5 0 0,-4 1 0,2 1 8,0 2 0,-3 0 1,1-5-1,1 1 2,0 0 0,-5 0 1,4-1-1,-2 1 12,0 0 0,4 0 1,-4-1-1,0 1-7,1 0 1,-2 0 0,4-1 0,-2 1-1,-2 0 1,0 0-1,-1-1 1,4 1-5,1 0 0,-5 4 0,4-1 0,-2 0-1,0-2 0,4-1 0,-4-1 0,0 1 2,1 0 0,-2 0 0,4-1 1,-1 1-12,1 0 1,-3 0 0,3 1 0,0 1-34,-1 2 1,-1-3 0,1-3 0,1 4-103,0-1 1,-5 0 133,2-2 0,3 1 0,0 0 0,0 0-17,-3-1 1,1 1 29,-1 0 1,6 0 0,-4 1 0,2 1 98,1 2 1,-5 1-71,4-1 0,-2-3 0,4 3 0,-3-2 66,-2 2 0,3-3-74,-4 3 0,4-2 0,-2 1 0,-1 1 6,0-2 0,4 3-31,-5-1 1,4 0-1,-3-3 1,2 1-36,2 2 1,-3 1 35,-2-1 1,2-3 0,1 4 0,1-1-6,0 0 1,-4 5 0,4-3-1,1 1 86,-3-3 0,5 2-75,-3 2 1,-1 1 0,0 0 0,-1-1 8,1 1 1,-3-2-8,4 1 0,-1-2 0,2 3 0,0-1-32,0 1 1,-2-2-1,-1 1 1,1-1 19,0 0 1,-3 3-1,3-2 1,-1 3 3,1 1 0,-3 0 0,3-1 0,-2 1 12,-2 0 0,2 0 0,1 0 0,-1 0 8,1 0 1,-1 0-1,-2-1 1,2 1-17,2 0 0,-4-1 0,2-2 0,-1-1-45,0 1 0,4 1 1,-4 2-1,0 0 10,2 0 1,-5 0-1,4 1 1,-1 2 71,0 1 1,1 4 0,-5-5 22,0 0 0,4 2-28,0-1 1,0 4 2,-4-4 1,1 4-16,3-4 0,-1 1 0,3-2 96,0 1 0,-1 0 66,-1-4 1,-2 3-88,2 1 0,-3 4 1,0-2-138,3 0 1,-2 1-18,2 1 0,-3 1-36,-1-5 1,0 4-1,2-3 37,2 2 127,-3-5 0,4 8-36,-5-6 92,6 0 0,-5-1-11,3 1 1,-3 4-179,-1-4 4,6 0 0,-3-4 34,5 0 1,-6 4 77,2 0 0,-2 4 0,-1-3 16,3 2 11,-3-5 0,5 7 0,-5-3-78,3 0 1,-2 1-33,2 1 0,-3 1-247,-1-5 163,0 5 83,0-7 333,0 8-135,5-3 1,-3 4 284,2-4-76,-3 4-249,-1-4-145,0 5-2053,0 0 0,-32 16 0,-9 4 1</inkml:trace>
  <inkml:trace contextRef="#ctx0" brushRef="#br2">9138 15826 7814,'-11'-8'1312,"1"1"1,4 3 0,-1 4-409,0 3 1,5 7 0,-3 1 0,4 5 0,1 3 0,0 3-348,0 1 0,4 0 1,0-2-1,0-2-863,2-1 0,-4-4-170,6-6 0,-1-3 0,1-11 1,-4-6-205,-2-7 0,-2-4 1,0-1-1,0-2 172,0-2 0,-4 2 513,0-2 0,-2 4 0,3 4 1,-2 4 679,-2 2 1,3 3-104,-4 3 1,4 6 0,-3 10 606,2 8 1,1 7-625,4 5 0,0 2 1,1 2-1,2-5 58,1-6 1,4 1-697,-4-6 0,6-1 136,-2-7 1,1-9-78,-1-11 1,-2-2 0,-6-6 0,0-2-382,0-1 1,0-1-31,0 0 0,-2 0 0,0 1 0,-2 1-551,1 2 1100,-4 5 0,4-1 1,-3 9-235,0 7 1,2 6-236,4 6 0,0 4 0,2 0 0,0-1 345,2-2 0,6-33 0,-3-8 0</inkml:trace>
  <inkml:trace contextRef="#ctx0" brushRef="#br2">9101 15959 7832,'-12'0'3530,"0"0"1,5-1-3298,3-3 1,4-7 0,3-5 0,2 0 0,1 0 0,0-2-261,1-1 0,-3 3 0,3-3 0,0 0-1264,-1 0 539,-3 5 0,3-4 0,-6 6 752,0 0 0,-17-38 0,-3-9 0</inkml:trace>
  <inkml:trace contextRef="#ctx0" brushRef="#br2">9053 15207 7847,'-12'6'489,"-1"-5"1,1 3 546,0-3 0,5-2 0,3-3 1013,3-4-1936,1-3 0,4-1 0,1-1 0,2-2 1,1-3-360,-1-1 1,4 5 0,-3-4-1,1 1-114,-1-4 0,2 4 360,-6 1 0,0-14 0,-4-2 0</inkml:trace>
  <inkml:trace contextRef="#ctx0" brushRef="#br2">9101 14237 7857,'-23'0'727,"3"0"0,4-1 1892,2-3-2204,8-3 0,-4-2 0,6-2 0,2-4 1,0-1-1,4-3 0,2 0-558,4-2 0,2-4-1604,3-3 1,-3 2 1746,-2-2 0,9-35 0,-11 27 0,1 0 0</inkml:trace>
  <inkml:trace contextRef="#ctx0" brushRef="#br2">9126 13376 9648,'-13'0'872,"1"0"1,0 0 0,1-1 709,3-3 1,1 2 0,5-3-1272,-2 0 1,0-2-266,4-5 1,0-2-1297,0-2 1,1-3-1,3-6 1250,4-4 0,0-12 0,0-8 0,2-6 0,-1 0 0</inkml:trace>
  <inkml:trace contextRef="#ctx0" brushRef="#br2">9089 12709 7876,'-12'0'680,"0"-1"-313,0-3 0,1 1 0,3-5 1,4-2-572,2 0 0,2 0-1317,0-2 1521,0 3 0,22-30 0,5 0 0</inkml:trace>
  <inkml:trace contextRef="#ctx0" brushRef="#br2">9126 12357 7887,'-9'-4'462,"1"-1"1228,-1-2 0,2 5-501,-1-2 1,1 1-633,-1-1 1,3 1 0,5-5-55,0-1 0,0 0-618,0-3 1,1 6 0,3-11-198,4-1 0,-2 4-440,-2-2 1,1 5 0,-1-5 0,0 2-2887,2 2 3638,-5 0 0,-2-24 0,-3-10 0,-3-4 0,0 0 0</inkml:trace>
  <inkml:trace contextRef="#ctx0" brushRef="#br2">9113 11824 7900,'-6'-6'804,"-5"5"0,3-3 150,-3 3 0,0-1 1,2 0-1,2-4 817,2 0 1,1 1-1333,4-3 1,-4 0-1,-1-4-1391,3 0 0,2 4 202,4 0 750,-3 5 0,26 3 0,0 7 0</inkml:trace>
  <inkml:trace contextRef="#ctx0" brushRef="#br2">9138 11703 7947,'-8'-6'483,"-1"-1"1,1-1 0,0 2 1293,0 0 0,0-2 1096,-4 4-2159,5-5 0,0 7 1,5 0-1,-4 4 0,1 6 1,0 3 788,2 1 0,-2 0 0,0 1 1,3-1-154,0 0-1585,2 0 0,2-1 0,2-3 59,4-4 0,-1-3-209,1-1 0,0-1 0,4-3 0,0-4-1090,0-3 1,-1-3 1097,-3-2 0,2 3 0,-6-5 0,-2 2 30,0 0 1,-2 0 504,0 4 0,-6 1 0,-2 1 0,-3 4 991,-1 0 0,-4 2-498,0 4 0,-2 6 0,4 2 0,-3 4 1054,3 4 0,5-1-1705,5 5 0,-1-5 0,1 1 0,3-2 0,3-2 0,1-2 0,5-1 0,4-4 0,6-5 0,-1-1 0,1-3 0,-1-5 0,0-7 0,-5 1 0,1-3 0,-5 0 0,-2 3 0,2 2 0,-4 1 0,-6 0 0,-6-1 0,-2 3 0,-3 2 0,-3 2 0,0 6 0,-4 1 0,4 5 0,1 6 0,1 7 0,4 4 0,1 1 0,4 0 0,5 1 0,0-1 0,0 0 0,7-5 0,5-3 0,1-4 0,8-4 0,0-4 0,2-2 0,-4-9 0,-3-5 0,-2-6 0,-4-6 0,-1 0-306,-5 0 0,-3-1 233,-1 1 0,-5 5 0,-5 2 1,-3 2 523,-4 3 1,-4-2-452,1 10 0,-2 1 0,0 9 0,4 5 0,0 3 0,2 8 0,4-2 0,5 6 0,3-1 0,3-2 0,1 0 0,9-5-108,3-2 1,8-7-1,2-2 1,4-1-6320,2-4 6427,6 0 0,2-46 0,-14 17 0,-1 1 0</inkml:trace>
  <inkml:trace contextRef="#ctx0" brushRef="#br2">7973 15923 7740,'-4'-14'280,"-2"0"0,1-3 0,-1 3 0,4-1 0,-1 0 1,0-1-1,-1 1 0,2 1 1052,0 2 1,2 0 0,0 0-728,0 0 1,2 5 0,0 5 30,2 4 1,0 10-1,-4 9 1,0 3-135,0 4 0,-1 3 0,-2 7 0,-1 1-138,2 1 1,0 1 0,2-6 0,0-2-298,0 0 0,0-8 0,0 0-667,0-8 0,0-10 1,2-8-1,0-12-338,2-9 1,2-14 0,-4-9-1,3-7 435,-3-4 0,0-2 1,-2 1-1,0 6 770,0 5 1,0 5 0,-2 6 0,0 4 786,-3 6 1,0 8-1,2 10-161,-1 7 1,-4 8 0,4 12-1,2 9 750,0 4 1,-2 10-1356,0 6 1,-4-6-1,4 2 1,1-6-158,2-3 0,1-5-708,0-3 1,1-9 0,2-8-1,2-10-328,2-7 1,0-16-1,2-6 1,-2-6-289,-2-2 1,-1-1 854,-4 1 0,0 1 0,0 2 1,-1 7 69,-3 4-41,-3 10 0,-9 9 0,0 11 1,2 10 308,5 7 0,3 14 0,1 7 0,2 6 0,-1 0 0</inkml:trace>
  <inkml:trace contextRef="#ctx0" brushRef="#br2">8009 15304 7975,'-1'6'1442,"-3"-6"0,2-6-1370,-2-6 0,3 0 0,1 0 0,0 0 0,0 0 1,0-2-143,0-2 1,0 3 0,0-5 0,0 2 0,0-2 0,0 1-2393,0-1 2462,0 2 0,-5-23 0,-2-7 0</inkml:trace>
  <inkml:trace contextRef="#ctx0" brushRef="#br2">8009 14771 7762,'-12'0'0,"0"0"669,0 0 1,0-4 0,-1 0 823,1 1 1,6 0-1,0-1-1331,1-4 1,3-7 0,0-1 0,3 1-222,3 2 1,4-5-842,-4-2 1,6-3 0,-4-1 0,3-2 899,-1-2 0,5-19 0,6-10 0</inkml:trace>
  <inkml:trace contextRef="#ctx0" brushRef="#br2">7924 14189 7770,'-1'-8'3,"-2"-1"0,-2 1 1158,-2 2 312,4-5-29,-2 10-1922,5-5 1,0 5 477,0-3 0,8-32 0,5-16 0,1-4 0,-1-1 0</inkml:trace>
  <inkml:trace contextRef="#ctx0" brushRef="#br2">8009 13461 7810,'-20'0'844,"1"0"74,1 0 1,2 0-1,4-1-183,0-3 1,5-3-1314,3-5 1,3-6 0,2-3 577,3-6 0,14-26 0,7-10 0</inkml:trace>
  <inkml:trace contextRef="#ctx0" brushRef="#br2">7961 12078 7810,'-2'-12'360,"0"0"0,-3 0 1,3 0-1,0 0 49,2 0 1,0 0 0,0-1 0,0 0-1,2-2 1,0-1-825,3 1 0,0-2 0,-2 0 0,1 3-501,-2 0 916,0-3 0,-8 14 0,0-1 0</inkml:trace>
  <inkml:trace contextRef="#ctx0" brushRef="#br2">7997 11800 7810,'-12'0'1081,"0"0"519,0 0 1,-1-2-900,1-2 1,6 1 0,2-5-502,2-1 0,4-2-272,2-1 1,-2 0 0,5 0 0,0 0-237,-1 0 1,1-1 0,1 1 0,-2 0 9,-1 0-2359,-4 5 2336,5-3 1,-12 14 842,-2 0 1,2 5 0,-1 3 0,1 0 909,4 0 0,-1 1 279,-1-1 1,3-4-1193,-3 0 0,4-5-494,4 1 1,-3-4 0,4-4 0,-1-5-316,1-1 1,3-2 165,-4-1 1,4 0 0,-4-2 0,-2-1 8,0 1 0,-4 2 485,-2 1 0,-2 1 0,-6 3 1,-1 4 290,1 2 1,0 13 186,0 5 1,-4 7 0,1 5 0,3 5-642,2 2 1,8-3-1526,-2 0 0,9-10 1,7-3 1317,7-8 0,16-40 0,7-18 0,4-3 0,0-1 0</inkml:trace>
  <inkml:trace contextRef="#ctx0" brushRef="#br2">7961 11363 7875,'-13'-7'6,"1"2"1,4 5 776,0 0 1,5-6-222,-1-2 0,3 2 0,2-2-708,3-2 0,-1 1 1,4-1-1,0 4-517,-1 0 0,-3-3 663,1 1 0,3-19 0,0-6 0</inkml:trace>
  <inkml:trace contextRef="#ctx0" brushRef="#br2">7985 10599 7904,'-24'0'182,"3"5"0,2 3 1483,2 3-1424,6-4 0,7-3 0,7-9 0,2-8 0,2-5-1009,2-5 1,2-3 0,1-1 767,0-1 0,0-8 0,-1-5 0,2-1 0,0-1 0</inkml:trace>
  <inkml:trace contextRef="#ctx0" brushRef="#br2">8009 10029 7904,'-12'0'32,"0"0"-56,0 0 0,4 0 333,0 0 0,5-7-694,-1-5 0,4-3 385,4-9 0,3-15 0,3-8 0,3-8 0,0-1 0</inkml:trace>
  <inkml:trace contextRef="#ctx0" brushRef="#br2">8046 9386 7904,'-19'0'746,"2"0"1,4 0 102,1 0 0,4 0 1,1-1-1085,2-3 0,1-3-206,4-5 1,0-2 0,0-2-1,1-4 441,3-3 0,13-23 0,9-5 0</inkml:trace>
  <inkml:trace contextRef="#ctx0" brushRef="#br2">8046 8707 7911,'-14'0'427,"-1"0"1,-1 0 947,1 0 1,6 0-768,1 0 0,5-1 0,-1-3-1275,3-4 0,2-7 1,3-3 666,4-1 0,14-28 0,3-11 0</inkml:trace>
  <inkml:trace contextRef="#ctx0" brushRef="#br2">8033 8234 7932,'-13'-1'992,"-2"-2"-18,-1-1 1,0 0 0,5 5 53,3 3-1116,2-2 1,6 2 0,2-8 0,2-6 87,4-5 0,24-30 0,-12 16 0,-1 0 0</inkml:trace>
  <inkml:trace contextRef="#ctx0" brushRef="#br2">8046 7761 7951,'-18'12'577,"5"-4"0,-4-1 0,4 0 906,1 0 1,4-5-1627,0 2 1,6-8 0,2-5 0,7-6 142,4-5 0,22-30 0,-13 21 0,0 0 0</inkml:trace>
  <inkml:trace contextRef="#ctx0" brushRef="#br2">8046 7385 7955,'-25'12'224,"6"-4"0,3-1 1,4 0 1811,4 0-1847,-3-5 0,15-6 0,2-9 1,6-5-190,4-3 0,16-35 0,-16 24 0,1 0 0</inkml:trace>
  <inkml:trace contextRef="#ctx0" brushRef="#br2">8058 7131 7961,'-19'0'299,"-3"4"1,6 0 0,1-2 2360,2 0-2360,1-2 1,5-6 0,3-2-1,2-4-960,2-4 0,6 1 1,2-4-1,3 0 660,1 0 0,5-22 0,2-11 0</inkml:trace>
  <inkml:trace contextRef="#ctx0" brushRef="#br2">8009 6815 7979,'-8'0'1300,"0"0"0,4 0-1062,-4 0 1,5-1-680,-1-3 0,3 1 0,1-5-502,0-1 1,0-2 942,0-1 0,10-17 0,4-3 0</inkml:trace>
  <inkml:trace contextRef="#ctx0" brushRef="#br2">8094 6088 8023,'0'-9'-675,"-1"3"1,-2-1 833,-1 0 0,-1 5 837,1-2 0,1 2-282,-5 2 1,5 2 0,-1 2-173,3 4 0,-3-2 152,0 2-435,0-5 1,4 8 175,0-3-492,0-3 0,0-1-222,0-8 0,0 2-27,0-6 986,0 0-254,0-5 1,-2 7-244,-2 2 0,1 8 1,-5 4-768,-1 3 0,4 1 584,0 0 0,4-38 0,1-9 0</inkml:trace>
  <inkml:trace contextRef="#ctx0" brushRef="#br2">9259 5348 7905,'-4'-16'0,"0"0"1,-5 0 1367,1 4 1,-2 0-1,1 1 329,1 3 0,0 4 0,-5 8-1246,1 4 0,4 4 1,0 4-1,0 6-169,1 5 0,-3 0 1,1 6-1,-1 5-112,-2 5 1,-5 4 0,0 3 0,-2 3-49,-3 3 1,9-22-1,-1 1 1,-1 2-1,-1 0 1,0 1-1,-1 1 20,-2 0 0,0 0 0,-3 3 0,-1 0 0,1-1 0,0 0 0,-1 1 0,-1-1-6,-1-1 1,1 0 0,2-2 0,0-1 0,0-1 0,1 0 0,-1-1 0,2 0 15,0 0 1,1-1 0,-14 22 0,5-3 0,2-10-414,2-5 0,5-3 1,4-4-2730,6-7 2440,4-5 1,5-18 0,1-6 0,2-9 259,1-6 0,5-4 0,-1-3 0,3-3 341,1-1 1,2-1 0,0-5 0,4 0 425,1-4 0,-3 3 0,4-2 0,0 2-168,-1 2 0,6-6 0,-2-1 0,3-1-558,1-1 0,6-3 0,2-6 1,-15 26-1,2 0-12,1 0 0,1-1 0,-3-1 1,0 0-1,2 1 0,1-1 0,-2 1 1,-1 0-133,-1 1 0,-1-1 1,17-23-1,-3-3 0,-6 3 338,-6 9 1,-3 3 0,-7 13 0,-3 3 1461,-4 2-128,-3 7 0,-2 5-830,-3 10 1,-3 6 0,-5 12 0,0 5-268,0 4 0,-5 6 0,0 1 1,-2 4-104,-3 2 1,1 9-1,-1-4 1,2 3-171,-1 3 0,-2-1 0,-3 8 0,-2 4 2,12-29 1,-1 1 0,1 2 0,0 1 0,-1 1 0,-1 1 0,-1 1 0,0 0 45,0 2 0,0 0 1,-2 2-1,-1 1 0,1-1 1,-1 1-1,0-1 0,0-1 175,-1 1 1,1-1 0,0-1 0,0-1-1,-2 1 1,-1-2 0,2 0 0,0-1 214,3-2 1,0 0-1,2-6 1,1-2-1,-6 17 1,4-7-107,7-8 0,6-12-964,10-11 0,9-19 1,7-20-1,4-10 486,4-12 1,3-6-1,-13 26 1,1 0-1,0-3 1,0 0 143,1-1 0,0-1 0,1-5 0,0 0 0,1 0 0,0 1 0,-1-1 0,-1-1 70,-1 1 1,0 0 0,1 0 0,1 0 0,2-2 0,0 0 0,1-3 0,1 0 144,-1-2 0,0 0 0,2 2 1,-1 1-1,-2 2 0,-1 2 1,1 2-1,0 0-124,-1 2 1,0 1-1,-1 2 1,-1 1-1,-4 2 1,0 1 0,11-23 82,-5 8 1,-3 5-1,-5 5 1,1 4 237,-4 4 0,1 2 1,-5 11 363,0 1 0,-2 2 2133,-5 1-2701,0 5 1,0 7 0,-1 8-1,-3 6-388,-4 6 0,-7 1 0,-3 13 0,-2 4-88,-6 5 1,1 10-1,-8 3 1,1 5 118,17-29 0,-1 0 1,-2 0-1,1 0 1,1 3-1,0 1 1,-2 3-1,-1 0 27,-1 5 0,0 0 0,0 3 1,1 0-1,-3 2 0,0-1 0,2 0 1,0 0 150,2-1 0,1-1 0,-1-1 0,1-1 0,2-4 0,2-1 0,-1-2 0,1-2 261,-13 27 0,7-7 0,3-8 0,2-4 52,2-6 1,4-8-1,1-8-467,2-5 0,1-10 70,4-6 0,5-12 0,4-13 0,3-10 230,4-8 1,-1-6-1,5-3 1,1-5 177,2-2 0,2-3 0,0-2 1,-11 32-1,-1 0 247,1 0 0,1 0 0,13-30 0,-3 2 0,-11 28 1,1 0-250,1-2 0,0 0 0,0 3 0,-1 0 0,1-3 1,-1 2-1,15-26-107,-3 4 0,2-4 0,0 3 0,-1-1-182,2 4 0,-5 2 0,4 1 0,-4 0-244,0-4 0,-5 9 0,-1-1 1,-2 7-24,-2 6 0,-3 4 1,-2 9-1,-4 5 781,0 5-427,-2 6 0,-10 9 1,-3 10-1,-6 7 119,-5 5 1,-4 8-1,-3 8 1,-2 1 34,2 4 0,-2-2 1,-1 10-1,0 1-292,1 1 0,-4-3 0,4 2 1,-1 4-190,15-28 0,0 0 1,-3 4-1,-1 1 1,0 1-1,1 0 1,-1 2-1,0 0 172,1 0 0,-1 1 0,0-1 0,1 1 1,0 0-1,0 0 0,0 0 0,1 0 278,0 0 1,2-1 0,-1-3-1,2-1 1,-9 24 0,4-7 352,7-6 0,1-12 1,7-4-1281,1-12 0,7-11 0,5-6 0,1-4-1710,2-4 0,6-14 2458,2-10 0,3-6 0,1-2 0</inkml:trace>
  <inkml:trace contextRef="#ctx0" brushRef="#br2">10319 14441 7991,'0'-7'6,"-1"2"-49,-1 0 0,2 0 0,-3 1-327,3-2 0,0-1 528,0 1 0,-2 2 541,-1-1-237,1 4-299,2-2 1,-2 2 114,0-1 0,-1 2-44,1-2 0,1 0-69,-1 0 0,1 1 0,-1-2 334,0 1-394,-3 1 1,2-3 62,-4 2 1,1 1-75,-1-1 1,0 2 0,0 0-1,-3 0 84,0 0 1,2 0-180,-3 2 0,-2 1 1,-2 2-1,1 2 275,1 0 0,-2 3-164,0-2 1,0 4 0,2-2 0,0 0 80,0 1 1,1 0-169,2 1 1,-3 1 0,3 0-1,0 0-92,-1 0 0,3 2 0,0 0 0,1-1 73,0-1 0,1-2-44,-1 0 0,2 1 1,0 1-1,0-1 49,1 0 1,0 1 79,0 2 1,2-1 0,-2 1 0,0-1-32,1 1 0,1-1 9,0 3 0,2-2 1,0 1-1,0 1 81,0-1 1,0-1-49,0 2 0,0-1 0,2 2 1,3-1-29,0-2 1,4 1-56,-1-1 0,3-2 1,-2 2-1,1-1 19,2-1 1,-1-3-9,0 1 1,3-1 0,-1 1-1,0-1-1,1-1 1,1 2-6,0-2 0,0 1 1,-2-2-1,-1-1 56,1-3 1,1 1-34,1 1 1,-2-2 0,2 0-1,-1-1 96,1-2 0,-1 0-129,1-1 0,0 0 0,0 0 0,0 0 21,-2 0 0,1-3 25,1-1 0,0-4 0,2-1 0,-1 0 24,0-1 1,-2-1-76,3 0 1,-1-2-1,2-1 1,-2-1-75,0 1 1,1 0 58,-2-1 1,0-1 0,-2-1-1,0 2 12,0 2 1,-1-1-84,1-1 0,-2 2 0,-1-2 0,-1 1 110,-1 1 0,-1 1 39,-1-1 0,1 0 1,-1 0-1,0 0 83,-2 1 1,2-2-87,-2-1 1,0 2-1,-1-2 1,0 1 78,-1 1 0,0 1-33,1-1 1,-1 0 0,-2 0 0,0 0-25,0 1 0,0-3-114,0 0 1,-3-2-1,-1 1 1,-2 0-11,-1 1 0,-2-3 103,-1 1 0,0-1 1,-2 1-1,-1 1 114,-1 1 0,-2 1-55,2-1 1,-2 3-1,-2 1 1,1 2 232,-1 2 1,0 2-92,-2 0 0,1 2 0,0 4 0,0 2 120,0 3 0,-3 4-393,1 2 1,2 2-1,2 0 1,-1 2-356,-1 0 1,1 1-462,1 0 1,1 0 0,4-2 0,1 0 599,3-2 0,9-20 0,3-5 0</inkml:trace>
  <inkml:trace contextRef="#ctx0" brushRef="#br2">8737 13980 8241,'-3'-6'-42,"2"1"1,-3 1 0,-1-1 0,1-1 0,0 0 0,-1 0 159,-1 2 1,0-1 0,-1 3 0,1 0 0,-1 2 0,1 0-38,0 0 0,-4 0 0,0 3 0,0 1-47,-1 2 1,0 3 0,-2 1 0,-1 3-83,-1-1 0,-1 2 0,2 1 0,-1 3 3,1 2 1,-2 2 0,1 3 0,0 1 28,-1 2 0,5 3 1,5-14-1,-1 1 1,1 0-1,0 0 31,0 1 0,0 0 0,2 0 0,0 0 0,1 0 0,0 0 0,1-1 0,1 1-2,0-1 1,0 0 0,4 18 0,2-1-1,2-3-23,4-3 0,1-5 0,1-1 0,0-3 2,0-1 0,2-3 145,2-5 1,2 1-1,1-2 1,1 2 176,3-2 1,1 2-198,0-4 0,1 3 0,2-2 0,1 1-53,1-1 1,4 0 0,0-1 0,-15-4-1,0 0-13,1 0 1,0 0 0,-2-1-1,1-1 9,-1 1 1,0-2-1,15 0 1,-1-1-1,0-4 66,0-4 0,-2-2 73,-3-3 1,0-2 0,-2-1 0,1-2 79,-1-2 1,-2-3-158,-1-1 1,-2-1-1,-2 1 1,0-1 117,-1 2 0,-5 0-163,1 0 1,-4 0-1,1 2 1,-1-1-9,-1-1 1,-3 1 41,-1-2 0,0 1 0,0 2 1,-1-2 175,0-2 0,-2 1-346,1 1 0,-2-1 0,0-1 1,0-2-142,-2 0 0,-2-2 100,-2-1 0,-1 0 0,0 1 0,-1 0-119,-3-1 1,-2-1 68,-2 1 0,-1 2 0,-1 2 0,-1 1 56,-2-1 1,-1 6 323,-3 3 0,-1 6 0,1 5 0,-3 3 712,-3 2 1,1 8-729,-1 3 0,0 6 0,14-6 1,0 1-1,0 1 0,0 1-90,0 0 1,0 1-1,1-1 1,1 1-1,0 0 1,0 1-1,1-1 1,0 1-642,2-1 1,-1 1-1,0-1 1,1 1-111,-6 12 1,1-2 0,10-6 626,3-2 0,1-4 0,4-2 0,2 0 0,3 1 0</inkml:trace>
  <inkml:trace contextRef="#ctx0" brushRef="#br2">10326 14838 8027,'-7'0'122,"1"-1"1053,-1-1 1,3 1-893,0-1 1,2 2 0,0 2-1,2 2 1,0 2 0,0 1 94,0 2 0,0 1 0,-1 5 0,-1 2-233,0 2 1,0 0 0,1 1 0,0 1-223,-1 0 0,0 0 1,2-2-1,0-2-437,0-2 0,0-2 0,0-1 0,0-1-952,3-2 1,-2-3 1465,3-2 0,-5-18 0,0-7 0</inkml:trace>
  <inkml:trace contextRef="#ctx0" brushRef="#br2">10300 14927 8051,'-9'-6'-42,"2"0"0,2 1-564,2 1 1166,-2 0 0,5-1 0,-2 1-143,1-1 0,1 3 0,1 2-427,1 4 0,-2 2 164,3 3 1,-3 1 0,0 3 0,0 1 65,0 1 1,0 3-124,0-1 1,0 1 0,0 0 0,0-1 153,0 0 1,0 4-161,0 0 0,0 1 0,-2-1 0,-1 0-3,0 0 0,1 2 0,-2 0 0,0-1-223,1 0 1,1 0 94,-2-1 0,2 2 1,0-4-1,1-2-227,1-1 0,0-3 68,0 0 1,2-1-1,1-3 1,-1-2-2,1 1 0,-3-4-184,2 0-96,-1-2 134,-1 0 0,0-7 0,0-4-180,0-2 0,0-4 226,0 0 1,0-3 0,1 1-1,0-1-41,1 1 0,1-1 341,-1 1 0,-1-2 0,1 0 0,0 0 0,0 0 0,-2-1 25,3 1 0,-3-2 1,0-1-1,0 2 80,0 0 0,0-2 220,0-2 0,0 2 0,0 2 0,0 1 359,0 2 0,0 3-263,0-1 1,0 2-1,0 3 290,0 1 1,0 4-413,0 1 0,0 3 0,0 2 0,0 4 114,0 3 1,0 6-270,0 1 0,0 3 1,0 1-1,0 3-20,0 4 0,0 3-233,0 3 1,0 0 0,0 0 0,0 2-146,0 3 1,0-18-1,0 1 146,0 1 0,0 0 0,1 0 0,-1 0 0,1 2 0,-1-1 0,1-1 0,1-1-30,-2 0 0,1 0 0,0-2 0,1 0 76,-1 0 1,0 0-1,1 12 1,-2-2-1,0-5 8,0-4 0,0-1-141,0-1 1,0-6-790,0 0 531,0-4 0,0-4-322,0-3 542,0-3 1,0-3 0,0-1-1,0-2 14,0-1 0,0-2 130,0-1 0,0 0 1,0 0-1,-1-2-13,-1 0 1,2-4 184,-3 2 0,3-4 0,-1 3 0,0-3 13,-2 1 1,1-3-24,2-1 1,0 0 0,-2-1 0,0 1 355,1 0 0,-1 1-156,0 0 0,1 4 0,-1 4 1,1 2 260,1 2 1,0 2-209,0 3 0,0 3 0,0 3 42,0 3 1,0 4-254,0 1 1,0 3 0,0 4-1,0 2 154,0 1 1,0 4-188,0-1 0,0 3 1,0-1-1,1 0-146,1 1 0,-1 2 51,1 1 1,-1 2 0,-1-2-1,1 1-58,1 1 0,-2-2 66,3 1 1,-3-2-1,0-3 1,0-1 18,0-3 1,0 0-8,0-2 1,0 1 0,0-4-1,-2-1-34,0-2 0,0-3-62,2 1 0,-1-2 1,0-1-271,-1 0-411,-1-2-796,3-1 1098,0-9 0,1-1 1,1-6-1,0-2-342,2-2 0,-2 0 649,2 0 0,0 0 0,1-2 0,-1 0 161,-2-1 0,3 2-7,-3 1 0,1-1 0,-2 2 0,1 1 651,0-1 0,-2 2-117,0 3 0,0 4 1,0 4-1,-3 0 619,-1 4 1,-1 5-860,1 5 1,-2 6-1,2 3 1,-2 2 71,0 2 0,-1 1-238,1 0 0,2 0 0,0-1 0,1 0 248,-1 0 0,3-3-512,-1-1 0,2-5 1,2-4-1,2-3 143,2-1 0,11-26 0,4-6 0</inkml:trace>
  <inkml:trace contextRef="#ctx0" brushRef="#br2">10396 16144 8051,'-4'-7'190,"1"1"1,1 1-1,0 1 1,0-1-1,0 0 1,0-2-33,0 1 0,2-1 1,0 1-1953,0 0 1531,0 2 0,0 2 0,0 4 481,0 2 0,0 2 0,0 0 0,0 1 77,0-1 0,0 3 1,0 0-1,0 2 317,0 2 0,0 1-357,0 3 1,-2 0-1,0 2 1,0 1-94,1 1 1,-1 2-91,0 3 1,0 4 0,1 2 0,0 2-87,-1 0 1,0-15-1,2 1-27,0 1 0,0 1 1,-1 1-1,-1 0 1,1 2-1,0 0 1,0 0-1,0 0-311,0 1 1,-1-1 0,2 1-1,-1 0 369,-1 1 1,0 0 0,1-1-1,-1 1 1,0 0 0,0-1-1,0-1 1,0-1 114,0-2 1,0 0 0,0-2-1,-1 1-27,2-2 0,0 0 0,-1 0 0,0 0 0,0 17 0,0-5 274,2-5 1,0-6 317,0-5-872,0-1 1,0-9-218,0-5 1,-2-3 0,-1-9 0,2-1-2163,0-4 2554,4-1 0,-2-1 0,2 0 0</inkml:trace>
  <inkml:trace contextRef="#ctx0" brushRef="#br2">10191 17718 7999,'-6'0'123,"-1"0"1,1 0 0,0 1-1,2 1 1,1 4 631,0 4 1,2 2 0,-1 6 0,2 4-441,0 2 1,0 1-1,0 5 1,0 2-1,0 2 1,2-2-129,0-1 0,3-5 0,-1-5 0,2-3-659,0-3 0,1-6 0,-1-10 472,0-4 0,-5-25 0,-1 12 0,-1-1 0</inkml:trace>
  <inkml:trace contextRef="#ctx0" brushRef="#br2">9903 17552 8066,'-6'6'1049,"5"1"1,-4-1-231,4 0 0,7 0 0,4-2 0,5-1 0,1-3 0,1 0 0,3-1 0,2-3 0,4-5 0,0-2 0,4-3 0,1 0-708,-14 7 1,0-1-1,-1-1 1,1 0-1,1 1 1,0 0 0,-1 0-1,1-1-767,-2 2 1,1 0-1,13-6 1,-2 2 0,-2 2-2622,0 2 3143,-4 4 1,-2 9 0,-5 4-1</inkml:trace>
  <inkml:trace contextRef="#ctx0" brushRef="#br2">10511 17955 7994,'-6'9'218,"-3"1"0,1 3 1,0 1-1,1 0 1,1 2-1,1 2 1,2 2 600,0 0 0,1 2 0,2-1 0,0 1-421,0 0 1,2-3-1,3-1 1,0-4 0,2-5-1,-1-3-1218,1-1 1,-1-2 0,0-4 0,1-2 735,-1-3 0,4-24 1,-5 12-1,-1-1 1</inkml:trace>
  <inkml:trace contextRef="#ctx0" brushRef="#br2">10351 17910 7943,'-3'3'1301,"0"-1"-539,3 2-1473,3-3 711,0 2 0,18 6 0,3 1 0</inkml:trace>
  <inkml:trace contextRef="#ctx0" brushRef="#br2">10396 18102 7943,'-10'0'1568,"1"0"1,3 0-477,2-3 0,2 2 0,5-3-682,3 2 0,1-3 1,4 1-1,2 0 1,1 0-1,1-1-539,1-1 0,0-3 0,2 1 0,-2-1-275,0 0 0,-2 2 1,-1-2-1,0 2-985,0 1 1,-1 2-998,-1-1 2386,-2 4 0,-5 24 0,-2 9 0</inkml:trace>
  <inkml:trace contextRef="#ctx0" brushRef="#br2">10505 17955 7929,'0'-8'-176,"0"-1"0,0 1 1,-1 2-1,0 1 44,-1 1 1,-1 3 232,3 1 0,0 3 0,0 6 0,0 2 0,-2 1 1,-1 1 125,0 2 1,1-1 0,-2 4-1,-1 1 193,2 2 0,-3 3 1,2 0-1,0 1 876,0 0 0,2 3-851,0 0 1,2-4-1,1-3 1,3-4-537,5-4 1,2-6-183,2-5 1,3-5 0,1-3 0,1-5-541,2-6 0,1 0 813,0-4 0,-6 2 0,0-2 0,0-1 0,0 0 0</inkml:trace>
  <inkml:trace contextRef="#ctx0" brushRef="#br2">14156 13826 7769,'0'-4'1165,"0"0"-560,0 2 0,0-3 1,1 0-1,1 0-114,2-2 1,-1 3 0,0 0 0,-1-1-1,0-1 37,-1 0 1,2 1 0,-1 1 0,0-1-155,-2-1 1,-2 2 0,-3 1 0,0-1 191,-2 1 0,-3 0 0,-2 0 0,-3 0-97,-1 2 1,-1 0-1,-2 2 1,0 1-155,2 2 0,-1 2-213,3 3 1,1 1-1,3 3 1,3 0 101,1 2 0,3-1 0,3 3 0,3-2 115,4 0 1,3 0-212,4-3 1,2 2-1,1-6 1,0 0 204,2-1 0,0-1-242,-1-2 1,-1-1 0,-1-3 0,-1-1-134,1-1 1,-2-1-320,0-4 0,-3-2 1,-2-2-1,-2-4-114,-2-2 1,-3-1 181,1-1 1,-4 0 0,-2-1 0,-2 2 154,-3 1 1,-1 2 415,-3 4 0,-2 5 0,-3 4 1,-2 1 845,-1 1 1,-2 5-381,4 1 1,1 5 0,8 0 0,2 4-526,3 2 1,3-1-309,4 1 1,5-3-1,5 1 1,4-1-212,2-1 1,1-4 152,4 0 1,-1-3 0,0-1-1,1-3-327,-3-1 0,-1-4 296,-2-2 1,-2-3-1,-4-3 1,-2-2 162,-2-2 1,-4 1 167,-1-3 1,-2 2-1,-4-1 1,-3 0-130,-2 2 1,-3 3 99,-3 3 1,1 4 0,-3 2-1,-1 4 803,-3 2 0,1 4-475,-1 3 1,1 2-1,2 2 1,2 2-433,4 1 0,4-1 0,1 0 0,5-2 0,6-1 0,5-2-55,2-1 1,3-6 72,1-1 0,0-3 0,3-1 0,-1 0-7,-2-3 0,0-1-181,-2-4 1,-3-2 0,-1-3 0,-2 0-104,-1 0 0,-2 0 344,-2-2 1,-4 1-1,-3-3 1,-3 2-200,-3 0 0,-1 5 201,-1 4 0,0 2 0,-2 4 1,-2 2 383,-2 2 1,3 3-458,1 6 0,4 3 0,3 2 0,1 1 0,3 0 0,4 1-120,4-5 0,5 0 0,2-3 0,3-2 176,3-1 1,0-5 34,0-2 1,-1-2 0,2-2 0,-2-4-92,-3-2 0,0-5 0,-7 0 0,2-1 0,-6 0 0,-1 0 0,0-1 0,-5-2 0,-2 2 0,-1 1 0,-4 3 0,0 3 0,-1 3 0,-3 2 0,0 3 0,0 3 0,1 2 0,1 3 0,0 3 0,4 3 0,4 1 0,4 2 0,0-2 0,2-1 0,3 0 0,4-2 0,1-2 0,2 0 0,-1-5 0,0-1 0,-2-1 0,0-3-78,-2 0 1,0 0-3200,1-3 2915,-4 0 0,-3-9 0,-3-2 0</inkml:trace>
  <inkml:trace contextRef="#ctx0" brushRef="#br2">10018 9819 7859,'0'-6'256,"0"-1"0,0 1 0,0 0 0,0-1 419,0 1 0,1 1 0,0 1 0,2-1 510,1 0 1,-3 0-101,1 1 1,-1 2-465,-1-2 1,0 3-1,-1 0-199,-1 3 1,-1 3 0,-2 1 0,1 3-169,-1 0 0,1-1 0,1 2 1,0-2-26,2 1 0,0 1-223,1-1 0,3-1 0,3-2 162,2-2 0,1-1-272,0-3 0,-2 0 1,1-1-1,0-1-222,-2-2 1,-3-4-1,0-1 1,-3-2 87,-3-2 1,-3 0 0,-5-2 0,-4 2 312,-2 3 0,-1 0 0,-1 4 0,0 0 279,2 2 1,1 2 0,4 5 0,2 2-197,4 3 0,3 3 0,6-2 0,4 0-201,5 1 1,5-2 0,4-2 0,2-1 244,-1-1 1,0-2 0,-2 2 0,-2-1 83,-1-2 1,-4 0-1,-4-1 121,-2 0 0,-7-1 1,-2 0-1,-6-2-297,-5-1 1,-3 2 0,-4-1 0,0 0-180,-2 1 1,1 2-1,3 0 1,0 0 129,4 0 0,1 2 1,2 3-1,3 0-157,3 2 1,4-1 0,5 0 0,5-1-32,2-1 0,4-2 1,1 0-1,-1-2 873,1 0 1,1 0-1,-2 0 1,-2 0-136,-1 0 1,-3 0 0,-3-2-612,-2-3 0,-1 0 0,-5-2 0,-1 1 0,-3-1 0,-7 1 0,0 0 0,-1 0-221,-2 2 0,2-1 0,-3 2 0,2 2-374,1 0 0,4 2 0,3 1 326,4 2 1,4 2 0,3 1 0,6-1 309,3 0 0,3 0 0,2-1 0,-2-1-433,0-2 1,-2 3 0,-1-2 0,-3-1-2331,-1 1 2722,-2 2 0,-21-10 0,-4 1 0</inkml:trace>
  <inkml:trace contextRef="#ctx0" brushRef="#br2">10005 9826 7951,'0'-4'326,"0"-2"1,0 3 39,0-3 0,0-1 0,0 1 0,2-1 741,0-2-846,3-1 0,-2-3 1,4 0-1,-1-2 0,0-1 1,-1-2-1,-1 2 270,1 0 0,-1-1 0,-1 2 0,0 1-278,-1 1 0,-2 0 1,0 1-96,0 1 1,-3 3 0,-4 3 0,-3 3 267,-2 1 1,-3 5-238,-2 2 1,-3 7 0,-1 4 0,-2 2 225,0 2 0,1 2-276,3 3 1,3-2 0,3 1-1,3-2-124,3 1 0,2-2-72,5-3 1,3-3-1,3-3 1,3-2-69,1-2 0,0-1 337,3-6 0,0-1 1,0-2-1,0-3 77,-1-1 1,-1-3 0,-1-4 0,-1 0 2,-1-1 1,-1 1-78,0-5 0,-4 0 0,-1-3 0,-1 1-190,-1 0 0,-3 0-103,-1 0 1,-4 0-1,-1 2 1,-1 3 360,-2 2 1,0 4 0,0 4 0,-1 2-167,0 4 1,3 4-73,1 5 1,0 4-1,1 2 1,3 1-189,2 1 1,2 3-111,1-1 0,3 0 0,2-2 0,3-2-334,5-2 1,3-5 487,3-1 1,1-3 0,1-1 0,0-4 214,0-2 1,-3-6-40,-1-3 0,-6-2 0,0-2 1,-4 0 77,-3-1 1,-1-3 41,-3 1 0,0 1 0,-2-1 1,-1 2-208,-3 0 0,-3 2 174,0 0 0,2 4 0,-3 2 1,0 5 157,3 1 0,-1 2-252,-1 4 0,2 2 0,-1 8 0,3 2-373,3 2 1,1 1 103,1 1 1,3-3 0,2 1 0,4-1 77,4-2 1,2-1 185,4-4 1,1-3 0,-2-3 0,0-3 61,-1-1 1,-3-4-3,-2-2 1,-2-3 0,-6-3-1,-2-1 244,-1-1 1,-4 1-322,-1-1 0,-5-1 0,-2 0 1,-1-1-294,-3 1 1,-1 0-127,-1 2 1,-1 2 0,2 4 0,1 3 328,-1 2 1,1 3-17,2 2 0,3 4 0,3 6 0,2 2-335,2 3 0,3-1 327,3 3 1,3-2-1,5-2 1,2-2-2,1-4 0,3 0 103,2-2 1,-2-3 0,0-4 0,-2-2 160,-1 0 0,-3-1 0,-2-3 0,-3-1 0,-2-4 1,-2 0 204,-4-2 0,-3-1 1,-5-1-1,-2 0-467,-1-2 1,-4 1 51,0-1 1,-2 3 0,0 1 0,0 3 141,2 3 1,-1 2-28,4 3 1,-1 4 0,5 3 0,4 4-450,3 4 1,2 2 84,1 0 1,6 1 0,3-1 0,5-2-336,3-1 1,4-4 562,0-2 1,3-1 0,-2-3-1,0-2 222,-3-1 1,-4-2 93,0-1 0,-5-2 1,-4-4-1,-3-1 386,-2-1 1,-4 1-215,-2-2 0,-3 1 0,-3-3 0,-1 1 211,-1 1 1,-2 0-678,0 2 1,-2-1-1,2 4 1,1 2 283,1 3 1,2 1-441,0 0 1,4 6 0,1 2-1,3 4-521,2 3 1,7 2 400,2 2 1,4-3 0,1-1 0,2-2-347,2-2 0,3 0 378,1-3 1,-2-2 0,1-4 0,-4-2 136,-2-2 1,-1-1 452,-4-4 0,-1-1 0,-4-2 0,-2 0 747,-4-1 1,-1-1-800,-4-1 0,-2 0 0,-2 1 0,-3-1-233,-1 0 1,-2 2-77,2 1 1,0 0 0,2 1 0,0 3 40,1 3 1,2 1-381,1 2 1,3 5 0,1 4 0,3 3-168,2 3 1,2-1 303,3 3 1,3-3 0,3 1 0,0-2 384,0-2 1,1-2-52,-1-2 0,1-2 0,0 0 0,-1-3 141,0-2 0,-3 0 1,0-2-1,-3-3 435,-3-3 0,1-2-212,-1 0 0,-3-3 0,-3 1 0,-3-2-549,-1-1 1,-3 2-241,-4 0 0,1 0 1,-3 1-1,-1 2 136,0 4 1,1 2 103,-1 4 0,4 2 0,-1 1 1,3 5-230,4 4 1,2-1 76,6 4 1,4 0-1,2 0 1,5-1 268,3-3 0,0-1 0,2-2 0,1 0 51,-1-2 0,-2-3 96,-1-3 0,-1 0 0,-4 0 0,-1-1 252,-2-1 1,-3-1-218,-4-4 0,-2-1 1,-5-1-1,-4 1-586,-3 1 0,-2 2 0,0 0 0,2 1-1272,0 1 1,2-1-1,3 2 1,5 0 1136,6 2 1,63-20-1,-36 12 1,0-1-1,0 1 1</inkml:trace>
  <inkml:trace contextRef="#ctx0" brushRef="#br2">8737 15581 7845,'0'-5'-10,"0"-1"202,0-1 1,-1-1 0,0 2 0,-2 0 0,0 1 217,0 1 1,-2 3 0,1-2-1,-2 3-204,0 0 1,-1 0 0,1 0 0,0 0-118,-1 0 1,1 0-1,-1 0 1,2 3-122,0 1 0,0-1 0,3 2 1,-2 0 78,-1 0 0,1 2 0,1 0 0,-1 1 36,1 0 1,1 2-1,-2-3 1,1 2-30,2-1 1,-2-1 0,1-1 0,0 1 4,2-1 74,0 0 1,3 0-1,2-2 120,2-2 0,0-2-261,2-2 0,-1-1 0,0-4 0,0 1 48,0 0 0,-1-3 1,0 1-1,-2 0 313,0 1 0,0-2-164,-3 1 1,0-2-1,-2 2 1,0 0 161,0 0 0,-3-1-191,-1 0 0,-3 1 0,-1 4 0,-1 2 121,-1 1 1,2 1 0,0 1 0,1 2-224,0 3 1,2 4 0,0 2 0,1 2-280,1 1 1,2-2 0,3 2-1,3-3-354,3-2 1,0 0 0,2-1 0,2-3 197,0 0 0,-2-3 1,-1-1-1,-1-2 596,-2-2 1,1 0-1,-5-4 1,0-1 304,-1 0 0,-6-3 1,-3 1-1,-1 0 9,-2 0 0,-1-3 0,0 2 0,0 0-280,2 2 1,-1-1 0,-1-1 0,0 1-13,2 0 0,2 1-154,-1 4 1,5 2 0,2 6-334,1 2 1,1 5-1,1 0 1,0 1-232,2 1 0,2-1 1,-1-2-1,1 0 130,-1-1 0,2-3 1,-2 1-1,2-2 151,0-3 0,-2 1 0,1-4 676,0-1 1,-3-2 0,1-2 0,-3-1 258,0-2 0,-3-1 1,-1-3-1,-2 1-261,-3 2 1,1-2 0,-2 4-1,1 0-276,-1 1 0,0 1 1,-1 2-1,2 2-128,2 1 0,1 4 0,-1 1 0,2 2-516,0 3 1,3-1 0,2 2 0,2 0-248,0 0 0,3-2 0,-1 0 0,3-2 373,1-1 1,-1 0 0,2-3 0,-2-1 520,-1 0 1,-1-1-1,-2-1 1,0-1 150,-2-2 1,0-2-1,-1 0 1,0-1 387,0-2 1,-2 1 0,-1-2 0,0 1-380,-2 1 1,1-1 0,0 1 0,-1 0-183,2 1 0,-2 2-338,3 1 0,0 3 1,2 1-269,0 4 0,0 2 1,2 2-1,3 0-171,0-2 0,1 0 0,-1-2 0,-1 0 177,1 0 1,1-2-1,0 2 789,1-1 1,-4-2 376,0-3 1,-3-2-1,-2-2-216,0 0 1,-3-1 0,1 1-1,-1-1-186,1 1 1,-2 0 0,2-1-356,-2 1 0,2 2 1,0 3-306,1 2 1,1 3-1,2 2 1,1 1-301,1 2 1,1-2-1,4 1 1,0 0 36,2-2 1,-2 0 0,1 0 0,-1-1 353,0-1 0,-1-2 0,1 0 794,-1-1 1,-3-4 0,-1-2 97,-4-3 1,-3 1 0,-4-2 0,-1 2-255,1 1 0,-2-1 0,1 0 1,0-1-155,1 3 1,2 0-1,1 1-174,-1-1 1,4 5-440,3 0 1,4 0 0,4 5-1,2-1-66,0 2 0,3 0 0,-3-1 1,2-2 92,-2 0 1,0 2 0,-2-3 0,1-1 535,-2 0 1,-2-1 0,-1-1 149,-1-1 0,-2-2 0,-3-4 49,-2-1 0,-3 1 1,0 1-1,-3 0-204,0-1 0,0 1 0,-1-2 0,1 2-193,1 1 1,0 0 0,1 1-115,-1 1 1,1 3 0,4 1-1,2 4-197,1 4 1,2 2-1,1 3 1,2 0-143,2-1 1,3 0-1,0 0 1,0-2-68,0-1 0,3-1 0,-2-3 0,2-2 356,-2 0 0,2-1 0,-4-2 0,0-2 319,-1-3 0,-1-1 1,-2-2-1,-2-1 430,-1-1 1,-2-1-1,-3-2 1,-3 1-214,-2-1 0,-2 2 1,-2 1-1,0 0-152,-2 0 1,1 3 0,-1 0 0,2 3-285,0 1 1,3 1-1,2 5 1,1 4-395,3 3 1,1 4-1,3 2 1,0 0-242,0 2 0,3 0 0,1 1 1,3-2 256,1-2 0,0-2 0,3-1 0,0-1 279,1-3 1,1-3 0,0-1 0,-1-2 371,-2-3 1,2 1 0,-4-5 0,-2-2 491,-1-3 1,-4 0 0,1-1 0,-4 0-162,-2-1 0,-4-1 1,-1 2-1,-2 0-370,-2 0 1,0 0 0,-2 0 0,2 2-79,0 2 0,1 2 1,0 0-1,2 3-318,1 2 0,1 3 0,4 3 0,2 3-250,1 3 0,1-1 0,2 2 0,1-1 2,4-1 1,3-2 0,0 0 0,1-2 206,2-1 0,2-2 0,-2-2 0,1-2 207,1-2 1,0-2 0,-4-2 0,-2 0 515,-2-1 1,1-1-1,-4-2 1,-1 1 147,-1 0 0,-4-2 1,-3 2-1,-2 0-250,-1-1 1,-4 2 0,2 2 0,0 0-338,2 2 0,-1-1 0,0 2-1670,1 2 1,2 1-1639,2 2 2457,1 2 1,25-21 0,7-5 0</inkml:trace>
  <inkml:trace contextRef="#ctx0" brushRef="#br2">7744 7182 7407,'-2'-6'466,"0"-1"1,-3 3-69,3 0 0,-1 2 0,1-3 60,-2 0 0,0 3-305,0-1 0,2 3 1,-2 0-73,2 3 1,-3 0 0,3 4-77,1-1 0,-2 0 0,1 1 0,0-1 37,-1 1 0,2-1 0,-1 0-57,1 1 1,1-1 0,1 0 73,1-2 1,2 1 0,2-3-67,0 0 1,2-2 0,-1 0 0,2-2-33,-1 0 1,-2-3-1,-1 2 1,-1-2 235,-1 1 0,1 0 0,-2-3 125,-1 1 0,-1 2 0,-2 2 0,-2-1-95,-2 1 0,-2 1 1,-1 3-1,1 2 30,-2 2 0,3 1 0,-1 2 0,1 1-548,3 2 0,1-1 1,3 0-1,1-1-88,1 0 0,4 0 0,5-4 1,1 0 102,1-2 0,2-1 1,1-4-1,-1-1 113,1-2 1,-2-3-1,-2-1 1,-2 0 188,-1 0 1,-3-1 0,-4 0 0,-2 1 451,0 1 1,-2 0-1,-3-1 1,-3 1-71,-3 1 0,-1 0 0,0 1 0,0 0-285,2 1 1,2-1 0,-1 3-219,2 0 0,4 2 0,4 3-11,5 1 1,2 2 0,4-1 0,1 0-188,1-1 0,1 1 0,1 1 0,0 0 99,-1-2 0,3 1 0,-4-3 0,1 0 246,-2-2 0,-3 3 0,-1-1 298,-2-1 1,-4 0 0,-3-1 0,-5-1 142,-2-1 0,-3 1 0,-4-1 0,0 1-265,-1-1 0,-1 0 0,2-1 1,-1-1-198,1 0 1,1 3 0,2-1 0,1 1-113,0 1 1,4 0 0,2 1-101,2 1 0,0-1 0,5 4 0,3 0-50,2 0 0,2 2 1,-1-1-1,1 0 83,2-2 1,-1 1-1,1-3 1,-2 0 44,2-2 0,-2 0 1,0 0-1,-1-2 228,-1-3 0,-2 0 0,-1-2 0,-1 1 348,-2-1 0,0 1 0,-4 0 0,-3-1-102,-3 1 0,-2-1 0,-4 0 1,0 0-265,-4 1 1,3-2-1,-1 4 1,2 1-155,1 1 1,0 1 0,4 1-217,1 0 0,4 3 0,2 1 0,3 2-70,3 0 1,1-2 0,5 1 0,2-1 100,0 0 0,1 0 0,0-1 1,-1 0 94,1 0 0,-3-1 0,-1-2 0,0 0 977,-1 0-333,-2 0 1,-4-2-1,-5 0 1,-2 0-124,-3-1 0,-3 2 1,2-1-1,0 1-187,-1-1 0,2 1 1,2-1-1,-1 1-8,1 1 0,2 1-496,2 1 0,4 1 0,2 2 0,2-2-216,1 0 0,0 1 1,0-1-1,3 0 217,0 0 0,-2-1 0,0-2 0,-1 0 121,0 0 0,-1 0 332,0 0 1,-2-3-1,-2-1 281,-1-2 0,-2 2 0,-1 0 0,-3-1-99,-3-1 1,1 0 0,-2 1 0,2 2-135,-2 0 1,2 0-1,-2 2-296,2-2 0,2 2-299,0 3 0,3 2 0,2 2 0,0 0-8,2-2 1,0 2 0,2-2 35,1 2 1,-1-2 1237,0 0-231,-3-2 0,1 1 0,-4-3-383,-2 0 0,-2 0 1,-1 0-1,-1-1-160,0-1 1,-3 1-1,3-1 1,0 1-293,1 1 1,2 0 0,2 1-112,0 1 0,1-1 0,3 3 0,3 0-75,2-1 0,3-1 0,-1 0 1,1-2 156,1 0 0,-2 0 0,1 0 542,0 0 0,-2 0 43,2 0 0,-6 0 1,-3 0-31,-6 0 0,0-2 1,-4-1-1,2 1-235,-1-1 1,1-2 0,1 3-1,1-1-521,0 0 0,-1 0 189,1 1 0,2 2 1,2 0-1,1 3 3,1 3 1,1 1 0,0-1 0,3 0 30,2 1 0,-1-1 1,4 1-1,-1-1 264,1 0 0,2-1 0,-2-2 0,0 0 232,0-2 1,0-1 0,-3-2-11,-2-2 1,-2-2 0,-4 0 0,-3 0-24,-3-1 1,-3 1 0,-3 2 0,-1-1-251,-2 0 1,2 0-1,-1 0 1,0 2-81,-1 0 0,6-1 0,0 1 1,3 2-202,2 0 1,3 1 0,3 0 176,4 0 1,2 2 0,2 1-1,1 1 26,1 1 0,1 0 0,1 0 0,-1-1-182,0 1 1,-3-1 0,2 0 0,0 0 126,-3 0 0,-2-1 1,0-1 1283,0 0-646,-2 0 1,-3-3 0,-5-1-297,0-2 1,0-2-1,1 0 1,0 2-83,0-1 1,-2 1 0,2-2 84,-1 2 1,-2 0-1,1 3 1,-1 0 154,1 1 0,-3 3 0,1 4 0,0 0-566,1 1 1,1 1 0,2 3 0,2-1-342,1 0 1,1-1 0,1 0 0,3-2 205,2-2 0,7 0 0,1-4 1,1-1-25,3 0 1,-1-5 0,-1-1 0,0-4 309,-2-1 1,-1 0 0,-3-3 0,-2 1 753,-3 1 1,-2 0 0,-4 1 0,-2 1-88,-3 0 0,-3-2 1,-5 3-1,0 2-445,-1 1 1,-2 1 0,3 0-1,1 2-121,2 1 0,3 1 1,-1 0-1,3 1-293,2 1 1,1 4 0,3 2-1,0 1-499,0 0 1,0-1 0,3 2-1,1-1 44,1-1 0,2-1 1,-1 0-1,1-1 131,-1 0 1,1 0 0,-1-1 0,0-1 557,1 1 0,-4-25 0,0-5 0</inkml:trace>
  <inkml:trace contextRef="#ctx0" brushRef="#br2">8461 7163 7911,'0'-6'-3,"0"-1"1,0 1-1,-2 1 1,0 1-1,1-1 444,0 0 0,1 0 1,0 1-1,-1-1 142,-1-1 1,1 0-392,-1 0 1,-1 1 0,0 2 0,1-1-181,-1 1 1,-2 0 0,3 0 56,-2 0 0,0-2 198,-3 1-172,1-2 0,0 0 1,-1-1 51,1 1 1,-1 2 0,1 0-1,-1 1 26,-2 2 0,-1 0 0,-2 1 0,-2 1-10,-1 1 1,2 2 0,-3 5-1,1 1-169,0 3 0,1 1 1,2 2-1,2 0-146,1-1 0,3 2 0,2-1 0,1 0 0,2-1 0,1 0 0,2-5 0,3-1 71,3-2 1,0-1 0,2 0 0,2-2 202,0-2 1,1-1-1,-1-1 1,1 0 65,0 0 1,0-1-1,0-1 1,0-1 8,-1-1 0,1-1 0,-1 0 1,-1 0-83,-3-2 0,2 3 0,-2 0 0,-1-1-47,-2-1 0,0 0 0,-2-1 0,0 1 105,0-1 1,-1 0 0,-2-1-1,0 0 39,0 0 0,0-2 1,0 0-1,-1-1-124,-1 1 0,1-1 0,-4-2 1,1 1 8,-2-1 1,0 0 0,1 1-1,1 1 42,-1 3 0,-1 1 0,0 1 0,-1 2-16,1 1 1,0 3 0,-1 0 0,1 3-340,-1 4 0,0 2 1,-1 4-1,0 2-125,0 2 0,1 4 0,1 1 0,-1 0 37,1 0 1,0 0 0,1-1 0,1 0 127,2 0 0,-1-1 0,3-2 0,1-1 190,1-2 1,4-3-1,3-2 1,1-2 97,-1-2 1,2 0 0,0-4 0,2-1 0,2 0 1,-2-4 0,3-2 0,-1-3 71,3-3 1,-2-1 0,0-3 0,-1 0 87,-3-2 0,0 3 0,-4-4 0,-1 1 83,-2-2 1,-4 0-1,1 0 1,-2 0-24,-2 2 0,-2-1 0,-2 1 0,-1 1-182,-2 1 1,2 2 0,-3 3 0,0 1-139,3 2 1,-1 1-1,2 2 1,0 2-191,-1 1 1,1 4-1,-1 2 1,1 3-15,0 2 1,-1 3 0,1 0-1,-1 2-74,1 2 0,0 2 0,-1 0 0,1 0 13,2 0 1,-1 0 0,2 0 0,1-1 135,-1-1 0,1-3 0,2 0 0,2-2 45,3-1 1,0-4 0,2 0-1,1-3 27,1-1 1,2-1 0,0-2-1,0-2 125,0-3 0,1-1 1,-1-3-1,1-1 226,1-2 1,-1-1 0,-2 0-1,-1 0 78,-2 0 1,-3-2 0,0 0 0,-1-1-178,-2 0 1,-1-1 0,-2 2 0,-2-1-66,-2 0 0,-2 2 0,-2 4 0,0 1-50,-1 2 1,0 3 0,-1 2 0,1 2-87,0 0 1,1 3-1,-1 3 1,1 4-189,0 3 0,1 2 0,4 2 1,2 1-287,0-1 1,1 2 0,2-3-1,0 1 176,0 0 1,0-3 0,3 1 0,1-2 225,2-2 1,0-2-1,1-3 1,1-1 248,0-1 0,3-3 0,-2 1 1,1-4 43,-1-2 0,2-4 0,-2-3 0,0-2-64,0-2 1,0 1-1,-3-2 1,0-1 43,-2 1 0,1-1 1,-3-2-1,-1-1 7,-2 1 0,-3 2 0,-3 1 0,-2 0-102,-1 2 0,-2 4 1,-1 3-1,0 5 137,0 1 0,0 4 0,1 4 0,-1 4-308,0 3 1,3 2 0,1 3 0,2 1-467,1-1 0,2-1 0,3 0 0,2-2 96,1 0 1,5-2 0,0-3-1,2-3 145,3 0 0,-2-3 0,0 0 1,2-3 304,0-2 0,-2 0 0,-2-2 0,0-3 258,1 0 1,-4-3 0,0 0 0,-1-2 226,-3 0 1,0-2 0,-2 1-1,-1-1-204,-2-1 1,-2 1-1,-2-1 1,-2 0-260,0 0 0,2 3 0,-3 2 0,1 3 81,0 3 0,-2 2 0,2 1 1,0 3-155,1 5 1,5 5 0,2 3 0,1 2-336,1 0 1,1-2 0,1-1 0,3 0 107,3-2 0,-1-1 1,4-2-1,1-3 106,0-1 0,0-3 0,1-2 0,-1-1 65,-1-1 0,-2-4 0,-3-2 0,-2-2 423,-2-2 1,-2-1 0,-2-2 0,-3 1 81,-3 2 1,1-2-1,-4 1 1,-1-1-131,-2-1 1,0 0 0,-1 0 0,2 1-366,0 2 1,2-2-1,1 4 267,1 3 0,3 3 0,4 6-318,1 4 0,4 4 1,1 1-1,2 1-215,1 1 1,0 2 0,0-2 0,2-1-23,-1-3 0,1 1 0,0-2 1,1 0-41,-1-1 0,-1-3 0,-1-1 400,-1-3 1,0-2 0,-2-2 573,-2-3 1,-4 0 0,-3-2 0,-3 0 30,-2-1 1,0 0 0,-1-2-1,0 0-399,-1 0 1,-3 1 0,2-1 0,1 1-53,0 1 0,2 2 1,3 1-253,2 1 1,3 3 0,6 1-284,5 3 1,2 3-1,3 1 1,1 1-38,2 1 0,-1-1 0,1-1 0,-2-1 239,0 0 0,-2-1 0,-1-2 1,-1 0 637,-3-2 1,-2-1 40,-4-2 1,-3-1-1,-9-4 1,-2 1-67,-2 0 0,-4 1 0,2 1 0,-1 0-269,0 0 0,3-1 0,-1 3 1,4 1-847,2 0 0,3 2-136,2 1 1,4-1 0,7 3 0,3 1-1,2 1 1,1-2 0,0 1 0,2-1-820,-1 0 1,2 1 1371,-1-1 1,10-6 0,5-3 0</inkml:trace>
  <inkml:trace contextRef="#ctx0" brushRef="#br2">7878 6926 7822,'-6'-2'-29,"-1"0"276,1 0 0,2-1 1,0 1-1,1-1 890,-1 0-573,3-2 1,-3 2 468,2-1-693,1 1 1,-2 3-283,0 0 0,3 1 0,-2 1 0,1 2-278,1 2 1,0 0-1,0 1 49,0-1 1,1-2 138,1 1 1,-1-3-1,3 1 217,1 0 0,-1-1 279,0-2 1,-2 0-1,2 1-146,-1 1 0,-2-1 0,-3 1 0,-2-1-30,-2 1 0,0 2 1,-1 2-1,-1-1-160,-1 2 0,1-4-66,4 3 0,-1-1 1,3 1-1,1 0-195,3-2 0,2-1 0,5-3 0,1-1-234,2-3 0,2-1 0,0-5 0,1 0 272,-1 0 1,-1-1-1,-3-2 1,-3 0 572,-2 1 0,-3-1 0,-2 0 0,-3 1-55,-3 1 1,-5 0-1,-1 2 1,-3 2-156,1 2 0,-2 0 0,2 3 1,1 1-207,2 0 0,4 2 0,0 1 0,2 3-184,3 3 1,2-1-1,5 3 1,1 0-275,3-3 1,0 1 0,4-2 0,0 0-403,0-2 0,0 1 428,0-3 1,-1 0 0,-2-2 432,-1 0 0,-5-3 0,-2-1 0,-2-2 738,-2 0 1,-2 0 109,-5-1 0,-1-1-632,-2-1 0,-1 0 0,2 1 0,1-1 0,0-1 0,1-2-437,0 0 1,2 0-1,4-1 1,0 2-106,1 0 1,2 4 0,3-1 50,1 3 1,1 3-1,1 4 106,-2 5 1,1-1 0,-2 4 0,-2-2 19,0 1 1,-1 1 0,2-1 68,0-1 1,3-2-1,-1-2 83,2-2 1,-2-1 0,0-1 0,1-1 31,1-4 0,0 0-64,-2-5 0,1 1 138,-3-1 0,0-1 1,-2-2-1,0 1 1,0 1-1,0 1 84,0 0 1,-2 4 0,-3 3-231,0 0 0,-2 1 9,1 4 0,2 2 1,2 2-1,1 1-170,1-1 1,0 1 0,1-1 0,1 0-429,2-2 1,2-1 0,1-3-1,-1 0 238,0 0 0,3 0 0,-1-1 0,0-1 537,-3-2 1,-2-2-1,-1 0 1,0-1 184,-1 1 1,-3-1-1,-3 1 1,-3 0-229,-3-1 0,-1 1 0,0 0 0,-1 2-232,0 2 1,2-1-1,1 1 1,1 0-257,1 2-39,1 2 1,4 2 0,0 2 0,3 1-142,0 2 0,3-2 0,0 2 0,1-2 72,1-1 1,-1-2-1,2 1 1,-1-1-177,-1-1 757,0 0 0,0-1 166,1 1 0,-4-2 1,1-3-171,-1-2 1,-3-2-1,-1 0-569,-1-1 1,3 1 0,-1-1-1221,1 1 1,1 0 1582,0-1 1,17-22-1,-6 12 1,0-1 0</inkml:trace>
  <inkml:trace contextRef="#ctx0" brushRef="#br2">8423 8565 7698,'-7'0'476,"3"0"-104,0 0 1,0 0 0,-3 0 0,1 0-31,-1 0 0,3 0-720,0 0 332,2-3 0,0 0 0,4-2 0,3 2-98,0 0 1,1-2 50,-2 1 0,2-2 0,-2 0 0,2-1 234,0 1 1,-1-1 19,-1 1 0,-3 0 1,1-1-1,-1 1 896,-1-1-803,0 4 0,-3 0 0,-2 3 0,-2 1 363,-4 4 1,-1 0-463,2 5 0,-2 2 0,4 2 1,0 1-568,1-1 0,3 0-30,2-2 0,3-2 0,3-1 0,5-3-199,5-1 0,2 0 409,4-3 0,-1-3 0,0-3 0,-1-3-199,0-1 0,-3 0 793,-2-3 0,-4 1 1,-2-1-1,-4 0 330,-3 0 0,0 1 0,-1 0 1,-3 0 511,-2 0 0,-5 3-960,1 1 0,-2 0 0,1 4 0,1 1-127,1 2 0,0 3-107,3 2 1,0 3 0,2 0-1,1 0-530,3 1 0,3-1-35,1 0 1,4-3 0,1 1 0,1-3-181,1-1 1,1-1 449,1-2 0,-2 0 1,-1 0-1,-1 0 631,-1-3 1,-4 1 0,-1-3 0,-1-3 881,0 1 0,0 0-714,-4 1 1,-2-1-1,-2-1 696,-1-1-952,1 1 0,0 5-13,2 3 1,1 3-145,3 3 0,0 4 0,1-1 0,1 2-329,2 0 0,2-3-194,0 0 1,1-1 0,-1 0 0,0-2-528,1 0 1,-1-3 702,1-2 1,-2 0 0,0-2 61,-3-3 1,-4-2 547,-3-2 1,-4 0 0,-3 3 0,-3 0 376,-1-1 0,1 1-772,-2-1 0,2 3 0,-2 1 1,2 0-1456,3 1 1,2 2 1485,4 0 0,14 8 0,3 3 0</inkml:trace>
  <inkml:trace contextRef="#ctx0" brushRef="#br2">13207 7842 7620,'4'-10'-43,"4"3"1,-1-4-1,1 0 1,2 1 0,0-1 312,2 0 1,-2-1-1,0-1 1,-2 3 0,-1 1 31,-2 2 0,-5 4 1,0 0-1,-4 3 1,-3 3 155,-2 1 0,-4 4 0,0 3 0,-1 1-30,-2 1 1,3 0-420,-2 0 1,1-1-1,2 1 1,1-1-405,3-1 0,1-1 0,1-2-16,2 0 0,4-2 1,5-5-1,3-2 187,5-3 1,1-3 0,3-1 0,1-3 44,0-1 0,-2-3 0,-1 0 1,-2 0 211,-2-1 0,-3 2 1,-3-2-1,-3 0 430,-1-1 0,-5 4 0,-2 0 0,-2 4 252,-2 1 0,-3 5 0,-3 2 0,1 2-291,-1 3 0,-1 5 0,2 4 0,1 1-468,0 0 0,7 0 0,3-2 1,2 0-83,2-1 0,4-2 0,3-2 1,5-2-363,5 0 1,1-3 0,1-4-1,0-3 70,1 0 1,-3-5 0,-1 0 0,-4-2 602,-2-1 1,-4 0-1,-4 0 1,-3 1 633,-3-1 0,-4 0 0,-6 0 0,-2 0 0,0 0 0,2 4 0,-1 3 0,1 3-567,1 2 1,1 1-1,0 2 1,1 2-488,2 5 1,5 0 0,2 1-1,1 2-540,1 0 1,4-2 0,1-2-1,3 0-2502,0-2 3158,2 0 0,-11-31 1,-1-7-1</inkml:trace>
  <inkml:trace contextRef="#ctx0" brushRef="#br2">11709 15401 7735,'-2'-12'167,"0"-1"1,-1 2 230,3 0 1,1 1 0,1 0 0,2 1 123,-1 2 0,1 1 0,-3-1-162,2 1 1,-1 2-420,-2-1 1,-1 4-247,-1-1 1,0 4 0,-1 2 0,-1 3 156,1 1 0,1 0 0,-2 2 0,1-1 73,2-1 1,0-1 0,1 0 155,0-1 1,3-2 0,1 0 0,3-1 13,1-2 1,0-3 0,2-3-1,-1-2-146,-1-2 0,-1-2 0,-1 0 0,-2-2 84,-2-2 1,-1 0 0,-2-3 0,-2 2 185,-3 0 0,-4 2 1,-5 3-1,-2 3 391,-2 3 1,-2 4-1,0 5 1,0 5-208,1 5 1,2 2 0,1 1-1,5 0-294,2-2 0,6 0-287,2-2 1,6-3 0,4-1-1,3-3-152,5-2 1,2-2-1,1-4 1,0-3-397,-2-3 1,-2 1-1,-5-3 1,-1 0 578,-2 0 1,-4-1 0,-2-2 0,-4 0 483,-6 1 0,-2-1 0,-2 0 0,0 2 755,0 2 0,3 1 0,2 6-273,1 1 0,3 3 0,2 3 0,3 3-759,3 2 1,4 2-1,7 1 1,2-1-1700,1-1 1,-1-2 1343,0-2 1,-22-27 0,-5-5-1</inkml:trace>
  <inkml:trace contextRef="#ctx0" brushRef="#br2">11696 15305 7907,'-4'-3'0,"-1"2"0,3-3 255,-3 0 0,4-1 1,-2 2-1,1-1 0,0 1 1,1-2-1,-1 0 1,1 0-1,-1 0 577,0 0 1,2 0 0,-1-1 133,-1 2 0,0 1-632,-2 3 1,0 1 0,-2 1-1,1 4-86,1 2 1,0 3 0,-2-2 0,1 1-94,1 1 0,0 3 0,0 1 0,2-2-191,1-2 0,1-1-152,0 1 0,1 0 0,1-3 0,3 0 24,3-3 1,-1-3 0,4-2-1,0 0 220,2-2 0,-1-2 0,-1-2 0,0-2 123,0 0 1,1 0 0,-2-2 0,-1 0-77,-2 0 0,-1 0 1,-1-3-1,-2 1-266,0 1 1,-1-1 0,-3 2 0,-1-1-31,-2 1 0,-2 1 1,-1 0-1,-1 1 101,0 2 1,-3 2-1,2 0 1,0 2 316,-1 1 0,2 4 1,1 2-1,1 3 120,0 5 1,0 1 0,1 3 0,1 0-57,1-1 0,1 2 0,2-3 0,1-1-413,1 0 0,2-4 0,2-2 1,1-2-105,-1-1 0,3-2 1,0-3-1,0-1 152,0-1 1,1-3 0,-3-2 0,0-3 20,-2 0 1,0 0-1,-1-3 1,-2 0-63,-1 0 0,-1 1 0,0-1 1,0 0-41,0 0 0,-5 0 0,-2 1 0,0 2 198,0 1 1,-1 4 0,-1 1 0,1 2 339,-2 0 0,3 5 1,-1 3-1,3 5 251,0 3 1,1 3 0,-2 3 0,2 0-312,2 2 0,1-3 0,2-3 0,1 0-481,2-2 0,2-2 0,1-3 1,0-3-264,1-2 1,0-3 0,2-3 0,-1-2 181,-1-2 1,-1-3-1,-1-2 1,-1-2 140,-1-2 1,-2 2 0,0-2 0,-2 1 145,0 2 0,-2-1 0,-3 0 1,0 1 243,-2 1 1,0 2 0,-1 3 0,-1 0 30,-1 2 0,2 1 0,-1 3 0,0 3 162,1 4 0,0 5 0,3 4 0,2 2-21,0 1 0,1-2 1,2 3-1,2-2-392,3 0 0,0-5 0,2-1 1,1-2-888,1-2 1,2-2 0,-2-1-1,0-1-822,0-1 1,2-4 1354,-3-3 1,-2-22-1,-3-5 1</inkml:trace>
  <inkml:trace contextRef="#ctx0" brushRef="#br2">11721 14876 7840,'-3'1'1422,"1"1"-1179,1-1 1,1 5 0,-1-3 0,0 2 152,-1-1 1,-1-2 0,3 2-1,0 1 25,0 1 1,0 0-301,0 1 0,0-1 0,0 0 0,-2 2 0,0 0 0,1 3 29,0 1 1,-1 1-1,0-1 1,0 1-55,2 0 0,-1 2-183,-1 0 1,1-2-1,-1-3 1,1 1-194,1-1 0,0-1-433,0-2 395,0-4 0,0-1 0,0-4-754,0-2 1072,0-2 0,0-17 0,0-5 0</inkml:trace>
  <inkml:trace contextRef="#ctx0" brushRef="#br2">11625 14934 7841,'-4'-2'198,"0"-1"898,1 0-576,1 1 0,2-1-269,0 0 1,1 2 0,0-3 0,2-1-145,1 2 0,-2-3 0,2 2 0,-1-2 14,1 0 1,-2-1-118,2 1 1,-2 0 0,2-1 0,1 1-50,-2-1 0,3 1 5,-2 0 0,0 0 0,-1 1 0,1 1-93,0 2 104,0-3 0,2 4 0,1-1-17,-1 1 117,0 1 0,1 3 1,-1 0-1,0 2 131,-2-1 1,1 1-100,-3 3 0,3 0 1,-3 0-1,1-1 18,0 0 1,1-1-87,-1 0 0,-1-1 1,0-1-68,0 1-1189,0 1 1221,1 0 0,-14-5 0,0-2 0</inkml:trace>
  <inkml:trace contextRef="#ctx0" brushRef="#br2">11708 14684 7856,'-3'-2'344,"-1"1"1,2-1 1807,-2 1-1490,1 1 0,0 1-21,3 1-441,0 1 0,3 1-259,1-2 0,0-2 0,-1-2-61,0-2 1,-1-2 0,-1 0 0,1-1 47,0 1 0,0-1 168,-2 1 0,-1 0 0,-1 0 260,-2 2 1,0 1 2,0 3 1,0 1 0,-3 1 313,1 2 0,2 2-450,-1 0 0,4 3 1,-1-1-1,1 0 171,1-1-419,0-1 0,1 0 0,1-2 21,2-1 0,2-3-40,0-3 1,0 0-1,-1-4 1,-1-1-424,1-1 1,-2-1 303,-1 1 0,-1 0 0,-1 1 1,0 0 29,0 0 1,-1 1 311,-1 0 0,1 3 0,-4 0 1,0 2 154,0 0 1,-1 4-159,2 3 0,-2 1 0,2 2 0,1 1 155,1 1 0,1-2-260,1 0 0,0-1 0,1-1 0,0-1-131,1-1 1,3-2 80,-1 0 1,0-1 0,0-1 0,1-1 164,-2-1 1,2 0-85,-3-2 0,0 0 1,-2-3 114,0 1-161,0 0 0,-2 0 0,-3 2-49,0 2 0,0 1-233,1 1 0,3 3 1,-2 2-1,1 2-912,0 1 627,-1 1 1,3-3 0,1 0 0,1-2-152,2-2 1,0-1 373,0-1 1,1 0-1,0-1-23,0-1 0,0-1 204,-3-4 1,0 3 0,-2 0 0,0-1 99,0-1 1,0 2 513,0-1 1,0 3 430,0-2 0,-1 3-501,-1-1 1,1 2 0,-2 2 258,1 2 0,1 2-478,-1 0 1,-1 0 0,1 1 0,0-1-234,2 1 1,0-3-231,0 0 1,0-2-311,0 3 556,0-4 292,0 2-19,0-9 56,0 2 1,-1-5 296,-1 5-415,-2 1 1,0 3 0,0 1 0,2 1 42,0 2 0,1 2-202,1 0 1,0 1 0,0-1-1,0 1-318,0-1 0,1-2-21,1 1 1,0-4 0,2 1 87,1-1 0,-2-1-91,2 0 1,-3-1 0,1-1-248,0-2 0,-1 0 292,-2 0 0,0 0 240,0-3 0,-2 2 199,-3 0 0,2 2 0,-2 4 61,0 1 0,0 2-132,1 2 1,-1 1-1,3 0 1,1 1 90,0 0 1,1 1-189,0-3 0,0 0 0,0 1-267,0-1 1,1-2 204,1-2 1,-1-2 14,4-2 0,-2-4-276,1-2 1,-1-2 0,-3 2 0,1 0-485,1 0 578,-1 1 1,2 1 0,-4 0-175,-1 2 474,-2-2 1,-2 6 0,-1 1 156,1 4 0,2 2-49,-1 4 1,4-1 0,-1 1-1,1-1-188,1 0 0,0 0-134,0-1 0,3-1 0,1-2-45,2-2 0,0-1 151,1-3 1,-3 0 0,0-3-1,1-2-60,-2-2 0,2-1-87,-3-3 0,0 3 0,-2-2 0,0 0 98,0 3 0,0-3 35,-2 2 1,0 1 0,-2 3 0,-1 0 13,-1 0 1,0 1 32,-1 3 1,3 1 0,0 1 0,0 3 128,0 0 0,-1 2 34,3 2 1,0 1 0,2 2 0,0-1-233,0-3 0,0-1-19,3 0 0,0-1 1,4 0-1,-1-2-124,0-2 1,1-1 170,-1-1 1,1-3 0,-2-1 0,0-2-15,0 0 1,-4-3 12,1 1 0,-1-3 0,-1 2 0,0-1 139,0 1 0,0 1-48,0 1 1,-3 2 0,-1 0 0,-2 1 151,0 1 0,-1 1-143,1 2 0,-1 0 0,2 1 1,0 1 70,0 2 0,4 3-41,-1 1 1,1-1 0,1 2-1,0 0-165,0-1 1,1 1 22,1-3 0,2 0 1,2-2-1,0-1 104,-2 0 1,2-2 93,-2 1 1,2-3 0,-1-2 0,0-1 12,0-1 1,-4-3-78,1 0 0,-1-1 0,-1 3 0,0-1 181,0 1 0,-3 0-158,-1-1 0,-2 4 1,0 0-1,-1 1-28,1 0 0,-3 0-173,1 4 1,-1 3 0,3 2 33,2 2 0,-1 0-300,3 0 1,0-2 0,3 1 41,1-1 0,-1-1 239,3-2 1,-1-1-1,1-2 170,1 1-127,1-1 1,0-1-399,0-4 0,-1-2 189,-1-1 0,-3 1 0,1 0 1,-1-1 108,-1 1 1,0 2 45,0-1 0,0 1 325,0-2 0,-1 2 350,-1 2 0,1 1 196,-3 1 0,2 3-369,0 1 0,1 2 0,1 0-115,0 1-262,0-1 0,1-2 1,1 0-85,2-1 1,0-1-169,0-2 1,-2-1-1,1-1 1,-1-2-233,0-2 1,2-2 177,-2-1 0,0 0 0,-2 1 0,0 0 252,0 0 0,0 0 182,0-1 1,0 4 0,-2 0-1,-3 0 134,0 2 0,-2 1-152,1 0 1,2 2-1,-1 2 1,1 3 273,0 3 1,-1-1-410,3 2 1,0 0-1,2 0 1,0 1-136,0-1 0,2 2 0,0-3 1,3-2 0,0-1 105,0 0 1,2-2 11,-1-1 1,0-2 0,-1-2-1,-2-3 3,0 0 0,2-2-135,-3 1 1,2-3 0,-2 0-1,0 0-87,-2 0 1,0 0 201,0 3 0,-3-1 0,-1 1 0,-2 0 90,0 2 1,0-1 45,-1 3 0,1 0 0,-1 2-10,1 2 0,0 3-32,2 3 0,1 2 1,3 1-1,0 0-92,0 0 0,1-1-11,1 1 1,-1-4-1,4 2 1,0-2-213,0-1 1,4-1 134,-1-1 0,1-3 0,-3 1 0,1-4-12,-1-2 1,0-2-148,-2 0 0,1-3 0,-3-1 0,0 0-120,-2 1 1,0 0 283,0 1 0,0-2 0,-2 2 1,-3 1 89,0 1 1,-2 0 161,1 4 0,-1 0 1,-1 2-1,-1 0 200,1 0 0,4 3-106,-1 1 1,3 2 0,-1 0 0,0 1 61,1 2 0,2-2-257,0 2 1,2-2-1,2-1 1,0 0-453,1 1 1,-1-1-434,2-2 1,1 1 0,-1-2 0,0-1 780,1 1 1,5-12-1,1-5 1</inkml:trace>
  <inkml:trace contextRef="#ctx0" brushRef="#br2">11792 15363 7810,'-3'-4'81,"1"-1"156,-2 3 127,3-3 0,-2 4 0,3-3 0,1-1 0,1 0 0,2 0 0,2 3 0,0-1 0,1 1 455,2 1 0,1-2 0,3 1 0,-1 0-155,1 2 1,0-2-1,0-1 1,0 2-493,2 0 0,-1 1 0,1-2 0,-2 0-141,0 1 0,0 0 1,-1 1-1,-1 0-470,-3 0 1,1 0 0,0 0-1201,-1 0 1,-4-1 1598,-2-1 1,-13-7-1,-3-5 1</inkml:trace>
  <inkml:trace contextRef="#ctx0" brushRef="#br2">12118 15133 7829,'-3'-6'1638,"-1"2"0,-1 2-1092,1 4 0,1 2 0,3 4 0,1 1 0,1 0 0,2 1-377,2 0 1,-2 0 0,0 1 0,1-1-1809,1 0 1,1 0 1538,-1-1 1,3 5 0,1 0 0</inkml:trace>
  <inkml:trace contextRef="#ctx0" brushRef="#br2">12112 15408 7829,'-6'0'374,"-1"0"0,1 0 718,-1 0 0,4-1 0,3-1-392,4-2 0,2-3 0,3-1 0,2-1-917,1-1 0,0 2 1,-1-2-1,0 0-1409,0 0 0,-1 2 1626,-2-1 0,-9-3 0,-4-2 0</inkml:trace>
  <inkml:trace contextRef="#ctx0" brushRef="#br2">12285 15286 7829,'0'7'655,"-2"-1"0,-1 0 1,0 1-1,0-1 0,2 1 437,0-1 0,2 0 0,1-3-1012,2-3 1,2-1 0,0-3 0,1-3-1,-2-1 1,0-2-292,0 1 1,-3 0 0,1 1 0,0-1-45,-1 2 1,-2 0 972,0 0 1,0 1 404,0-1-858,-3 1 0,0 5 0,-4 3 0,2 4-122,1 3 0,-1-2 0,2 3 0,1 0-648,-1-3 1,3 1 0,-2-2-114,1 0 535,4-2 0,-2-1 0,3-4 164,-1-1 1,-1-2 330,1-2 1,-3 0-1,2-1 1,-1 1 189,-1-1 1,-1 2 0,0 0 0,-2 1-182,0 1 1,0-1 0,-1 2-585,-1 0 1,2 3-1,1 3 1,1 2-292,1 1 1,0 2 0,0 0 0,1-1-160,1-1 0,1-1 0,2 1 1,-1-2-502,1 0 1,-1-2-251,0-1 1,0-4 1363,0 0 0,-10-17 0,-4-5 0</inkml:trace>
  <inkml:trace contextRef="#ctx0" brushRef="#br2">14104 13839 7808,'-6'0'-53,"-1"0"1,1 0 1144,2-2 0,1 0 0,1-2-670,0-1 0,0-1 0,2 0 1,0-1-1,0 1 0,0 0-12,0-1 0,0 1 0,0-1 570,0 1-335,0 0-434,-3 2 0,0 5 0,-4 5 1,1 4 101,-1 2 0,2 3 1,0 1-1,1-1-201,1 1 0,1-1 0,3-3 0,2-1-86,3-3 0,3-1 1,5-3-1,1-3 112,2-2 0,-1-5 0,1-5 1,-1-1-382,0-1 1,-2-2 0,-1-1 0,-3 1-313,-3-1 0,-1 1 0,-4 1 0,-1 1 1130,-2 0 1,-4 5 0,-6-1-1,-2 3 99,-2 2 0,2 1 1,-3 3-1,1 1-315,0 4 0,-2 2 0,2 6 1,2 2-174,1 2 1,4 0-1,3-1 1,3 0-257,1 1 1,3-5 0,2-1 0,5-3-232,5-5 1,0-1 0,3-3 0,1-2 36,1-3 0,-3-2 0,0-4 0,-1-2 169,-1 1 0,-1-3 1,-5 1-1,-1-1-66,-3 0 0,-1-1 1,-4 0-1,-2 1 386,-3 1 1,-4 2-1,-3 2 1,-1 1-26,-1 1 0,-2 2 1,2 4-1,0 0 31,2 4 0,0 3 0,0 5 1,1 4 7,2 6 1,1 1 0,4 3 0,1 1-216,2-1 0,2-1 1,5-3-1,1-1-324,3-1 0,3-2 0,3-5 1,0-3 112,0-4 0,-1-3 1,1 0-1,-3-3 364,-1-1 0,0-4 0,-4-3 0,-2-1 42,-2-1 1,0-2 0,-3 0 0,0 1-53,0 0 0,-4 1 0,-2-1 0,-2-1-184,-2 3 0,1 0 0,-1 4 0,-2 1-70,0 2 0,-1 2 1,1 4-1,-1 4 135,3 3 1,-1 7-1,4 4 1,2 3 65,1 1 0,2 1 0,3-3 0,2-2-138,3-1 0,4-5-187,2 0 1,2-4-1,0-4 1,1-3 1,-1-2 1,0-3 430,-1-3 1,-3-2 0,-2-4 0,-1-3-35,-3 0 1,-1 0-1,-3-2 1,0 1-85,0 0 1,-3 1 0,-1-1 0,-3 2-123,-1 2 0,-2 3 0,-3 1 1,0 3-169,0 3 0,0 2 1,1 4-1,1 4 83,0 7 1,3 3 0,1 3 0,2 3 268,2 1 1,3 0-246,3 1 1,1-1 0,5-2 0,4-4-313,3-3 0,2-6 349,-1-4 0,2-3 1,-2-4-1,1-3 274,-1-5 0,-2-3 0,-6-3 1,-1-2 286,-3-1 0,-4-2-271,1 1 0,-2 1 0,-2 0 0,-3 1 78,-3-1 0,-2 2-482,-3-1 1,1 5-1,-1 0 1,-1 4-9,-1 2 0,4 4 1,-1 0-1,2 5-110,2 6 0,1 2 145,1 8 1,2-1 0,3 4-1,2-3-253,3 1 0,2-2 140,0-1 0,1-1 1,2-4-1,2-2 284,1-4 0,0 0 170,-1-4 1,0 0 0,-3-5-1,0-4 501,-1-3 1,-3-2-466,-2-1 1,-1-1-1,-1-1 1,-1 0 75,-1-1 1,-2 3-1,-2-2 1,0 1-351,-1 1 0,-1 3 0,-1 2 0,1 1-112,-2 3 1,3 1-46,-1 3 0,1 6 1,2 3-1,2 4 183,0 2 1,1 3-3,2-1 1,0 1-1,0 1 1,3-1 26,1-3 0,2-1 1,1-5-1,1-2 127,0-2 0,1-2 0,-3-4-363,0-1 0,-2-2-548,-2-5 1,-1 2 0,-1-1 0,-1 0 758,-1 2 0,-19-6 0,-6-2 0</inkml:trace>
  <inkml:trace contextRef="#ctx0" brushRef="#br2">14110 13743 7997,'0'-4'354,"0"1"309,-2 0 0,1-2 0,-2 1-53,0-2 0,2 2 0,-3 1 0,1 1-15,-1 0 0,0 0 0,-3 3 458,1 1-791,2 1 1,-1 5 0,0 1 0,0 3 0,-1 3-1,2 1 1,2 2 122,1 0 0,1 3 1,1-1-1,1-3-287,5-3 0,2 0-265,4-6 0,3 0 0,0-4 0,1-4-429,0-4 0,-1-5 319,2-4 1,-3-3 0,-3-3 0,-2 0-359,-3 0 0,-2-2 701,-2-1 1,-3 1 0,-3 2 0,-5 2 504,-4 2 0,1 2-342,-4 0 0,-1 3 0,1 2 0,-1 3 483,0 3 0,2 4-388,1 3 1,2 3 0,1 3-1,2 4 137,2 2 0,2 2-509,4 2 1,1-3 0,1 1-1,3-3-514,3-2 0,2-2 272,3-2 0,2-5 0,0-1 0,0-2-32,0-2 1,-1-4 282,1-2 0,-2-2 0,-3-4 0,-2-2 343,-3 1 0,0-3-94,-3 1 0,0-2 0,-5 2 0,-2 1 557,-2 1 0,-3 2-534,-3 0 1,2 4 0,0 1 0,0 3-118,-1 2 1,1 2-86,1 1 1,2 2-1,0 5 1,2 2-4,2 3 0,3 1-207,-2 2 1,3-4-1,3 1 1,1-4-415,2 0 1,0-2 437,0-1 0,1-4 1,-1-1-1,1-1 827,-1-1-508,0 0 0,0-3 0,-2-1 0,-2-2 203,-1 0 0,-2-1 33,-1-2 1,-1 3-1,-4-1 1,0 2 231,-1 3 1,1-1-1453,-2 3 1,2 1 0,1 2 0,0 3-137,2 2 956,1 3 0,14 2 0,3 3 0</inkml:trace>
  <inkml:trace contextRef="#ctx0" brushRef="#br2">14091 13327 6868,'-2'-4'828,"0"0"-473,0-1 0,2 1 0,-1 1 160,-1 0 1,1 0 383,-1 1-265,1 1-280,1-2 1,0 8-104,0 2 1,0 1-155,0-2 1,0 3 0,0 0-1,0 1 4,0 1 0,0-1 8,0 1 1,0-1 0,0 2 0,0 0 61,0-1 1,0-2-112,0 2 0,0 1 1,0-2-1,0 0 45,0-1 0,0 0-99,0-1 1,0 1 0,0-3 0,0 1-43,0-1 40,0 1 1,0-1-473,0 0-268,0-2 0,1-1-1103,1-3 1839,-1-3 0,5-17 0,2-9 0,-1-3 0,0 1 0</inkml:trace>
  <inkml:trace contextRef="#ctx0" brushRef="#br2">13976 13353 8160,'-4'0'182,"-1"1"30,0 1-142,2-1 1,1 1-1,4-2 80,3-2 1,-2 0 0,2-2 0,-1-1 18,-1-1 0,3 0-31,-2-1 1,0 1-106,0 0 0,0-2 0,3 0 0,-1-2 0,1-1 0,-2 1 118,0-2 0,0 2-78,0 0 0,0 1 1,2-1-1,-2 1 219,0 1 0,0 3 68,-3 1 0,3 2-5,-1-3 1,1 5-38,-1 0 0,2 3 0,-2 3 1,-1 0 1,3 1-285,-2-1 0,1-2 1,0 1-1,-1-1 78,1 0 0,-1 0-3,0-1 1,-2 2 0,3-1-11,-1 2-146,-1-3 1,0 3-456,-3-2-875,0 2 1,-1 0 1375,-1 1 0,-10 5 0,-5 1 0</inkml:trace>
  <inkml:trace contextRef="#ctx0" brushRef="#br2">14309 13903 8050,'-4'-2'206,"-1"0"0,0 1 1,0 0 1979,-2 1-1519,4 0-297,0 0 0,4 0-144,1 0 1,1 0-1,4 0 1,-1 0 116,1 0 1,-1 2-1,0 0 1,1 0 42,2 1 1,-1-2 0,2 1-1,0-1-124,0-1 1,0 0 0,3 0 0,1 0-21,1 0 0,-1 0 0,2 0 0,1-1-46,-1-1 0,1 1 0,2-2 0,-2 1-75,0 0 1,-2-1-80,0 1 0,-2 2 1,-1-3-1,-1 3-76,-3 0 0,2 0 1,-2 0-39,0 0-157,-1 0-1394,0 0 530,-4 0 1,-3 0 0,-3 0 987,-1 3 1,-7 0-1,0 3 1</inkml:trace>
  <inkml:trace contextRef="#ctx0" brushRef="#br2">14674 13782 8050,'0'-4'64,"0"-1"1,0 0 615,0 0 0,2 2 1,1 3-198,1 3 1,-1 4-277,1 1 1,1 0 0,-2 3 0,1-1 0,0 2 0,0-1 258,1 1 0,-3 1-607,2-2 1,0 0-1,1 1 1,-1-2-756,1 2 1,0-3-1,0-1 896,-1-1 0,0 0 0</inkml:trace>
  <inkml:trace contextRef="#ctx0" brushRef="#br2">14668 14051 8050,'0'-7'24,"2"0"1,0-1 0,0 0 794,1 0 0,-2 0 0,4 0 0,0-3 1257,3-1-2125,-1 2 0,5-1 0,-3 1 0,0 1 0,1 0 0,-1 1 0,1 2 49,-3 1 0,-5 5 0,-3 4 0</inkml:trace>
  <inkml:trace contextRef="#ctx0" brushRef="#br2">13944 13820 7920,'-10'0'468,"1"0"1,2 0 0,1 0-1,-1 0 65,1 0 1,2 0 0,2-2-367,-1 0 1,2-1-1,-2 2 456,0-1-324,0-1 1,-4 1 0,1 0-1,-1 1 284,-2 0 0,1 2 0,-2 0 1,-2 1-93,0 0 0,-3 1 0,-2-1 1,0-1-326,0 0 0,-1-1 0,-2 0 0,-2 0-169,2 0 0,0-3 0,3-1 0,1 0-353,3 0 0,-2 0 0,5-2-2921,0 2 0,4 1 2686,3 3 0,3 0 0</inkml:trace>
  <inkml:trace contextRef="#ctx0" brushRef="#br2">13495 13692 7926,'-9'2'79,"-1"1"0,0-1 0,2 0 0,1 0 0,0 0 1,1 0-1,-1 1 404,1 1 1,0-3-1,-1 1 1,1 0-456,-1 0 0,-1-1 0,-1 3 1,1-1-1,-1 1 0,-1 1 162,0 0 1,-2 2-1,4-1 1,-1 1 87,0-1 0,2 0 0,-2-1 0,2-1 236,1 1 1,1-1-349,1 0 1,3-1 0,1 2-1,4-3 57,2-2 1,1 3 0,1-1 0,4 0-222,2 1 0,0 0 0,3 3 1,-1-1-440,0-1 1,-1-2-1,2 3 1,0-1-206,0-1 1,1 1 641,-3-2 0,-1-10 0,-1 0 0</inkml:trace>
  <inkml:trace contextRef="#ctx0" brushRef="#br2">14072 13974 7940,'-4'-3'462,"1"2"1,1-2 0,0 1 23,-2 0 1,3 2 0,-2 3 0,3 4-197,0 2 1,0 2 0,0 3 0,2 1-113,0 2 1,2 4 0,-1 2-1,1 3-102,1 2 1,-3-1-1,1 2 1,-1-1-159,1-1 1,-1-1 0,-2-3 0,2-4-1111,0-3 1,1-6 1191,-1-4 0,-7-28 0,1-10 0</inkml:trace>
  <inkml:trace contextRef="#ctx0" brushRef="#br2">13982 14262 7913,'-9'4'468,"2"0"1,-1-1-1,2 2 1,2 1 0,-1 3 350,-1 0 0,3 4 0,1 4 0,1 0 597,1 3-1398,0 4 1,3-4 0,2 1 0,3-2-1,2-2 1,2-2 0,1-2-561,0-2 0,0-5 0,0-4 0,0-1-227,2-1 1,-1-6 672,1-2 0,-5-6 1,-1-4-1,-2-1 835,-1-2 0,0 0 0,-2-1 1,-2-1-251,-1 3 0,0 0 1,0 1-1,1 0-156,0 2 0,-1 4 0,-1 5-1069,0 1 0,0 4 0,0 3 736,0 3 0,-6 29 0,2-13 0,1 0 0</inkml:trace>
  <inkml:trace contextRef="#ctx0" brushRef="#br0">14168 13859 7575,'-2'4'1981,"0"0"-1358,0-2 2653,2 0-2457,5-4 0,-3 1 0,4-2 0,-2 1-402,0 0 0,-2 0 1,2 2-1,1 0-293,1 0 1,-2-1-1,1 0 1,0-2 92,3 2 1,-1 0-194,2 1 1,-1 0 0,-1 0-1,3 0 60,0 0 0,-2 0-12,3 0 0,-1 1 1,1 0-1,0 2 41,0-2 1,1 0 117,1-1 1,0 0-1,0 0 1,0 0 321,-1 0 0,-1 0-415,0 0 0,-1 0 1,3-1-1,0 0-26,0-2 0,-1 1-34,-1 2 0,1 0 1,1 0-1,0 0 180,-1 0 0,1 0-128,-2 0 1,1 0 0,3 0 0,0 0 247,-1 0 1,-1 0-179,0 0 0,2 0 1,0 0-1,0 0-22,1 0 1,-3 0-50,2 0 1,2 0-1,0 0 1,1 1 130,1 1 0,1-1-70,-1 1 1,1-1 0,0-1 0,2 0 148,-2 0 1,0 0-340,-1 0 0,1 0 0,0 0 0,0 0 0,-4 0 0,0 0 0,-1 0 0,0 0 0,-3 0 0,-1 0 0,-3 0 0,0 0 0,-2 0 0,0-1 0,-1 0 0,-1-2 0,-3 1 0,1 2 0,-4 0 0,-1 0 0,-4 0 0,1 0 0,0 0-152,2 0 1,-2 2-3026,2 1 1763,1 2 1,0-5-1864,1 2 2766,1-1 1,-8-24 0,2-5-1</inkml:trace>
  <inkml:trace contextRef="#ctx0" brushRef="#br0">15218 13532 7848,'0'-4'47,"0"0"0,-2 1 708,0-1 0,0 2-209,2-2-18,-3 2 0,2-1 451,-1 1-781,2 1 1,0-1 32,0 4 1,-2 2-101,-1 2 1,1 0-1,2 1 1,0 0 121,0 1 0,-2 2-10,0 3 0,0 0-75,2 0 0,-1 2 0,0 0 1,-1 2-19,0 1 0,1 0 0,1 1 0,0 0 17,0 1 0,0-1-72,0 0 1,0 0-1,0-2 1,0-2 128,0-2 0,0 1 72,0-1 1,0-2-89,0-4-725,0-1 0,0-6 0,1-3-1122,1-4 1,-1-5 186,1-1 1452,2 0 0,-1-17 0,4-1 0</inkml:trace>
  <inkml:trace contextRef="#ctx0" brushRef="#br0">15116 13622 7848,'-4'0'545,"0"1"1,1 0 110,-1 1 0,3 0 1,-1-4-1,3-1-259,1 0 0,3-2 0,-1-1 0,1 0 1,0-1 100,0 1 0,-2-1 0,2-1 0,-1-1-292,1 2 1,1-1-148,0-1 0,1 2 0,-2-2 1,0 0-12,0 1 0,-1-1 1,2 3-1,0-1-19,-2 1 0,2 2-89,-2 2 0,0 2 1,0 2-1,1 3 96,1 3 0,-2 4-11,0 3 0,-1 3 1,1-1-1,0 1-298,0-1 0,1-1-15,0-4 0,-2 1 0,1-3 0,-1-1-1440,1-2 1728,-3-4 0,2-23 0,-3-8 0</inkml:trace>
  <inkml:trace contextRef="#ctx0" brushRef="#br0">15174 13443 7854,'-7'6'257,"1"-2"0,0 1 1,1-1 834,1-1 0,0 1 0,1-3 0,3 1 0,0 1 0,5-3-587,0 0 1,0 0 0,2 0-430,-1 0 0,1-1 107,-1-1 0,-2 1-168,1-1 0,-4 0 486,1 0-146,-1 2 76,-1-3 1,-3 4-206,-1 1 140,1-2-48,0 6 1,4-5 72,1 1 1,-1-1-1,4-2 651,0-1-919,-3 1 0,3-5 1,-2 2-236,-2-2 1,0 2-11,-1 0 1,-2 2-1,-1-3 1,-1 1-354,-1 1 1,-1-1 221,0 2 0,2 1 1,-1-1-313,0 1 463,3 1 1,-3 3 0,3 1 477,0 2 0,2 1 59,2-1 1,0-2-1,1 1 1364,0 0-1201,2 0 0,-4-1 0,2 0 533,-1-1-1196,-1-1 0,2-3 0,-4 0 0,-1-2-380,-2-1 1,0 2 170,0-2 1,0 1 0,-3-2-356,1 3 1,2-1-493,-1 1 194,4 0 0,-2 3-2350,3 1 3059,3-1 1,23-1-1,9-4 1</inkml:trace>
  <inkml:trace contextRef="#ctx0" brushRef="#br0">15090 13801 7892,'-4'0'-351,"0"0"0,0-1 0,-1 0 861,1-1 1,2-2-1,-2 1-59,1-1 0,1 0 1,2-3 895,0 1-876,0 0 0,0 1 38,0 1 1,0 3-305,0 1 0,2 5 0,1 4 127,1-1 1,-1 0-236,2 0 1,0 0 0,0 3-1,0-1 12,-1 0 1,2 2-184,-2-4 0,1 3 1,0-3-1,-2 0-1979,0-1-250,2 0 2303,-1-4 0,-1-6 0,0-4 0</inkml:trace>
  <inkml:trace contextRef="#ctx0" brushRef="#br0">15071 13961 9686,'4'-4'819,"-1"0"0,-1 1 0,3-1 0,1-1 0,3-1 0,1-1 0,2 0 0,1-2-795,0 1 0,0-2 0,0 0 0,-1 0-1578,1-1 0,-3 3 1554,-1 0 0,-22-2 0,-6 0 0</inkml:trace>
  <inkml:trace contextRef="#ctx0" brushRef="#br0">15263 13423 7785,'0'-6'397,"0"0"1,1 0 0,0 1-1,2 1 1,-2-1 421,0-1 0,1 2 0,1-1 0,0 0 0,-1 0 0,3 1 0,-3-1 0,1 0 0,0 0 0,-1-2 0,-2 1 0,0-1 273,0 1 0,0 2 0,-1-1-847,-3 0 1,-2 3-1,-6 0 1,-2 4-13,-2 2 0,-1 2 0,-2 3 0,-1 2-462,1 3 0,3 1-172,1 2 1,2-3 0,3 1 0,4-2-587,3 0 1,4-1 750,3-1 1,3-2-1,6-3 1,0-2-122,-1-2 1,1-2 354,0-2 0,0-1 0,-1-4 0,-1 1 66,-3-1 1,-3-1 137,-1-1 1,-2-1-1,0 0 1,-2 0 575,-2-1 1,-2 2-413,-2 0 1,-3 1-1,-2 1 1,-2 4 543,-2 1 0,1 3-447,-3 1 0,3 5 0,-1 3 1,4 2-189,2 1 1,5 2-418,2 0 1,3 1 0,3-3 0,5 1 102,2-2 0,4-4 161,0 1 0,2-3 1,-2-1-1,-1-3 75,0-2 0,-2-1-221,-2-3 0,-1-1 0,-5-5 1,-2-1 206,-1-1 0,-1 1-328,0-4 0,-3 1 0,-3 1 0,-2 1-52,0 2 1,-2 0 215,0 1 0,-3 5 0,1 0 1,-1 2 292,0 2 0,1 1-254,1 1 0,2 4 0,3 3 1,2 0-416,2 0 0,2 2 48,2-2 0,4 1 1,3-2-1,1-1 545,1-2 0,1-4-81,1 1 0,-2-1 1,-1-1-1,-1-1 142,-1-1 0,-1-2-360,-1-2 1,0 0 0,-2-1-1,-1 0 46,-3-1 0,-3 0-57,-1-3 1,-2 3-1,-3 0 1,-1 1-19,-3 3 0,0 1-11,-2 3 0,1 0 0,0 1 0,3 2 43,2 3 0,2 1 456,1 1 1,2 1-1,3 1 1,2-1-1433,3 0 0,2 0 216,1-3 1,-1 0 0,0-1 0,1-2-2458,2 0 2900,-5 2 1,11-21 0,-5-3-1</inkml:trace>
  <inkml:trace contextRef="#ctx0" brushRef="#br0">10377 14819 7851,'0'-6'-304,"0"2"0,2-2 282,0 2 1,1 1 0,-2-2 0,2 1 510,1 0 1,-2 1-1,2 1 375,1-2 1,-1 1 433,0 1-697,-3 1-591,2 1 1,-3 3-202,0 1 46,0-1-239,0 2 187,0-4 758,0 2-188,0-9 1,-3 5 0,-1-4-1,-2 2 103,0 1 1,-1 0 0,-1 2 0,0 0-296,0 0 1,1 3 0,2 0 0,2 1-387,0 1 0,1-1 0,3 2-107,4-2 0,-1 0 1,5-3-1,0 1 164,-1 0 1,1-2 0,-3-3 0,0-1 380,1-2 1,-4-1 0,0-1 0,-3-2 403,-3 0 1,-1-2-235,-4 1 1,-2 1 0,-3 1-1,0 1 262,0 2 1,1 4-554,1 0 0,3 3 1,4 2-724,1 4 0,6 3-34,4-2 0,1 3 1,4-2-1,1 0-73,1 1 0,-1-2 0,-2-2 0,-1-1 130,-1-1 0,0-2 451,-3 0 1,-2-2 0,-2-2 0,-2-3 198,-2-3 1,-5 0 302,-3-3 0,-3 3 0,1-2 0,-1 1 1273,0 1 0,2 1-546,1 3 0,1-1 0,-1 3-1150,1 1 0,3 3 1,4 2-1,1 2-229,1 3 0,4-1-212,2 2 1,1-2 276,1 1 1,-1-1-1,0-1 1,-1-1 35,1 0 1,-3-3 0,0-1 1056,1-2-596,-2 0 1,0 0 0,-3-2-1,0-3 132,0-3 1,-2 1 0,-1-3 0,0 2-235,0-1 0,-1 1 0,2 1-1350,0 1-462,-1 0 1,2 3 1582,-1 3 1,33 17 0,-12-5 0,1 0 0</inkml:trace>
  <inkml:trace contextRef="#ctx0" brushRef="#br0">8455 7144 7656,'0'-7'0,"0"1"0,-3 2 346,-1-1 1,-3 2 0,0-1 104,-2 1 1,1 3-1,0 0 1,1 0-204,-2 0 1,0 0 0,3 3 0,0 1-62,-1 2 0,1 0 1,0 0-152,2 1 0,1-1 0,3 1-116,0-1 0,1-2 0,1 0 1,2-1 60,2 1 1,-2-3-1,0 1 1,1-1 95,1-1 1,0 0 0,1 0-1,-1 0 106,1 0 1,-1-2 0,0-1 150,-2 0 0,0-2 0,-3-1-166,1 0 1,0 1 0,-5 2-1,-1 0-36,-1 1 0,-2 2 0,1 0 0,-1 0-60,1 3 1,-1 0-1,2 4 1,0 1-157,1 1 0,2-1 0,1-1 0,1-1-33,3 0 1,4 1 0,0-2 0,1 0 177,2-3 1,0-1-1,-1-1 1,-1 0 14,2 0 1,-3-3 0,1-2 0,-4-1 59,-1-3 1,-1 2-1,0-2 1,-2 1 149,-2-1 1,-5-2 0,1 2 0,-2 0-90,-1 0 1,1 0-1,-2 3 1,1 0 107,1 2 0,1 1-182,0 3 1,2 3 0,1 1 0,2 2-258,4 3 1,-1-2 0,3 2 0,1 0-14,1-1 0,-2 1 0,0-3 1,1 1 112,1-1 0,0-2 1,-1 1 94,-1 0 0,-2-3 243,2 1 0,-3-3 0,-1 0-83,-3-3 1,-4 2 0,-1-3 0,0-1-104,0-1 1,-1 0 0,0 1-1,1 2 155,1 0-293,1-2 0,3 5-50,3 0 1,4 1-1,4 2 1,2 0-157,0-1 0,2-1 0,-2 0 0,0 2 239,-1-2 0,0 0 0,-1-1 302,0 0 1,-3-1 122,-1-1 1,-5-2 0,-1-1 0,-3 0 16,-1 0 0,-2 2 0,1-1 1,-2 1-323,1 0 0,1 2 0,1-1-375,-1 1 1,4 2-158,1 1 0,4 1 0,2 2 199,2-1 0,0-2 0,1 0 0,-1-1 98,0-1 1,-1 0 150,-1 0 0,-3 0-506,-1 0 1,-3 0 0,-4 0 0,-1 0-637,-1 0 1,-1 0 0,1 0 698,1 0 1,-2 0 0,0 0 0</inkml:trace>
  <inkml:trace contextRef="#ctx0" brushRef="#br1">14232 13852 7971,'-20'-1'141,"3"-2"0,3-1 0,1-1 0,0 1 0,2-2 0,3-1 190,3-3 1,4 3 0,1-1 0,0-2 0,1-2 0,2 0-124,1-1 1,6 0-1,-1 0 1,1 0-1,0 2 1,-2 1 24,2 2 1,-3 0-1,1-2 1,-1 3 844,0 2-665,-4-5 1,-1 10 0,-9 0 0,-7 7 93,-4 4 0,-4 8-53,-3 2 1,-7 5 0,0 3-1,-1 4-254,3 0 1,4 2-1,6-5 1,8 0-301,6 2 0,6-11 0,6 0 0,6-7 148,8-5 0,10-3-360,4-6 0,2-6 0,0-4 0,-2-6-755,1-5 1,-3-3 663,-2-2 1,-11-4 0,-6 0 0,-7 1 323,-5-3 1,-3 1 234,-7-3 1,-11 3 0,-14 5 0,-3 2 415,-2 2 1,-3 5-5,-1 9 0,0 4 0,5 9 0,1 8 997,3 7 1,5 4-1334,12 2 1,6 4 0,14 0-1,5-2-435,9-1 1,12-3 91,5-2 0,7-4 0,3-7 0,2-2-122,2-5 0,1-2-34,-2-2 0,-8-2 0,-7-2 1,-5-5-344,-7-2 1,-10-6 675,-6 0 1,-10-6 0,-7 3 0,-8-1 676,-7 0 1,-9 5-502,-6-1 1,-5 3 0,2 2 0,0 2 316,4 2 1,-1 5-322,5-1 1,3 8 0,16 6 0,6 4-261,7 3 0,10 6-228,5-2 1,9-1 0,8 0 0,7-1-640,4-4 1,1-2 713,1-4 0,-1-4 0,-1-5 1,-3 0-56,-4 0 1,-4 0 395,-5 0 1,-7-1 0,-7-3 0,-1-5 554,-3-2 0,-12-2-476,-3 0 0,-10 0 1,-1 0-1,-4 1 152,-2-1 0,-3 1-184,2 4 0,3 2 0,-3 8 0,2 2 303,-2 4 0,9 4-587,-1 1 1,12 5-1,8 2 1,4 1-721,7 1 0,9-7 573,8 2 1,5-4 0,9-4 0,1-5-96,2-3 1,0-1 227,-5 0 1,-5-5-1,-3-4 1,-4-2-100,-5-2 1,-4-4 233,-8 0 0,-5-6 0,-10 2 0,-7-2 251,-7 2 0,-5-2-174,-5 6 0,-1-3 1,-5 6-1,0 4 160,-3 3 1,6 2-143,-1 5 1,5 7-1,6 6 1,5 7 210,5 4 0,10 2-602,3 0 1,12-1 0,10 1 0,5-1-251,3 1 0,6-6 551,-2-3 0,-3-8 1,1-4-1,-4-1 155,-2 1 1,-2-2-97,-7-8 1,-8 1-1,-1-7 1,-5-4 227,-3 1 1,-1-4-208,-4 1 1,-8-5-1,-8 4 1,-3-1-147,-2 1 0,1 1-89,-1 4 1,-4 6 0,0 3 0,2 2 255,1 2 1,3 6-219,2 2 1,5 9 0,9 6 0,3 3-375,4-1 0,8 4 123,6-8 0,5-2 0,9-2 1,3-4 60,4-5 0,-2-2 411,-2-6 0,-3 0 1,-3-3-1,-3-4 0,-4-6 1,-4-4-117,-4 0 0,-4 1 1,-5-4-1,-2 0 100,-7 1 1,-1 3-272,-11-1 1,4 3 0,-5 2-1,-1 4-260,-1 3 1,-1 4-32,-1 1 0,6 1 1,4 5-1,6 5-5704,6 5 6123,3 1 0,63 7 0,-22-10 0,-1-1 0</inkml:trace>
  <inkml:trace contextRef="#ctx0" brushRef="#br1">11670 15517 7870,'0'-13'1040,"0"0"1,0 0-495,0 0 1,0-4 0,0 0 0,0 2 0,0 0 2195,0 3-2293,0 4 1,-1-2-1,-2 8 1,-3 3-1,1 6 1,-3 5-1,3 0 488,-1 1 1,2 0-1,4 1-811,0 3 1,0-3-9,0 4 1,0-9-256,0 0-146,0-6 1,4 1 0,2-10-160,1-6 0,-4-3 14,1-6 1,-3 4 0,-1-4-1,-1-2 246,-3-1 0,-3 0 301,-6 2 1,0 8 0,-1 7-1,-2 1 887,-1 3 0,-4 9-378,4 7 1,4 5 0,6 9 0,1 2 12,3 1 1,7 0-581,5-5 1,8-5 0,6-3-1,4-3-93,3-1 0,4-6-11,-4-2 0,0-4 0,-6-2 0,-3-5-220,-4-7 1,-8-4 214,-5-4 0,-8-4 0,-6 4 0,-6-2 129,-5 2 1,-8-2 134,0 6 0,-6 6 0,4 7 0,0 2 131,-1 2 1,4 11-238,7 7 1,4 4 0,8 4 0,8 0-446,8-1 0,8-4-401,15 1 1,3-11 0,7 1 0,1-5-139,2-4 0,-2-3 899,-7-5 1,-2-2-1,-8-6 1,-3-1 484,-4-3 1,-8-3-316,-5-5 1,-13-1 0,-5 0 0,-4 1 548,-5-1 0,-6 5-397,0-1 1,-1 11 0,4 0 0,0 4-139,1 4 1,5 3-701,3 4 0,8 5 0,5 6 1,4 4-2622,4 1 0,9-3 3112,8 4 0,49-22 0,-29-1 0,1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6503 11827 7655,'-7'-5'1489,"1"4"-1290,2-3 1,1-3 0,-3 0-1,-1-4 244,1 0 0,2 0 0,-2 2 1042,1 2-994,-4-1 1,9 2-1,0 3-129,6 6 0,4-2 0,3 3 1,1-3 211,2-1 1,3 0-214,-3 0 1,4 0 0,1 0 0,3 0 188,3 0 1,2 0-419,-2 0 1,1 0-1,4 0 1,-1 0-6,1 0 0,-2 4-158,1 0 1,-4 1-1,3-3 1,-2 4-106,-2 0 0,-3-3-210,-4 0 1,2 3 0,-6-3 0,-1 0-2629,-1-2 857,-6-1 2117,-2 0 0,-28-14 0,-16-8 0,0 0 0,1-1 0</inkml:trace>
  <inkml:trace contextRef="#ctx0" brushRef="#br0">7082 11584 7996,'-5'-7'228,"2"-2"0,-4 4 1,-1-1 560,2-3 0,-1 2 1,5 0-1,-2-2 0,1-2 1,3 4 0,4 0-746,4 2 1,6 1-1,3 4 1,1 1-90,2 3 0,2-1 1,1 3-1,1 1 13,-1-1 1,0 2 0,-1 2-1,-2-1-24,0-1 0,-2 0 1,2 3-1,-2 0 318,-1-4 1,-1 4-87,-5-4 1,1 4 0,-2 0 0,-1 1 133,-1-1 0,-2-3-277,2 0 0,-2-1 1,-3 5-1,1 0-179,-2-1 129,0 1 0,-4-1 0,-1 0-143,-5-4 0,-2 2 108,-2-5 0,-5 1 0,-1-2 0,-1 2 213,0 2 1,-1-4-15,-3 5 1,0-4-1,0 2 1,1 1-119,2-1 1,-1 2-37,1 4 0,3-1 0,2 1-313,2-1-2097,2 1 2417,4-6 0,33-31 0,13-14 0</inkml:trace>
  <inkml:trace contextRef="#ctx0" brushRef="#br0">9064 11398 7886,'-7'0'-727,"-1"0"1,5-1 1001,-1-3 0,-1 2 0,1-6 263,2-1 0,-3 3-38,1-2-393,0 5 1,0-3 0,0 2-1,0-2 124,-1-1-131,4-3 1,-6 5 65,4-3 0,1 2 159,-2 2-272,3 2 0,0-3-63,-3 5-20,3 0 0,-4 1 0,3 2-42,-2 1 0,2 1 77,-6-1 1,4-3 0,-4 4-22,-1 1 0,-1-1 13,-1 2 1,-1 0-1,0-3 2,1 3 1,-1 0-72,1 1 0,-1-5 0,0 5 191,1 1-119,-1 1 1,2 2-1,1 0 1,2-1-1,2 1 1,0-1 30,1 1 1,3 3 0,-3 2 0,3 0 0,1 0 0,0 3 67,0-1 1,0 0 0,0 0-1,0 1-7,0 2 0,0-2-13,0-1 1,0-4-1,1 5 1,2-1 210,1-1 1,-1 3-172,-3-6 0,2 6 0,0-3 0,3 0 44,2-3 1,-3 2-135,4-2 1,-5 5 0,4-5 0,-1-1-57,1-1 1,0 3 27,5-1 1,-4 4-1,-1-3 1,2-2-3,2-1 1,0 2 31,1 1 1,0-1-1,-1-3 1,2-1 83,2 1 1,-2-4 21,3-1 0,1-4 0,-2 2 0,0-1 111,2 0 0,-4 0-175,3-4 1,0-4-1,0-1 1,-2-2-12,-1-2 1,2-1-151,1-2 1,-1-1 0,-3-1 0,1-1-135,2 1 1,-2-1 130,2 0 1,-2 1 0,-1-4 0,-1 1-81,1 3 1,-4-3 136,0 2 0,-1-5 0,4 5 0,-2 1-21,-2 1 1,0 0 81,0-2 1,2 0 0,-3-3 0,-1 2 106,0 2 0,-1-3-15,-4 1 0,0-3 1,0 2-1,0 1 113,0-1 0,0-2-179,0 3 1,0-4-1,0 2 1,0-2 84,0 1 1,-4 3-166,0-3 0,-4 1 0,3-2 0,-1 2-122,-3 1 1,2-2 94,0 3 0,-1-3 1,-4 3-1,1 2-23,-1 1 1,3 6 59,-3-1 0,3 1 0,-6-2 0,2 3-21,2 1 1,-1 1 24,0 4 1,-1 0 0,-1 0 0,-1 0 23,1 0 1,-1 0 78,0 0 1,2 4-1,-2 1 1,2 1 117,1 3 1,-3 2-128,-1 0 1,0 1 0,1 1 0,0 1 167,1 1 0,-3 1-20,2-5 1,-5 1-1,5 1 1,1 1 25,1 1 1,1 1-475,1-5 1,-1 1 0,2 0-1,1-1-1072,1 1 1,5-1 265,0 1 1025,1 0 0,23 4 0,5 2 0</inkml:trace>
  <inkml:trace contextRef="#ctx0" brushRef="#br0">10316 11561 7141,'-8'0'374,"1"0"1,-1-2 0,0 0 0,2-3 0,-1-1 120,1 1 1,2 0 0,-4 3 0,1-4 0,-1 1-118,0 0 0,5 0 0,-2 2 0,1-2 8,1-1 0,-3 3-303,3-1 0,0 3-38,-5 1 0,4 1 0,-2 3 1,1 5 308,2 5 1,2 4 0,1 6 0,0 0 36,0 3 0,0 3 1,1 3-1,3-1-193,4-1 0,2-6 0,2-1 0,1-5-99,2-2 0,-2-7 0,2-6 0,0-2-244,0-2 1,-2-9 0,2-4-1,-3-4-20,-4-4 0,1-4 1,-5-2-1,-2 1-155,-1 1 1,-2 2 0,-3 0 0,-5 0 130,-5 0 0,0 5 1,-5 2-1,-3 5 181,-4 3 1,0 3-1,-3 5 1,0 1 317,3 3 0,3 8 1,3 8-1,3 6 198,4 5 0,4-2 0,9 2 0,1 0 297,3-1 0,9-2-755,10-5 1,2-9 0,6-3 0,0-6-236,-2-6 1,5-6 132,-3-8 0,-3-5 0,-1-5 0,-3-4-370,0 0 0,-6-2 224,-3-4 0,-7 4 0,-6 2 0,-4 0-14,-6 4 1,-7 5 0,-5 5 0,-3 3 161,-4 5 0,-1 3 185,-3 8 0,-1 6 0,5 7 1,1 2 109,1 5 1,9 3 221,4 4 0,2 4 0,6-3 0,3 2-32,3-5 1,6-6 0,7-6 0,5-7-485,2-3 1,-1-6 0,0-9 0,-2-7-94,2-6 1,-4-2 0,-2 0-1,-2 0 59,-1 0 1,-6 0 0,-3 1 0,-6 2 143,-5 5 1,-3 7 0,-5 4 0,-3 4 111,-3 4 0,-1 8 1,0 7-1,1 4-821,3 4 0,3 2 0,7 3 0,3-3 648,0 0 0,34-38 0,10-13 0</inkml:trace>
  <inkml:trace contextRef="#ctx0" brushRef="#br0">19183 11700 7908,'-6'-6'-1170,"2"-1"1541,2-4 1,-1 4 0,-3 0-19,0 2 1,3 0-1,-2 2 173,0 0 1,3-6 54,-6 1 0,4 1-164,-4 0 0,2 3-120,-2-4 0,-2 6 0,2-2 65,-2 2 0,2 2 0,0 2 0,-1 2-45,-1 3 1,0 9 0,1 3 0,2 3-204,2 1 1,-3 4 0,4 1 0,2 1-69,1-1 0,2-1 1,3-4-1,3-1-89,4-3 0,0-3 1,1-8-1,1-5 89,2-1 0,-2-11 0,3-5 0,-4-6 27,0-4 0,-2-6 0,-1 2 0,-2-2-37,-2-2 0,-1 2 1,-5 1-1,-3 1 6,-4 2 0,-2 3 1,-3 3-1,-1 6 23,-2 5 1,-4 4 0,0 5 0,-2 3 189,-1 4 1,1 7-1,3 15 1,4 4 113,2 5 1,6 0 0,3-3-1,4-2-131,4-2 1,8-4 0,7-9 0,4-6-260,4-7 1,-1-6 0,4-7-1,-1-7-97,1-6 1,-6-7 0,1-3 0,-6-3-143,-2 0 1,-7 3 0,-6 1 0,-3 2 184,-1 2 0,-6 7 1,-6 5-1,-7 3 253,-7 4 1,1 5 0,-5 1 0,0 6 161,1 5 0,3 1 0,-1 8 0,4 3 47,3 4 1,7 2 0,7 3 0,1-3-754,2 1 1,8-10 0,7 0 0,6-6-1492,4-5 0,2-4 0,4-8 1857,2-4 0,-5-16 0,-1-9 0,3-1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18024 14364 8323,'0'-8'379,"-1"1"1,-2 0-1,-1-1 1,1-2 198,1-1 0,2-2 0,0 0 1,-1 1 224,-3-1 0,1 0-594,-6 0 0,5 2 0,-3 1 0,0 3 9,0 1 0,2-2 0,-3 3-123,-2 3 1,3-4 0,-2 2 0,-1 1-83,-1 1 1,-2 2-1,0 2 1,-1 1 45,-3 1 0,3 6 0,-3-2 1,2 5-62,3 4 0,3-3 0,2 5 1,1-2-7,3 0 0,2 6 0,1-3 0,1 1 116,4 0 0,2-5 0,6 1 0,1-3 26,3-1 0,3-1 0,5-4 0,0-4-20,-4-2 1,3-2 0,-4-2 0,1-1-40,1-1 1,-2-10 0,1 1 0,-5-2-82,-6-4 1,0 3 0,-6-5-1,-1-2-240,-2-1 1,-1 0-1,0 1 1,-1 2 43,-3-2 0,-4 3 1,-4-1-1,-1-1 21,0 3 0,-4-1 0,0 5 0,0 1 96,-2 3 0,5 2 0,-3 1 0,3 3 153,1 4 1,0 2 0,0 4 0,2 5 156,2 5 0,-2 7 1,4 6-1,0 3-61,2 2 1,4-3-1,1 3 1,0-2-161,0-3 0,3-2 1,4-3-1,6-5-14,1-3 1,5 0 0,-1-8 0,1 0 32,-1-2 0,3-5 1,-2-5-1,-1-3 107,1-3 0,-2-7 0,-6 0 0,-1-2-167,-1-3 0,-6-5 1,1-2-1,-3 2-184,-1 0 1,-1 0 0,-3 0 0,-5 2-44,-2 2 1,-3-2-1,-2 11 1,-1 2 29,1 3 0,-2 7 1,1 0-1,1 7 328,2 9 0,5 7 0,1 11 1,-1 6 336,2 5 0,1 5 1,6-5-1,2-2-111,2-4 1,5-2 0,6-9 0,4-6-195,1-8 0,2-5 1,7-7-1,1-5-140,-2-7 0,-2-7 1,-5-8-1,-4-4-195,-3 0 0,-2-3 1,-4-1-1,-3 1-39,-4 6 0,-7-1 1,-4 3-1,-5 4 275,-7 3 1,-6 4 0,-2 8 0,0 3 191,-1 4 0,4 2 0,-3 5 0,3 7 111,1 7 0,6 5 0,3 5 0,4 5 109,5 1 1,2-3-1,8-3 1,2-4-419,4-5 1,10 0 0,3-8-1,5-6-153,3-4 0,-2-10 0,5-4 0,-4-6 3,-2-3 1,1-2-1,-11-2 1,-4 1 33,-2 2 1,-7 1-1,0-1 1,-6 4 137,-5 2 0,-9 3 0,-5 0 0,-2 4 378,-2 3 0,-4 4 1,1 2-1,-1 4 38,-2 3 0,11 5 0,0 3 0,5 2-169,3 2 1,2-4 0,2 1 0,6-3-331,6-1 1,4-2 0,8-2 0,2-5-44,4-3 1,-1-1 0,0 0 0,-2 0-533,-2 0 1,-2 0-1003,-1 0 1,-1-1-3912,-4-3 5528,-2 2 0,-29-20 0,-5 0 0</inkml:trace>
  <inkml:trace contextRef="#ctx0" brushRef="#br0">20151 8040 8127,'0'-13'193,"0"0"1,0 1 0,-2-1 0,-1 0-1,-1-1 1,0-2 0,0-1 0,-1 1 966,3 2 0,-4 0 1,2-2-1,1-1 0,0 3-327,-1 4 1,2 1-1,-2 9-578,2 6 0,-2 10 1,0 7-1,1 5-123,2 6 0,1 3 0,0 2 0,0-1-106,0 0 1,5-5 0,4-3 0,2-4-119,2-5 1,0-3 89,0-5 1,4-7 0,0-8-1,0-9-143,1-9 0,-5-10 52,0-4 0,-2-3 0,-6-1 0,-4 1-43,-4 3 0,-10 1 0,-8 6 0,-3 1 142,-2 6 0,-1 10 443,-3 6 0,2 10 1,-5 7-1,2 8 589,2 7 0,9 9-343,8 6 1,0 1 0,9-4 0,5-2-324,5-5 1,16-12-303,7-8 0,5-6 1,4-9-1,-1-7-266,1-8 0,-1-7 4,0-6 1,-1-3-1,-4-5 1,-9 1-705,-9 3 0,-4-2 537,-7 6 1,-7 2-1,-9 8 1,-10 7 319,-6 7 0,-5 5 291,-5 1 1,1 7 0,1 6-1,3 7 426,2 4 1,5 2-390,5-1 1,7 5 0,1-2 0,9-2 458,6-3 1,11-12-935,9 2 0,8-10 0,4-5 0,3-9-239,1-9 1,1-4 312,-1-2 0,-5-4 0,-5 1 0,-5 0-118,-6 2 1,-8 1-85,-5 1 1,-10 5 0,-8 4 0,-10 6 1096,-9 6 0,-4 3 7,-1 1 1,-1 7 0,2 4-1,3 6-189,4 3 0,4 1-998,5 5 1,4-2 0,8-2 0,7-5-2168,4-3 1,13-3 1331,10-2 1,7-3 0,6-6 1231,1 0 0,-7-12 0,2-5 0,3-1 0,0 1 0</inkml:trace>
  <inkml:trace contextRef="#ctx0" brushRef="#br0">20112 11023 6154,'0'13'2836,"0"-6"-2389,0-2 1,0-6-1,0-3 754,0-5-879,0 4 1,0-7 0,0 4-1,-1-4 1,-3 1 0,-5 2 399,-2 5 0,-2 7 0,0 4 0,0 3-252,0 4 0,2 3 1,1 0-1,3 3-320,1 0 0,2 3 0,4-6 0,0-1-115,0-2 1,6-7-182,2-3 0,9-2 1,3-2-1,0-2-254,-3-2 1,2-7 182,-2-6 0,0-6 1,-6 3-1,-2-1-106,-5-1 1,-2 7 360,-2-2 1,-6 2 0,-4 2 0,-4 2 1137,-3 3 1,-6 2-704,1 6 0,-2 7 0,0 4 0,3 6 605,4 3 1,4-3-915,4 5 1,4-2-1,5 1 1,2-4 1,7-3 1,7-7-172,13-2 0,0-5 0,5-6 0,2-7-129,1-7 1,-5-1-85,-2-5 1,-4 4-1,-6-8 1,-7 3-160,-8 1 1,-5 2 612,-4 3 1,-9-1 0,-9 8 0,-6 4 347,-1 3 1,-6 3-324,6 4 1,-6 5 0,5 5 0,3 5 243,5 2 1,5 7-280,8 1 0,3 0 0,6 2 0,3-6 121,6-3 0,5-5-1132,12-4 1,3-6-1,3-1 1,-1-3 419,0-3 1,-1-10 0,-4 1-1,-2-1 289,-3-1 1,-8-2 349,-8 0 1,-4-4-1,-2 4 1,-5 1 491,-7 2 0,-5 1-512,-8 0 1,-5 6 0,-4 3-1,0 2 79,1 2 1,2 3-444,7 6 1,5 1-1,3 11 1,4 2-209,4 1 1,5 5 84,8-4 0,5 4 0,8-10 0,6 0-409,5-6 1,1-6 442,5-7 1,-6-2 0,2 0 0,-4-5 46,-5-5 1,-4 2 269,-8-7 0,-3 3 0,-6 0 1,-3-1-1,-6 3 1,-5-3 0,-12 11 0,-1 1-949,-3 2 1,3 2 69,-3 4 0,3 2 1,3 7-1,3 2 760,4 1 0,25 11 0,8-1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3369 9448 5878,'0'7'2677,"0"-1"-2383,0-6 0,0 6-173,0 2 0,-1-1 1,-2 2-19,-1 1 1,-1 1-1,5 2 38,0 0 0,-4 1 1,0 2-1,1 1 26,2-2 0,-1 5 1,-1 2-1,-1 2 107,1 1 0,2 1 1,-1 0-1,-1 1-233,-1 3 0,0-3 0,4 2 0,0-3-341,0-5 1,0 4 0,0-6 0,1 1-190,4-3 0,-4-2 0,5-4 0,-2-1-1236,0-1 1725,6-7 0,3-64 0,-3 19 0,0 0 0</inkml:trace>
  <inkml:trace contextRef="#ctx0" brushRef="#br0">3741 9384 8045,'0'13'24,"0"0"1,0 0 0,0-1 0,0 1 0,0 0 0,0 0 263,0 0 0,0-1 0,0 1 1,0 1 467,0 3-642,0-2 1,0 5-1,0-5 1,0 4-1,1-1 1,2 2-1,1 0 143,-1 3 0,0 1-265,1 2 1,-2 1 0,2 1 0,-1 2-59,1-2 0,-3 4 0,4-1 1,-4 0-64,-1 1 0,0 2 1,0-3-1,0 0-155,0 1 0,0-4 0,0-5 0,1-3-565,4-2 1,-2-2 848,5-8 0,6-42 0,6-15 0</inkml:trace>
  <inkml:trace contextRef="#ctx0" brushRef="#br0">4202 9512 8045,'0'-13'-219,"4"1"1,0-1 0,-1 0 820,-1 0 1,-4 6 0,-1 4 0,-1 7-311,1 9 0,2 2 0,1 6 1,0 3-89,0 4 1,0 0 0,1 3 0,2 0-34,1 3 1,5 2-178,-5-2 0,5 3 1,-4-3-1,3 3 40,1 1 0,-1 1 0,0-1 1,1-1 6,-2-3 0,3 6 0,-5-6 0,1-2-35,0-4 1,0 1-183,-2-4 0,-1 6 1,4-8-1,-2-1-288,-2-3 1,3-1-242,-2-6 1,2 4 0,-3-2 704,1-2 0,6-20 0,-3 0 0</inkml:trace>
  <inkml:trace contextRef="#ctx0" brushRef="#br0">5227 9794 8089,'7'-6'-508,"3"-1"1,-6-6 1106,-1 0 1,-3 6-1,-3 4 1,-1 8-487,1 8 1,1 1-1,2 6 1,0 1-39,0 3 0,0 0 0,0 11 1,2 0 63,2 2 0,-1 1 0,4 2 0,0 3 55,0 4 1,0 7 0,3 1 0,-1 0-262,1-3 0,1-2 0,1-3 0,-2-4-283,-2-4 1,-1-7 0,3-5-1,-1-6-96,1-2 0,0-2-906,-2-5 1352,4-4 0,-5-8 0,6-8 0</inkml:trace>
  <inkml:trace contextRef="#ctx0" brushRef="#br0">5649 9858 8089,'7'8'1987,"-2"1"-1940,-4-1 0,-1 5 1,0 0-148,0 0 1,0 0 122,0-1 0,0 3 0,0 2 0,2 4 0,0 5 0,4 4 117,1 4 1,0 4-97,2 5 0,1-2 0,-6 6 0,0 3 37,2 4 0,-3-2 1,4 4-1,0-3-104,0-2 1,-2-6-144,3-2 1,1 0 0,2-4-1,-1-4-383,-1-7 0,-1 1 227,5-8 0,-2 2 1,-1-1-1,-1-2 322,1-1 0,-5-14 0,1-6 0</inkml:trace>
  <inkml:trace contextRef="#ctx0" brushRef="#br0">6175 9871 8072,'-2'-13'9,"-1"0"1,-2 0 0,-1 0 539,0 1 1,2 6 0,4 6-464,0 7 0,0 6 0,1 3 1,2 2-62,2 2 0,3 6 0,-2 5 0,1 2 22,3 2 1,-3 2-1,0 3 1,0 3-21,0 4 0,-2 2 0,2 3 1,0-1 108,0 0 0,-4 4-97,1 1 1,2-1-1,-1-3 1,1-1 26,0 0 0,2 0-163,-3 0 1,3-5 0,-2-2 0,0-1-116,-1-1 0,1 1 74,-2-5 1,-1-1 0,4-2 0,0-7-299,0-5 0,-2 0 46,3-6 0,-4-2 390,5-6 0,-12-77 0,2 21 0,1 1 0</inkml:trace>
  <inkml:trace contextRef="#ctx0" brushRef="#br0">6700 10088 8033,'-2'-12'514,"0"-1"485,-3 0-916,1 6 0,4 3 1,1 8-1,2 4 1,3 4-1,0 1 35,-1-1 0,1 5 0,-3 2 0,3 2-16,1 6 0,-3-1 0,3 5 0,-1 2-28,-3 5 1,2 2 0,1 7-1,0 1 4,-1 2 0,1 7-49,-2 3 1,-1-3 0,6 0-1,-1-2-40,-1 1 1,5 0 9,-4 0 0,8-9 0,1 0 0,-1-6-243,-2-2 0,3-1 6,0 0 1,2-1 0,-4-3-1,4-4-742,1-3 1,-5-5 979,2-1 0,-2-22 0,-2-2 0</inkml:trace>
  <inkml:trace contextRef="#ctx0" brushRef="#br0">7302 10191 7938,'-6'-7'-31,"3"-3"0,-4 4 0,0 0 1069,0 1-111,4 0-909,-3 11 0,6 3 0,0 8 1,0 4-1,0 3 0,0 3 0,0 2 66,0 0 0,5 11-14,-1-1 1,2 3 0,-3 1 0,2 4 20,2 3 1,-2 5-55,3 1 1,-4-1 0,5-4 0,0 1 21,-2-1 1,4 3-39,-2-3 1,-2-3 0,1-9-1,2-1-106,2 1 1,-4-1-1,-1-1 1,0-3-122,0-4 0,-2-3 61,3-1 1,-5 2 0,3-2 0,-2-6-417,0-5 0,2-3-901,-2-4 1462,-2-2 0,9-17 0,-4-4 0</inkml:trace>
  <inkml:trace contextRef="#ctx0" brushRef="#br0">7699 10549 7912,'-7'-18'167,"-3"3"0,4-2 1,1 3-1,-1 1 1,3 1 1346,2-1-1239,1 6-208,0 1 0,0 7 0,0 4 1,0 3-1,1 5 0,2 4 0,3 6-66,1 5 0,-3 1 0,3 5 0,0 1-93,0 2 1,0 2 0,3-1 0,-1 2-82,1 3 0,-3 1 194,2 3 0,-1 7 0,3-3 0,-1 2 142,-1-1 1,-2-5-157,2 0 0,2-1 0,-4-1 0,2-6-151,-1-8 0,1-5-149,4-5 0,-5 2 0,1-8 0,1-3 293,1-7 0,-4-15 0,-1-4 0</inkml:trace>
  <inkml:trace contextRef="#ctx0" brushRef="#br0">8173 10741 7867,'-9'0'255,"1"2"1,-1 2 0,2 6 97,3 6 0,3-1 0,2 7 0,2 0 0,3 2 0,1 3-314,3 3 0,1 3 0,2 5 0,0 2 283,-1 3-311,1-3 0,0 4 0,0-6 0,0 1 0,-1-1-13,1 1 0,0-5 0,-1-2 0,-3 0-232,0-4 0,0-1 0,2-3 0,-1-4-1084,-2-7-448,1 0 1766,4-12 0,-6-23 0,-1-14 0</inkml:trace>
  <inkml:trace contextRef="#ctx0" brushRef="#br0">8570 11177 8473,'6'8'82,"2"-1"0,2 0 1,0 0-1,-1 3 1,1 2 240,1 1 1,2 4 0,0 1 0,0 2-80,-1 3 1,1 5 0,0 4 0,0 0 0,0 5 0,-1 3-1,1 3 1,0-1-1,-2-5 1,-1-1-492,-1-2 247,0-5 0,-25-44 0,-7-16 0</inkml:trace>
  <inkml:trace contextRef="#ctx0" brushRef="#br0">20138 9602 8056,'-4'-13'31,"-2"0"1,-1 0 0,-2 1-1,1 0 1,-1 4 0,1 2 686,1 0-631,-11 5 0,8-3 1,-9 8-1,-3 4 0,-1 7 1,-5 5-1,-3 8 1,-5 8-1,-2 6-121,-5 2 0,2 10 1,-6-1-1,22-25 1,0 1-120,-2 1 0,0 1 0,-2 5 0,1 1-367,-2 1 1,0 0 0,-2 3 0,0 1 473,0 1 0,0-1 1,-1 1-1,0 0 1,-3 5-1,0 0 0,-1 1 1,0-1-1,-1 1 1,0 0-1,0-1 1,0-2 4,-1-1 0,1-2 1,-1 2-1,1-1 0,-1-1 1,0 0-1,-1 3 0,0-1 48,0 2 0,-1 0 1,-2 1-1,0 0 25,3-1 0,-1-1 1,0 0-1,1 1 1,1 2-1,1 0 0,1 0 1,0 0-77,2 0 1,2-1 0,1-1 0,1 0-145,5-4 1,1-1 0,2 0 0,0-1 67,2-3 0,0 0 1,1-2-1,1-2 0,-13 30 1,5-8-1,5-9 120,4-9 0,-1-5 0,2-8 0,-3 1 0</inkml:trace>
  <inkml:trace contextRef="#ctx0" brushRef="#br0">21086 10255 8103,'-21'-7'132,"-1"1"0,-1 2 0,1-1 1,-3 3-1,1 2 0,-3 4 241,0 4 0,-7 9 1,-4 6-1,-9 6 1,-8 6-1,25-15 1,-1 0-279,-2 1 1,-1 1 0,-1 4 0,-1 2 0,-3 0 0,0 1 0,-2 3 0,1 3-130,-3 2 0,0 2 1,-1 0-1,0 1 1,-1 2-1,0 2 0,1 1 1,0 1-232,2 2 0,-1 1 0,-3 2 0,-1 1 0,2 0 0,1 1 0,-2 1 0,-1 0 83,15-18 0,0 1 0,1-1 0,-15 20 0,-1-1 1,14-16-1,0 1 0,0-1 0,-1 2 0,-1-1 1,1 0-2,-1 2 0,0-1 0,0 0 0,-2 1 0,-1 0 0,0-1 1,2-1-1,-1-1 0,1 0 0,-1 2 0,0-1 0,0 0 98,0 1 0,0 0 0,0 0 0,0-1 0,1 1 0,-1 0 116,0 0 1,0 1-1,0-1 1,1-1-1,0 0 1,1 1 0,2-3-1,0 0 1,1 1-1,0-1 1,1 1-1,0-1-14,1 0 0,-1 1 0,1-1 1,-14 19-1,1-1-28,2-3 1,1 0-1,0-2 1,0-2 0,6-6-1,0-1 1,1-1-1,1-1-76,0 0 1,2-1-1,4-5 1,1 0-11,3-4 0,1 0 0,-13 21 0,6-14 0,5-4 97,6-8 0,8-6 0,5-8 0,3 2 0,1 2 0</inkml:trace>
  <inkml:trace contextRef="#ctx0" brushRef="#br0">22188 11919 8012,'-6'-7'21,"-4"3"0,-4 2 0,-5 2 1,-1 2-117,-3 2 0,-2 3 0,-5 6 1,-6 0-1,-5 1 0,-6 3 448,-3 4 0,-5 3 0,-2 3 0,-3 3-206,27-13 0,1 1 1,0 0-1,0 0 1,-3 2-1,1 0 0,1 1 1,-1 1-69,0 1 1,0 1 0,-1 2-1,-1 1 1,-3 1 0,0 2-1,-1 2 1,0 0 22,-1 0 1,1 1-1,-4 5 1,1 1 0,0 1-1,-1 1 1,-2 3-1,0 2-245,-3 3 0,-1 0 0,0 0 0,-1 2 1,17-15-1,0 1 0,0 1 0,-1-1 0,1 0 1,-1 1-17,0 0 1,-1 0 0,0 0 0,0 1 0,-1-1 0,-1 1 22,-1 1 1,-1 0 0,0 0 0,1-2-1,0-1 1,0 0 0,-1 2 0,0-1 0,0 0-1,1 0 1,0 0 0,1-1-24,-1-1 1,1 1 0,-1-1-1,0 2 1,1 0 0,-1 0 96,-1 0 1,0-1-1,0-1 1,3-1 0,1-1-1,-1 0 1,1-1 0,0-1-1,0 1 1,-14 13 0,1 0 31,1-1 1,0 0 0,2-3 0,0 0 25,2-1 1,2-1 0,6-7 0,1-1-1,5-3 1,0-2 0,-21 18-95,8-5 0,2-12-377,11-2 0,10-15 475,7-2 0,13-15 0</inkml:trace>
  <inkml:trace contextRef="#ctx0" brushRef="#br0">22316 13558 7985,'-39'13'193,"-1"-1"1,-1 1 0,-2 1 0,2 2 0,1 3 0,2 0 0,-1 4 459,1 1 0,-2 3 0,-3 5 1,-4 5-608,-2 4 1,21-17 0,0 2 0,0-1 0,-1 1 0,0 3-1,0 2 1,-2 2 0,-1 2 0,0 2 0,-1 0-105,-1 0 0,-1 1 0,0 2 0,1 0 0,0-3 0,1 0 0,-3 2 0,1 0-337,-3 2 1,0-1 0,5 0-1,-1 0 1,-1-3 0,0-2 0,4 0-1,1-1 109,2-1 1,-1-1 0,-1 0-1,1-1 1,1-1 0,1 0 0,2-3-1,1 0-19,-20 21 0,9-5 202,5-9 1,5-4 102,4-9 0,1-1 0,5-3 0,3 4 0,2 3 0</inkml:trace>
  <inkml:trace contextRef="#ctx0" brushRef="#br0">22931 14377 7909,'-18'4'275,"0"2"0,-1 0 0,1 1 1,2 0-1,1 3 0,-1 1 242,-1 2 1,-2 4-1,4 2 1,-4 1-354,-1 2 0,-1 7 0,-6 2 1,-3 2-1,-4 4 0,-3 3-164,-2 2 0,-6 11 0,19-27 0,-1 1 0,-3 1 1,-2 0-164,-3 3 1,-2 0 0,-1 1 0,0 0 0,-3 1 0,0 1 0,0 0 0,-2 1-189,2 1 1,-2-1 0,0 0-1,1 0 1,4 0 0,2 0-1,3-4 1,2 0-458,3-1 0,2-1 808,-11 20 0,-9-3 0,15-6 0,8-2 0,9-2 0</inkml:trace>
  <inkml:trace contextRef="#ctx0" brushRef="#br0">17678 14825 7937,'-51'39'-2,"0"-1"1,0 2 0,-2 4 0,25-19 0,0 3 0,-1 2 0,-1 2 0,-2 3 0,0 0 0,-2 2 0,1 0 270,-1 1 0,-1 1 0,-2-2 1,0 0-1,1 3 0,0 1 1,-1-2-1,0-1-219,0-2 1,1 0-1,2-1 1,1 0-1,5-4 1,1-1-1,3-2 1,1-1-51,-19 20 0,10-17 0,0-6 0</inkml:trace>
  <inkml:trace contextRef="#ctx0" brushRef="#br0">15744 13315 8123,'-13'0'405,"0"0"395,1 0 0,3 0 0,2-2-426,1-2 1,3 2-1,8-3 1,3 0 0,4 1-1,0 1-314,1 2 1,6-3 0,2-1 0,3 3 0,2 0-1,1 2-943,3 0 0,1 0 1,5 0 882,-2 0 0,34-6 0,-27 3 0,-1-1 0</inkml:trace>
  <inkml:trace contextRef="#ctx0" brushRef="#br0">17025 13225 8123,'9'0'2725,"-1"0"0,1 4-2559,3 0 0,-2 1 1,2-5-1,2 1 1,2 2-1,2 1-406,4-1 1,3 0 0,4 0 0,2 1 0,2-1 0,2-2-2734,2-1 2973,2 0 0,22 0 0,6 0 0</inkml:trace>
  <inkml:trace contextRef="#ctx0" brushRef="#br0">17832 13122 8250,'6'8'827,"1"-3"1,6-3 0,1 1 161,3 1 0,4 0 0,8-4 1,2 2-738,2 2 0,1-3 0,4 5 0,-1-2-387,-2 0 0,2 1 0,-3-5 1,1 0-250,0 0 1,2 4 78,-3 0 0,3 0 1,3-2-1,1 2-372,2 5 0,-5 2 1,-4 2-1,0 1-136,-1 3 0,3-3 0,-8 3 813,-4-2 0,-10-8 0,-8-1 0</inkml:trace>
  <inkml:trace contextRef="#ctx0" brushRef="#br0">18780 13212 8073,'-13'-1'-78,"0"-2"0,1-3 1,-1-1-1,0-2 78,0 2 0,0-10 0,1 3 0</inkml:trace>
  <inkml:trace contextRef="#ctx0" brushRef="#br0">18434 13315 8063,'6'-8'-435,"-5"-3"1,5 4 360,0 0 1,-4 0 0,7 4 0,1 0 289,1 4 1,-2-1-1,-1 5 1,2-2-122,2 1 1,-4-3 0,1 5-1,1-2-95,1 0 0,2-11 0,0-7 0</inkml:trace>
  <inkml:trace contextRef="#ctx0" brushRef="#br0">18280 13110 8109,'-12'0'828,"3"0"1,2 1 0,0 5-1,1 5 1,0 6 0,4 3 690,0 3 1,2 1 0,2 2-1,2-2-738,4-3-687,4-2 0,1-8 0,1-2 0,1-5 0,3-3 0,-3-2 0,-1-5 82,-1-7 0,-1-1 0,-2-7 1,-3-2-315,-2-1 0,0-6 0,-7 0 1,-2 3 196,-5 4 0,-3 1 0,-4 6 0,-3 5 503,0 5 0,-3 6-232,-3 4 1,3 10-1,2 12 1,2 7 249,2 4 0,8 0 1,3-2-1,5-2-531,5-2 0,7-7 0,10-8 0,3-6-107,5-6 0,-3-5-79,3-8 1,2-1-1,-4-12 1,-4-4-307,-5-2 1,-6-7 278,-5 6 0,-2-7 1,-9 3-1,-6 1 324,-8 2 1,-6 8 0,-4 7 0,-2 5 1214,-6 5 1,4 5-994,1 5 0,5 8 0,3 9 0,7 7-382,5 5 0,4-1 0,6 1 0,11-6 0,6 2 0,9-4 0,8-5 0,0-8 0,9-9 0,1-2 0,-1-5 0,-2-6 0,-1-8 0,-7-7 0,-3-6 0,-15-3 0,-6-5 0,-8-2 0,-5-3 0,-10 8 0,-12-4 0,-7 14 0,-8 1 0,-3 5 0,-2 8 0,5 4 0,-2 7 0,9 2 0,6 6 0,5 6 0,6 4 0,8 5 0,5 7 0,8-3 0,6 3 0,6-3 0,5-2 0,9-5-3,4-3 0,1-8 0,2-5 0,1-2-399,-2-2 1,-4-6 362,-6-3 0,-3-8 1,-6-4-1,-9-2-465,-5 2 1,-6-3-61,-5 2 1,-2 4 0,-11 2 0,-2 5-1014,-1 2 0,-2 7 1577,0-3 0,-11 38 0,-3 10 0</inkml:trace>
  <inkml:trace contextRef="#ctx0" brushRef="#br0">18447 13276 8519,'-13'0'852,"0"0"1,0 2 0,2 2 0,3 4 121,3 4 1,4 5-1,1 1 1,0 1-1,0 1 1,0-2-1424,0 1 0,1 2 0,2-3 0,1 1-1707,-1-1 0,3 0 2156,-2-6 0,-5 24 0,-6 5 0</inkml:trace>
  <inkml:trace contextRef="#ctx0" brushRef="#br0">18408 13929 8109,'-5'13'654,"-4"0"0,-1-1 375,2 1 1,2 0 0,5 0 810,-4 0 1,4-1-3008,-3 1 0,8-6 1167,4-2 0,15-15 0,4-5 0</inkml:trace>
  <inkml:trace contextRef="#ctx0" brushRef="#br0">18447 14287 8109,'-17'26'0,"0"0"0,3-1 1379,4 1 0,4-2 0,6-1 1,0-3-791,0-2 0,0-1 0,1-5 0,4-4-1343,3-3 1,5-4 753,4-1 0,3-23 0,6-5 0</inkml:trace>
  <inkml:trace contextRef="#ctx0" brushRef="#br0">18511 14864 8109,'-21'34'0,"1"-2"0,3 0 1358,5-4 0,1-1 0,7-1 1,1-2-580,1-3 1,2-2 0,0-6-1652,0-1 1,6 0 0,3-4 0,2-2-1228,2 0 2099,0-5 0,5 5 0,2-6 0</inkml:trace>
  <inkml:trace contextRef="#ctx0" brushRef="#br0">18575 15427 8048,'-13'21'122,"2"-1"0,1 0 406,1 0 1,5 0-1,-3 3 1,1-3-446,3-2 1,2 3 0,1-4-84,0-1 0,11-19 0,4-5 0</inkml:trace>
  <inkml:trace contextRef="#ctx0" brushRef="#br0">18588 15606 8033,'-20'20'417,"1"4"0,7-1 0,-1 4 558,0 3 1,2 4-1,2-4 1,5-3-460,2-4 1,2-1-1,0-4 1,2-4-1378,2-4 0,3-5 1,6-5-1,0 0 861,0 0 0,-1-39 0,1-11 0</inkml:trace>
  <inkml:trace contextRef="#ctx0" brushRef="#br0">15846 13225 8049,'-8'0'602,"-1"0"1,5 4 0,-4 0 135,-2-1 1,10-1 0,4-2 0,6 0 0,3-2 0,1-2-210,3-5 1,3 2-1,4-1 1,-1-1 0,-2 1-1,2 1-158,1 1 1,0-3 0,-1 5 0,-2 1-807,2 2 0,-3-1 0,2 0 0,-1-3-2048,-1 3 0,4 0 704,-3 2 1779,-2 0 0,28 6 0,1 1 0</inkml:trace>
  <inkml:trace contextRef="#ctx0" brushRef="#br0">16769 13289 8064,'-6'7'1490,"0"0"0,-4-4 1269,2 1-2194,5 1 0,3-7 0,9-1 1,2-2-1,3-3 0,2-2-60,1-1 0,1 0 0,-2 1 1,1 1-825,-1-1 1,2 3-279,-1-1 1,2 3 0,-3-2 0,2 0 596,2 0 0,1-7 0,5-6 0</inkml:trace>
  <inkml:trace contextRef="#ctx0" brushRef="#br0">17307 13276 8064,'-4'9'3634,"-1"-1"0,2-5-2782,8 1 1,2-2 0,6-2 0,1-2-650,3-2 0,-3 1 1,5-4-1,-2 1-640,0 4 0,4-6 0,-4 1 0,0-1-1020,2-1 1,-3 1 0,3-4 1456,0 4 0,9-21 0,-1 1 0</inkml:trace>
  <inkml:trace contextRef="#ctx0" brushRef="#br0">17858 13251 8041,'14'-6'4856,"3"-1"1,4-2-1751,4 1-3257,0-1 1,5 1 0,1-1 0,2 0-1,3 1 1,1 1 0,0 1-1132,-3 3 1,1-2-1,-3 0 1282,0 3 0,-3 0 0,2 2 0</inkml:trace>
  <inkml:trace contextRef="#ctx0" brushRef="#br0">18665 13276 8000,'0'7'2116,"5"-1"1,-2-6-1556,6 0 0,-1 0 1,5 0-1,0 0 118,0 0 1,5 0 0,4-2-1,3-2-578,5-4 1,-1-4-1,5 0 1,1-3-740,2-2 0,2-3 0,-1-4 0,-1 1 638,-3 2 0,3 0 0,-4-5 0</inkml:trace>
  <inkml:trace contextRef="#ctx0" brushRef="#br0">19613 13212 7979,'5'7'2660,"4"-3"-1123,2-2 0,4-2 0,2 0 0,4 0-1041,3 0 1,3 4 0,3 0 0,4-1-480,3-1 1,2-2 0,-1 0 0,1 0-906,-1 0 1,-1 0-1,-1-2 1,-2-1-2395,1-1 3282,-3-6 0,-1-8 0,-5-9 0</inkml:trace>
  <inkml:trace contextRef="#ctx0" brushRef="#br0">20535 13225 10628,'1'7'4054,"4"-3"-1068,3-2-2850,9-2 1,-1 0 0,5-2-1,4-2 1,2-3 0,4-2 0,0 1-1,2-2 1,0-2-1214,2 0 0,1 3 0,-2 1 0,-4-2-3358,-3-2 4435,-1-1 0,5-5 0,2-2 0</inkml:trace>
  <inkml:trace contextRef="#ctx0" brushRef="#br0">21304 13199 8878,'4'9'1695,"2"-2"-748,1-1 0,-3-2 0,5-4 0,0 0-166,3 0 0,1 0 0,1 0 1,2 0-513,1 0 1,5 0 0,0 0-1,3 0-694,5 0 0,-1-2 0,4-2 0,-1-3-237,1 0 1,-3-4-1,3 2 1,-1-2-275,1-2 0,-4-4 0,0 1 0,-2 3 936,-1 3 0,-6 2 0,-1-5 0</inkml:trace>
  <inkml:trace contextRef="#ctx0" brushRef="#br0">22149 13148 7930,'0'7'4900,"0"-1"1,6-6-4385,2 0 0,4 1 0,2 2 0,3 1-1006,4-1 0,4-1 1,0-2-1,2 0-547,3 0 0,-1-2 1,3-2-1,0-3-768,-4 0 0,3-5 1805,-1 4 0,17-9 0,0-3 0</inkml:trace>
  <inkml:trace contextRef="#ctx0" brushRef="#br0">22982 13225 7930,'8'0'0,"-1"1"1493,-1 4 0,4-3 0,-1 6-403,2-3 0,-2 1 1,-1-3-1,2 1-545,1-1 0,2 3 1,2-2-1,0-1-264,2-2 0,2 3-133,-2 1 0,-2-1 0,7-4 0,-1 0 195,-1 0 0,4-2-172,-2-2 1,-2 1 0,0-4-1,-1 0-3671,1 0 1,-3 3 2040,5-5 0,-5 5 0,3-3 1,-2 1-693,-2 3 2151,-2 2 0,5 7 0,1 1 0</inkml:trace>
  <inkml:trace contextRef="#ctx0" brushRef="#br0">23738 13289 7902,'8'0'2034,"1"0"-1383,1 0 1,1 0 0,2 0 0,0 0 343,-1 0 0,3 0 0,0 0 0,4 0-167,1 0 0,-3 0 0,4 0 0,2 0-1010,1 0 0,2-4 0,-1-2 0,2-1-574,3-3 0,-3-1 0,5-4 0,-2 0-348,0-2 0,-5-2 1104,-4 2 0,7-9 0,4-6 0</inkml:trace>
  <inkml:trace contextRef="#ctx0" brushRef="#br0">24583 13212 7902,'0'20'593,"6"-1"0,2-7 1,5 1 573,4 0 0,-1 0 1,7 0-1,2-2-593,4-3 1,6 2 0,-1-4-1,3 0-345,2-1 1,-5 0 0,-1-7 0,0-2-382,-1-4 0,0-5-143,-2-4 1,-1-2 0,-9-4 0,0 2-768,-3-2 1,-2 3 0,-4 0-1013,-3 2 2074,-2 1 0,-29 21 0,-5 5 0</inkml:trace>
  <inkml:trace contextRef="#ctx0" brushRef="#br0">1473 9999 8089,'-13'0'282,"1"0"1,0-2-1,4-2 353,3-5 0,10-2 0,5 0 0,5 1 0,7 3 0,2 0-165,1-1 1,1 6 0,1-3-1,2 4-554,0 1 1,6 0-1,-5 0 1,-1 0-854,3 0 0,-4 6 1,6 1-1,1 1 937,-3 1 0,5-1 0,-4 5 0</inkml:trace>
  <inkml:trace contextRef="#ctx0" brushRef="#br0">2357 9935 8133,'0'12'0,"0"1"495,0 0 1,6-4 0,2-2 364,4-2 0,2 0 0,2-5 1,1 0-938,-2 0 1,4-2-1,-1-2 1,2-3-606,3 0 0,0-5 53,-2 4 0,3-4 629,-2 0 0,13-18 0,5-4 0</inkml:trace>
  <inkml:trace contextRef="#ctx0" brushRef="#br0">2921 9922 13943,'13'0'-8,"-1"-2"0,3 0 0,0-3-367,2 2 1,2 2 0,-2 0 0,3-2 0,1-1 0,1-1 374,0 0 0,25-8 0,7-7 0</inkml:trace>
  <inkml:trace contextRef="#ctx0" brushRef="#br0">3356 9845 9962,'-7'7'3903,"3"-1"-4123,8-6 0,3 0 0,6 0 0,0-2-335,0-2 0,4 3 1,1-5-1,1 2 555,-1 0 0,28-18 0,2 1 0</inkml:trace>
  <inkml:trace contextRef="#ctx0" brushRef="#br0">3869 9935 7992,'8'12'228,"1"0"308,1-4 0,1 2 0,2-5 6,0-3 1,0 0 0,1-2 0,1 0-180,3 0 0,3-4-296,-4-1 0,6-3 0,-2 2 0,3 0-158,2 1 0,0-4 0,-1 4 1,1-1-1208,-1 0 1,1-2 1297,0 3 0,5-22 0,2-1 0</inkml:trace>
  <inkml:trace contextRef="#ctx0" brushRef="#br0">4625 9845 7956,'1'11'1640,"2"-1"0,3-2-1177,1-3 0,-3 1 0,6-3 1,3 2-567,2 3 1,7-6-471,-5 3 0,6-4 0,-2-1 0,2 0-670,-2 0 1,3 0 0,-2 0 1242,2 0 0,7-17 0,2-4 0</inkml:trace>
  <inkml:trace contextRef="#ctx0" brushRef="#br0">5291 10050 7956,'8'0'2438,"1"1"-1037,1 4-1315,-5-4 1,7 5 0,-4-5 0,4 2 0,1 1-1,-1-1-445,1-1 1,0-2 0,0 0 0,0 0-559,-1 0 1,5 0 916,1 0 0,16-29 0,0-7 0</inkml:trace>
  <inkml:trace contextRef="#ctx0" brushRef="#br0">5752 10037 7791,'7'6'399,"0"-5"561,-3 3-806,3-2 0,6-2 0,0 0 0,0 0 0,0 0 0,0 0 38,-1 0 0,3 0 1,0 0-1,2 0-549,-1 0 0,2 0 0,1 0 0,1 0 357,3 0 0,7-11 0,2-4 0</inkml:trace>
  <inkml:trace contextRef="#ctx0" brushRef="#br0">6316 10024 7940,'1'12'260,"2"-2"1,1-2 1030,-1 2 0,4 2 1,2-1-868,2-3 0,3 2 0,2-5 0,2-3-608,2 0 0,2-2 0,3 0 0,1 0-704,-1 0 1,1-2 0,0-2 0,-1-4-547,1-4 1,-2 0 1433,-2-1 0,7-29 0,-2-6 0</inkml:trace>
  <inkml:trace contextRef="#ctx0" brushRef="#br0">7033 10152 7940,'7'13'414,"4"0"0,-2 0 0,2 0 431,2-1 0,6 1 1,1-1-1,1-3-352,0 0 1,5-6 0,4 1-1,-2-2-605,-1-2 0,5 0 0,2-2 0,1-2-787,0-5 0,0 2 0,-4-1 899,2-2 0,13-13 0,6-4 0</inkml:trace>
  <inkml:trace contextRef="#ctx0" brushRef="#br0">8045 10306 9914,'8'1'1157,"1"2"0,1 1-1174,1-1-393,2 4 1,4-5 0,2 2 0,1-2 0,2-2 0,3 0 0,-1 0 409,-3 0 0,32-12 0,2-2 0</inkml:trace>
  <inkml:trace contextRef="#ctx0" brushRef="#br0">8724 10319 7926,'13'7'140,"-5"4"0,1-4 0,2 2 612,5-1 1,-1-3 0,7 2 0,-1 0-555,-1 0 0,9-4 0,-4 1 0,4-2-341,2-2 1,2 0 0,5 0 0,2 0-105,3 0 1,-2 0-151,6 0 0,-6-5 0,2 1 1,-2 0-689,2-2 1,-3 0 851,2-2 0,-6-2 1,-3 6-1,-1 1 301,1 1 0,0 2 56,1 0 1,2 0 0,-6 2 0,-2 1 304,-1 1 1,3 6-189,0-2 1,0 4-1,-3 1 1,1-1 216,2 1 0,0 0-201,-4 0 0,-1-5 1,1 1-1,0-1 350,-1-1 0,5 3-317,0-5 0,1 3 0,-2-2 1,1 0 234,-2-1 0,1 0-79,0-5 1,-1 0 0,1 0 0,-2 0 466,-1 0 0,0 4-704,-1 0 0,1 5 0,0-4 1,-1 1-342,1 0 0,-6 2-424,-3-3 1,-3 3 555,-1-4 0,-17-5 0,-5-6 0</inkml:trace>
  <inkml:trace contextRef="#ctx0" brushRef="#br0">3177 9960 7959,'-13'0'226,"0"-1"0,2-3 1,1-5-1,1-1 1,-1 0-1,1 2 1053,0-2 0,-1-2 1,4-1-1,-1 1 1,-1-1-417,1 0 0,-3 5 0,4 0-478,-1 3 1,4 2 0,-3 9 0,2 6 218,0 8 1,-1 10 0,5 4 0,0 2 96,0-2 1,0 2-1,2-7 1,2-2-459,5-4 1,-1-4-1,4-8 1,2-2-251,0-5 0,5-10-2,-2-7 0,4-11 0,-4-10 0,-1-4-94,-2-5 0,-7 2-503,-3-6 0,-2 6 0,-2-1 1,-2 5-56,-2 3 0,-3 7 778,-6 2 1,-5 6 0,-4 12 0,-2 8 1199,-2 11 0,2 12-731,3 10 1,2 14 0,8 6-1,3 5 2,3 1 0,4-8-588,1-1 0,11-7 0,6-11 0,7-7 0,6-8 0,2-11 0,2-7 0,-1-12 0,-6-14 0,0-7-695,-3-4 1,-7-3 344,0-2 1,-8 2-1,-5-3 1,-6 3-206,-6 2 1,-2 7 594,-11 5 0,-2 3 1,-6 11-1,-2 4 767,-2 6 0,5 3-480,-2 3 0,4 9 0,5 11 1,4 8 78,3 6 0,7 8-406,2-4 0,15 1 0,7-5 0,7-1 0,6-3 0,0-9 0,9-13 0,-5-6 0,6-10 0,-5-8-604,1-7 1,-6-3 565,-5-8 0,-5-2 0,-8-3 1,-4 0 657,-3 1 0,-11 2-591,-7 7 1,-7-1-1,-10 1 1,-3 2-30,1 6 0,-5 1 0,3 12 0,-2 0 0,0 5 0,4 5 0,0 7 0,8 6 0,7 11 0,9 2 0,3 3 0,7-1 0,6 2 0,6-5 0,12-1 0,0-9 0,1-4 0,1-4-181,2-4 0,-1-3 271,-8-6 1,-3-6-1,-5-3 1,-1-2-91,-4-2 0,-4-4-437,-8 0 1,1-2 0,-5 4 0,-2-2-3659,-2 1 2561,0 8 1534,-1 2 0,-6 12 0,-1 1 0</inkml:trace>
  <inkml:trace contextRef="#ctx0" brushRef="#br0">6700 9858 7912,'0'-13'989,"0"0"1,0 0 294,0 1 0,-4 3 0,-1 1-591,2-2 0,1 0 0,-3 0 1,-3 3 107,-4 1 0,0-3 1,-1 5-381,0 1 0,-1 3 1,-2 5-1,-1 3-33,1 3 1,4 8 0,2 4 0,2 5 47,3 6 1,0 3-326,5 2 0,0 3 0,2 1 0,2-2-18,5-1 1,8-7-158,4-3 0,-1-10 0,1-6 0,1-6-404,-2-2 0,0-9 194,-3-10 0,-7-5 0,2-9 0,-2-3-112,-2-4 0,-3-3 349,-5-2 0,-4 7 0,-2 2 0,1 3 409,-1 1 0,-4 6-200,1 3 0,-6 4 0,-2 5 0,1 4 247,2 2 0,1 5-124,0 6 1,2 6 0,1 15 0,3 4 337,1 3 1,3 2-577,7-1 1,4-4-1,4-1 1,1-2-518,0-2 0,1-8 417,3-4 1,-1-8 0,4-7 0,-2-4 82,-2-7 0,-3-12 164,-5-5 1,2-7-1,-5 2 1,-4 0 379,-4 0 1,-4 1-97,-6 4 1,0 0-1,1 2 1,-3 3-323,-2 4 1,3 8-167,-3 5 0,-1 3 0,2 2 0,3 5 0,3 7 0,7 11 0,-1 10 0,3-1 0,2 1 0,3 0 0,5-1 0,6-2-225,3-5 1,4-7 0,0-3 0,2-6-63,1-6 0,-3-4 561,-1-4 1,-5-9 0,-1-8 0,-5-5-89,-5-4 0,-5 2-186,-5-6 0,-2 0 0,-7-3 0,-3 3 0,-4 4 0,1 3 0,-2 1 0,1 6 0,-5 3 0,1 4 0,-1 5 0,5 3 0,-1 10 0,7 8 0,-1 11 0,6 7 0,6 7 0,4 9 0,4 0 0,8 3 0,6 1 0,3-2 0,6-7 0,-1-5-22,4-11 1,-3-8 0,-1-5-1,-2-7 65,-3-5 0,-7-8-43,-5-6 0,-6-5 0,0-9 0,-6-3 0,-6-4 0,-4 1 0,-4-1 0,2 6 0,-5-2 0,0 4 0,0 5 0,4 4 0,-1 8 0,-1 3 0,1 9 0,1 6 0,7 7-335,5 13 1,8 4 0,6 4-1,6-3 335,5-4 0,26 3 0,7 0 0</inkml:trace>
  <inkml:trace contextRef="#ctx0" brushRef="#br0">17102 13174 8006,'-2'-7'318,"-2"1"1,-3 0 0,-2-2 1285,1-4 1,-1-1-724,-3 1 0,3 5 0,2 4-349,1 6 0,2 5 0,3 8 0,-2 4 183,-2 4 1,1-1-1,3 8 1,-2-1-209,-1 0 1,-1 0 0,5-5 0,2-1-456,2-2 0,-1-5 1,5-9-1,2-3 10,2-4 1,1-8-34,-1-6 1,1-10 0,0-8 0,-2 0-169,-2-1 0,1-2-267,-6 4 0,0 0 0,-5 3 0,-5 0-80,-6 2 1,-3 2 646,-6 10 0,0 6 1,-6 6-1,-2 8 942,-1 10 0,5 16-772,3 5 0,8 9 0,1 0 0,7 1 258,5-1 1,8-8-590,6-9 0,5-9 0,10-6 0,1-5-279,6-5 1,0-15-17,-1-7 1,2-7 0,-5-6 0,-1-4 19,-3-3 1,-5 2 347,-14 1 0,-2 6 0,-6-2 1,-2 4 495,-2 5 0,-9 2-29,-8 7 1,-3 3-1,-2 2 1,0 3 71,1 5 0,-4 6-615,4 10 0,-4 3 1,9 7-1,2 2 25,5 1 1,2 4-152,6-4 1,7 4-1,8-6 1,5-4-555,7-5 1,2-11 538,2-3 1,3-5-1,1-6 1,-1-5 457,-2-5 0,-7-7 255,-3 2 0,-9-3 1,-3-2-1,-4 2-128,-1 3 0,-6-2-441,-2 6 0,-9 0 0,-5 5 0,0 4 0,0 4 0,-2 4 0,3 4 0,2 9 0,2 8 0,4 5 0,5 3 0,2 3 0,6 2 0,7 3 0,6-6 0,7-2-1871,4-8 1,6-7 849,0-5 0,6-4 1,-2-5-1,1-3-740,-1-5 1,-4-6-159,-8-12 0,-2-1 1919,-3-3 0,-31-37 0,5 27 0,0-1 0</inkml:trace>
  <inkml:trace contextRef="#ctx0" brushRef="#br0">23430 13238 8047,'-13'-6'262,"1"3"1,-1-5 0,0-1-1,0 2 1,0 3 0,0 2-1,1 2 951,-1 0 1,1 2 0,3 2-1,1 5-834,3 2 1,-4 7 0,5 4 0,1 2 0,3 0 0,4-1 117,5-2 0,2-4-479,2 5 0,4-7 0,2 1 0,-1-6 45,1-6 1,2-2-1,-2-2 1,-1-3-131,1-6 0,-2-1 0,-5-11 0,0-2-9,-4-1 0,-2-2 202,-6 1 1,0-1 0,-1 1-1,-4 0 261,-3 4 1,-5 2 26,-4 7 0,1 0 0,-4 4 1,0 5 179,0 6 1,1 11-438,-3 12 1,9 5 0,9 9 0,3 1-239,1 2 0,5-1-86,4-3 1,8-8 0,4-5 0,4-8-9,0-4 1,1-7 320,-1-2 1,-3-11 0,-2-8-1,-2-9 524,-2-5 0,-8-8-428,-3 2 1,-5 1 0,-5 0 0,-5 1 165,-5-1 1,-1 9 142,-5-2 1,-1 9-1,-3 2 1,1 5-402,2 5 0,-1 4-273,6 1 1,2 11 0,6 6 0,5 6-908,2 3 0,5-1 508,6 1 0,1-2 0,10-3 1,0-3-192,0-4 0,-3-3 1115,4-2 0,-4 1 0,3-6 0,-1-1 2889,-4-2-2763,-6-7 1,-4-1-1,-5-7 1,-1-2-529,-3-1 0,-8 0 0,-5 5 0,-4 0 0,2 2 0,1 3 0,-1 1 0,-2 2-739,4 4 1,1 2 0,6 3 738,2 8 0,33 17 0,5 10 0</inkml:trace>
  <inkml:trace contextRef="#ctx0" brushRef="#br0">17115 13417 7940,'-9'0'1230,"2"1"0,0 2 290,0 1 1,4-1 0,-1-7 1114,2-4-1822,2 2 1,2 0-1,0 8-958,3 2 0,-1 3 0,-4 6 0,0 0-1002,0-1 0,0 5 0,0 0 0,0-1 1147,0-2 0,6 28 0,1 6 0</inkml:trace>
  <inkml:trace contextRef="#ctx0" brushRef="#br0">17153 13865 7954,'-13'13'473,"0"0"553,1-1 0,0 1 0,2 1 0,3 2-307,1 1 0,2 2 0,4-4 1,0 2-335,0-1 0,0 3-718,0-2 0,2 4 1,2-4-1,4-1-2705,4-2 3038,1 4 0,5-20 0,2-1 0</inkml:trace>
  <inkml:trace contextRef="#ctx0" brushRef="#br0">17217 14326 7962,'-13'26'841,"-2"-5"0,0-1 0,5-2 251,3-2 0,3-2 0,3-1 0,-2 0-849,-1 0 1,-1-5 0,7-1 0,2 0-1714,5 0 0,-2-2 1,1 3 1469,2 2 0,-4 7 0,0 3 0</inkml:trace>
  <inkml:trace contextRef="#ctx0" brushRef="#br0">17243 14736 7962,'-6'12'1175,"0"1"1,-4 0-475,2 0 1,5 0-1,-3-1 1,2 1-149,0 0 0,0 0 0,4 0-929,0-1 1,0 1 0,0 0 0,1-2 375,3-2 0,3-9 0,6-7 0</inkml:trace>
  <inkml:trace contextRef="#ctx0" brushRef="#br0">17281 15209 7962,'-11'20'197,"1"-1"0,1-2 333,-1 0 0,3 0 1,0-4-1,1-1 389,4 1 1,0 0 0,2 0-1752,0 0 0,0 0 0,2-1-1602,2 1 2434,-3 0 0,11-23 0,-5-6 0</inkml:trace>
  <inkml:trace contextRef="#ctx0" brushRef="#br0">17281 15465 7962,'-13'13'296,"1"0"0,-1 0 0,1 0 416,4-1 0,-2 3 0,4 0 0,0 2-398,1-1 1,1 0 0,4-1-1,0 2-406,0-1 1,0 2 0,0-1-1,0-1-787,0-2 1,4-1 523,0 0 0,5 0 355,-5 0 0,6-6 0,-3-2 0</inkml:trace>
  <inkml:trace contextRef="#ctx0" brushRef="#br0">17268 15773 7962,'-12'18'561,"0"1"0,2 3 1,3-2 467,1-1 1,-2 2-1,4-2 1,1-1-363,1 1 0,2-2-623,0-5 0,6-4-44,3-4 0,-9-60 0,-2-15 0</inkml:trace>
  <inkml:trace contextRef="#ctx0" brushRef="#br0">23507 13366 7836,'-13'0'794,"2"1"0,1 2 584,1 1 0,6 6 1,-1-1-936,3 2 0,6 2 0,4 0 1,2 0-795,2-1 1,0 1 0,0-1-156,0-4 506,-6 3 0,-2 2 0,-5 7 0</inkml:trace>
  <inkml:trace contextRef="#ctx0" brushRef="#br0">23533 13878 7852,'-17'6'663,"1"2"0,3 2 0,5 0 1,0 0 563,1 4 1,4-1 0,-1 4 0,3-3-1205,1-1 1,0 1-1,0 2 1,1 1-1809,3-1 1,4-6 1784,4-2 0,13-11 0,2 2 0</inkml:trace>
  <inkml:trace contextRef="#ctx0" brushRef="#br0">23584 14339 7853,'-13'13'313,"5"1"0,0 1 0,3 2 478,2-1 1,-3 3-1,2-2 1,1 0-505,2 1 0,1-4 0,0 4 0,1-4-3093,3-1 2806,3-1 0,18-5 0,2-1 0</inkml:trace>
  <inkml:trace contextRef="#ctx0" brushRef="#br0">23648 14761 7853,'-13'14'405,"0"2"1,2 3 1297,2 0-1556,-2-3 0,10 7 0,-4-5 1,4 1-1,1-1 0,0-2 0,1-2-404,4-1 1,0 0 256,4 0 0,14-12 0,-2-2 0</inkml:trace>
  <inkml:trace contextRef="#ctx0" brushRef="#br0">23635 15171 7853,'-4'13'-6,"0"1"0,-1 2 0,1 2 0,0 2-113,1 3 0,2-5 0,1 1 119,0-1 0,5-4 0,2 5 0</inkml:trace>
  <inkml:trace contextRef="#ctx0" brushRef="#br0">23648 15324 7853,'-13'15'0,"0"0"0,1 4 946,-1 1 1,1 0 0,4 2 0,2-2-464,0-1 0,5 2 0,-3-2 0,2-1-721,2 1 0,5-1 1,0-2-1,2 2-458,3 2 0,2 0 110,1 1 0,-5-1 0,1-4 0,1 3-538,1 0 0,-3-3 1124,1 1 0,-12-3 0,2-1 0</inkml:trace>
  <inkml:trace contextRef="#ctx0" brushRef="#br0">23622 15901 7853,'0'12'253,"-4"1"1,-2 1 0,1 2-1,-1 1 1,3 0 294,2 2 1,1-5-1,0 4 1,0 0-139,0-1-442,0 0 0,0-5 32,0 1 0,11-34 0,3-9 0</inkml:trace>
  <inkml:trace contextRef="#ctx0" brushRef="#br0">17243 16080 7902,'8'-6'-220,"-1"-2"1,1-4 0,-3-1 219,1 1 0,-2 3 0,-4 1 0,0-2 0,0 2 0,0 0 0,0 5 0,0-3-1297,0 6 3749,0 0-2544,0-5 116,0 3 0,0-5-114,0 3 0,0 1 246,0-5 22,0 5 1,0-4 351,0 2-235,0 4 290,0-5 45,0 6 2204,0 0-1896,6 0-46,-5 0-324,5 0 299,-6 0 1384,0 0-2048,-6 0 1,-1 7 9,-6 6 0,1 1 0,-1 8 0,0 2 255,0 4 1,0 1-444,1 5 0,0-7 0,2 0 1,3-6-588,1-2-55,2-2 1,6-11 0,2-6 0,4-10-653,4-10 0,2-3 865,3-11 0,-3 0 0,3-3 0,-2 3 307,-3 4 1,1-2 247,0 2 0,-4 5 0,-2 5 0,0 1 992,0 4 1702,-4 6-1730,2 4 0,-5 10-910,0 4 0,-4 4 1,-2 4-1,-1 5-54,-3 7 0,-1-2-104,-2 3 1,0 1 0,1-1 0,-1-2-88,0-1 0,0 3 95,0 0 1,2-6 0,1-7 0,3-2-295,1-3 15,2-4 0,4-4 1,1-10-1,4-8-573,3-10 0,8-3 556,1-7 0,4 4 0,-4-3 0,-1 0-284,-2 1 0,-1 3 660,0-1 0,0 5 0,-2 3 1,-1 4 1654,-1-1-1257,-7 5 1,3 1-1,-10 9 139,-3 3 1,-5 2-548,-4 3 0,3 9 0,-5 8 0,2 5-3,0 4 0,-4 1-8,4 3 0,-5 2 1,5-6-1,3-2 58,4-1 0,0-3-470,6-2 0,-1-8 1,7-7-1,2-3-722,5-5 1,2-10 651,2-11 0,4-3 1,0-4-1,0-1-543,2 2 1,-7 1 377,1 1 1,0 5 0,-6 1-2326,0 1 2858,5 8 0,-39 28 0,-3 12 0</inkml:trace>
  <inkml:trace contextRef="#ctx0" brushRef="#br0">17115 15811 7931,'-13'-11'938,"1"1"0,2 1 660,2-1 0,5 6 0,0 5 0,6 9-1098,6 6 0,2 7 0,2-3 0,1 1 0,2 0 0,2 2 3,2 1 0,-3 2 0,3-1 1,0 1-84,0 0 0,0-1 1,3 1-1,-2-2-272,2-3 0,-5 2 0,-1-6 0,-2-1-15,-3-2 0,0-1 1,-2 0-31,-2-1-390,-5 1-248,3-6 513,-6-1 0,-4-7 1,-2-2-1,-1-3-296,-3-1 1,-2-2 115,0-3 0,-1-3 0,-1-2 0,-2-4-242,-1-3 0,-6-2 157,2 1 0,1-1 0,0 0 0,0 1-91,0-1 1,3-4 447,-4 0 0,5 1 0,-1 4 1,3 4 463,1 4 1,4 3 118,1 1 1,5 4 264,-1 1 1,4 9-455,4-1 1,3 13-1,7 0 1,2 3 342,1 2 1,2 2-469,-2 6 0,3-1 0,4 1 1,-2-2-89,0-3 0,-1 4-251,5-4 0,-6-3 0,-2 1 0,-1-4 0,0-2 0,-4 3-1620,-4-8-1879,-6-2 0,-2-2 3499,-5-8 0,-27-22 0,-11-12 0,-1-4 0,1 0 0</inkml:trace>
  <inkml:trace contextRef="#ctx0" brushRef="#br0">23725 15888 8005,'-7'-2'2449,"1"0"0,0-3-1230,-2 2 0,2 3 0,2 5-1068,2 3 0,-2 4 0,0 0 0,0 1 0,-1 0 8,1 0 1,-6 0 0,3-1 0,-2 3-21,1 2 1,-2-3-1,-6 4 1,-2 0 263,-2-1 0,3 4-117,-5-4 0,1 0 0,-3-4 0,1 0-230,2-1 1,5-4-294,-1-4 0,3-3 0,2-2 0,4-5-699,4-7 1,2-1 260,2-7 1,6 4-1,2-5 1,5 1-559,4 1 1,-1-4 897,5 3 0,1 2 1,3 2-1,1 3 362,-1 1 1,-3 2 70,-1 2 0,1-1 0,2 6 0,-2 1 281,0 2 0,-7 1-4,3 0 0,-4 1 0,-1 2 0,-2 3 478,-2 1 203,-4-4-465,-5 2 1,-1-5-191,-3 0 1,-4 0-1,-4 0 468,-1 0 0,0 0-325,0 0 1,0 2 0,1 0 0,0 4 94,4 1 1,-4-2-614,4 3 0,1-1 1,-2 3-1,-1-1-105,-1 1 0,-1 1 197,4 2 0,-4 1 0,4 2 0,-4 2 26,0 2 0,3-3-1,1 5 1,3-5 0,-2 2-1,0 0-83,0-3 0,4-6-397,-1-2 1,4-5-431,4 1 0,-1-8 507,5-5 0,1-2 0,4-2 0,0-1-365,-1-3 1,1 1 227,0-5 1,0 1-1,0-3 1,0 3 350,-1 2 0,1-1 264,0 2 0,4 2 0,0-5 1,-1 1 379,-2 4 1,-1 0-485,0 3 0,-1 0 0,1 2 125,0 2-377,0-1-229,0 2 553,-6 1 1,-2 8 0,-6 2 0,-3 6 517,-5 6 0,-2-2-434,-2 3 1,0-3 0,0-1 0,1 0 321,-1 0 0,0-1-547,0 1 1,2 0 0,1-2 0,1-1-3,-1-1 1,0-5-388,2 5 1,-4-2-1,4 3-2018,-3-2 782,-2-5 199,0 3 433,0-6 405,6 0 470,-4 0 577,9 0 0,-4-2-357,6-2 1,2 3-1,1-5 1,2 2 144,3 0 0,0-6-274,5 1 1,1-4 0,2-2 0,2-3 133,2 3 0,2-4-85,3 2 0,-1-4 0,-1 2 0,-2 1-139,2-1 0,-3 1 0,2 1 1,-7 3-1,2-3-567,-2 2 338,-3 3 1,-6 4 154,-6 4 0,-6 8 262,-6 5 1,-1 2-1,0 2 1,0 0-520,0 0 0,0-2-165,1-2 568,5 2 0,7-9 0,7 3 0</inkml:trace>
  <inkml:trace contextRef="#ctx0" brushRef="#br0">23494 15645 8005,'-13'-13'836,"1"0"0,-1 2 0,1 1 233,4 1 1,2 12 0,8 1 0,2 8 0,4 5 0,4 5-551,1 7 1,4-2 0,1 4 0,2 0-268,3 4 0,1 2 0,2 1 1,-1-1 114,1-3 0,0 3 1,-1-3-1,1 2-96,-1-2 0,-5-3 0,-3-5 0,-2-2-83,-3-3 1,0-2-1,-4-6-20,-3-1 0,-4-3-214,-1 0 1,-1-7 42,-4 3 1,-2-5-88,-6-5 1,5 0 0,-1-7 0,-1 1-494,-1-3 0,3-3 231,-1 0 0,0 1 1,-2-5-1,1-2-617,2-1 0,0-3 644,0-3 0,-4 3 0,5-3 0,-1 3 165,-1 1 1,1 1 208,-5-1 1,4 2 0,1 1 0,-2 3 531,-1 2 1,-2-4-196,0 5 0,0 0 0,0 4 1,2 1 822,2-1 0,-2 1-753,2 4 0,-1-4 0,0 5-24,2 0-338,5 2 1,-3 6 0,6 3 0,2 5-347,2 2 0,3 12 229,6 3 0,4 8 1,0 0-1,0 3 143,2 1 0,-4 2 193,7 3 1,-5-3-1,3 2 1,0-3 191,0-5 0,-3 1-673,4-5 0,-7-6 0,1-7-511,-5-2-113,-2-8 1,-1-3 0,-3-10-1,-4-5-1624,-4-5 1,1-2 2415,-5 1 0,-11-18 0,-5-7 0,-4-6 0,1-1 0</inkml:trace>
  <inkml:trace contextRef="#ctx0" brushRef="#br0">3139 10037 7940,'-8'0'123,"3"-1"1575,5-4 1477,-6 4-1449,5-5 1,-5 8-1683,6 2 1,1 2 0,2 4 0,1-2-412,-1 2 0,3 6 367,-2 1 0,1 16 0,0 8 0,-1 1 0,-1 0 0</inkml:trace>
  <inkml:trace contextRef="#ctx0" brushRef="#br0">3151 10780 7940,'-12'17'622,"0"1"1,4 1 361,3-1 0,4 1 0,1-4 0,0 4-679,0 1 1,0-5 0,0 2-1802,0-2 1,6-7 144,2 1 1351,4-1 0,0-1 0,1-1 0</inkml:trace>
  <inkml:trace contextRef="#ctx0" brushRef="#br0">3190 11369 7950,'-6'19'113,"-1"7"0,-4-2 0,1 5 807,1-1 0,5-5 0,-3-3 0,1 0-20,3 0 0,2-5-883,1 2 1,0-7 0,1-3-18,3-1 0,15-19 0,8-8 0</inkml:trace>
  <inkml:trace contextRef="#ctx0" brushRef="#br0">3228 11893 7950,'-13'26'121,"1"0"0,0-1 471,4 1 1,2-1-1,5 0 1,-2-3-251,-2 0 0,1-2 0,6 1 0,0-4-1993,3-3 1651,5-1 0,8 0 0,9 0 0</inkml:trace>
  <inkml:trace contextRef="#ctx0" brushRef="#br0">3241 12546 7950,'-6'39'-281,"-1"3"0,-4 1 1,2-2 1099,5-1 0,-2-1 1,1-1-1,-1 0 7,0 1 1,2-6-869,4-4 1,0-3-1,0-3 1,1-3 41,4-2 0,-4 11 0,5-2 0</inkml:trace>
  <inkml:trace contextRef="#ctx0" brushRef="#br0">3203 13379 7950,'-6'32'0,"0"5"0,-4-3 0,2 5 578,-2 3 1,3 3 0,0 1-1,1-3 166,3-3 1,-3-6-952,2 0 1,0-7 0,5-1 206,3-8 0,9-9 0,7-3 0</inkml:trace>
  <inkml:trace contextRef="#ctx0" brushRef="#br0">3190 14172 7950,'-6'39'545,"-1"1"1,-4 1-1,2 3-132,5 1 1,-2 1 0,2 2 0,1-1-225,2 2 1,1-11 0,0-4-1,0-7-538,0-6 1,5 2 152,4-6 196,-4-5 0,13-7 0,-4-5 0</inkml:trace>
  <inkml:trace contextRef="#ctx0" brushRef="#br0">3203 14928 7943,'-9'32'0,"2"-2"0,0-1 420,0 1 1,2 1-1,-2 4 1,2-2-98,2-2 0,1-2 0,2-6 0,0-3-861,0-2 0,2-1 0,2-4-608,5 0 1,2-1 686,2 1 0,0-4 396,-1-1 1,-4 1 0,-4 4 521,-3 0 0,-1 5 1,-1 3-1,-2 4 387,-1 0 1,-5 6 0,3 4 0,-1 2-385,-3 1 1,5 3 0,-1-1 0,2-3-500,-1 0 1,1-6-1,3-1 1,-2-4-29,-1-5 0,-1-2 65,5-7 0,12-16 0,2-4 0</inkml:trace>
  <inkml:trace contextRef="#ctx0" brushRef="#br0">6854 10140 7968,'-13'0'1022,"0"4"1,0 0 0,2 0 0,2 2 0,5 3-789,2 2 1,2 2-1,0 0 1,2-1-2228,2 1 1993,3 6 0,6 18 0,0 10 0</inkml:trace>
  <inkml:trace contextRef="#ctx0" brushRef="#br0">6777 11420 7973,'-17'35'267,"0"1"0,2-1 647,5-3 0,5 0 0,5-2 1,-2-1-801,-2-2 1,3-6 0,-4-1-1,4-1-778,1-4 0,6-5 0,1-1 0,1-1-2107,1-1 2771,-1 5 0,5-5 0,0 6 0</inkml:trace>
  <inkml:trace contextRef="#ctx0" brushRef="#br0">6789 12085 7973,'-12'46'48,"0"2"0,2-4 1,3 2 391,2 2 0,-4-4 1,3 1-1,1-3 147,-1 1 0,-3-5 0,5-5 0,1-2-506,2-2 1,1 1 0,0-3 0,0-5-480,0-2 1,6-3-1,2-4 398,3 0 0,2-23 0,0-6 0</inkml:trace>
  <inkml:trace contextRef="#ctx0" brushRef="#br0">6789 12943 7973,'-5'26'396,"-5"-1"0,-3 2 0,4 2 429,2 1 1,6 5 0,-5 1-1,2 2-796,0 1 1,-1-2-1,5-10 1,2 0-1901,2-3 0,-1-3 1871,6 1 0,-7 2 0,4-4 0</inkml:trace>
  <inkml:trace contextRef="#ctx0" brushRef="#br0">6777 13558 7973,'0'20'-15,"0"5"0,-2-1 1,-1 5 155,-1-1 1,0 5 0,2 0 0,0 2 367,-3 4 1,1-8-1,4 7 1,0-2-648,0-3 1,0 2-1,0-5 1,0-3-571,0-4 708,6 1 0,-5-4 0,5 6 0</inkml:trace>
  <inkml:trace contextRef="#ctx0" brushRef="#br0">6789 14390 7973,'-5'38'71,"-1"5"0,-4 1 1,3 2 509,1 2 1,1-2 0,2-1 0,-1 1-197,1-1 1,1-2-392,2 4 0,0-10 0,-1 1 1,-2-1-204,-1 0 1,-1 3 0,5 1 0,0 0 149,0-4 1,-1 2-1,-2-5 1,-1 3 106,1 1 1,0-4-75,-1 1 0,3-3 0,-5 4 0,2-2 56,-1 2 1,1 1-141,4 1 1,-4 0 0,-1 1-1,1-1-61,-1 1 0,3-2 1,-2-3-1,2-4-928,2-3 1099,-5-2 0,3-33 0,-3-9 0</inkml:trace>
  <inkml:trace contextRef="#ctx0" brushRef="#br0">3318 16297 7877,'-4'-8'83,"-1"-1"1,1 1 0,0-1 0,-2 1 1755,-1-2 0,4 3 564,-1-2-1753,2 6 1,1-1 0,-2 8-1,-1 6 1,0 7 540,-2 9 0,-1 5-974,-6 8 1,0 5-1,-1 3 1,-2 3-81,-1 1 1,-6 0 0,2-1 0,-3-3-202,-2-5 1,2-9-1,1-7 1,5-8-1358,4-4 1,-1-9 266,11-10 0,1-7 1,9-15-1,7-3 336,7-4 1,4-8 0,0 0 0,-1 0 322,-2 3 0,1-3 1,2 2-1,-1 5 1024,-2 2 1,-5 3 0,1 5 0,-5 5 995,-3 3-687,-3 8 0,-6 9 1,-2 9-1,-1 4 38,-1 4 1,-6 2-591,2 7 1,0 1-1,1 2 1,0 2-103,0 2 0,-1-2-92,-5 7 0,4-8 1,1 6-1,-1-5 89,2-1 1,-4 1-1,2-4 1,-1 0-250,2-3 1,-2-7-655,5 1 1,1-11 204,4-7 1,2-12 0,2-10 0,3-7-408,0-5 0,4-3 624,-2-1 1,2 1-1,1 1 1,-2 3 596,-2 2 0,-5 1 22,1 5 0,-2 0 1,-2 4 546,0 4 0,-2 8-494,-2 5 1,-3 4 0,-6 6 0,0 7 187,1 7 0,-1 4-732,0 1 0,0 0 0,0-4 0,2-3-1586,2 1 1,-1-9 149,6 3 1608,0-9 0,10-61 0,-3 18 0,1 0 0</inkml:trace>
  <inkml:trace contextRef="#ctx0" brushRef="#br0">3228 15773 7939,'-13'-8'573,"5"3"1,-1 5 0,-1 0 0,-1 0 151,-2 0 1,6 1 0,3 3 0,2 5-393,2 2 1,0 2-1,0 0 1,0 0 126,0 0 0,0 4 1,0 1-1,0 1 243,0-1 0,0 1-449,0-2 0,6-3 0,1 3 0,2-4-100,-1-5 1,1 2-1,4-5 1,-1-3-213,1 0 0,0-9 38,0-6 1,0-6-1,-1-6 1,0-1-357,-4 1 1,-2 0 218,-6 4 0,0-2 1,0 6-1,-1 2 225,-4 0 1,-6 8 11,-6 3 0,-6 4 1,2 4-1,-3 6 210,-2 6 0,5 9 144,-1 10 0,11 2 0,-1 0 1,5-2 350,5-1 0,3-1-815,7 1 0,4-4 1,12-10-1,5-7-284,2-8 0,-1-5 200,4-4 1,-6-13-1,2-10 1,-3-4-115,-1-5 0,-12 3 196,-5-1 1,-6 6 0,-5-1 0,-2 5 381,-5 3 0,-8 10 36,-4-2 1,-5 10 0,-2 3 0,-4 7 531,0 4 0,-1 8-506,-1 2 1,3 3 0,5 2-1,2 1 328,2 3 1,5-3-517,9 3 1,2-5 0,9-2 0,4-3-260,6-1 0,8-4-373,1-6 1,2-4 0,1-7 0,1-7-193,0-8 0,-1-7 455,1-6 0,-6-3 0,-5-5 0,-3 1 278,-4 3 0,-5-2 169,1 6 1,-8 6-1,-4 7 1,-5 4 295,-4 5 0,-2 2-343,-2 6 1,-3 6-1,2 4 1,-2 5-256,-1 7 0,5 2 0,3 1 0,8 2 0,5 2 0,2 1 0,2-2 0,6-2 0,3-5 0,8 0 0,4-8 0,5-6 0,3-4 0,-1-6 0,1-5 0,-2-6 0,-2-12 0,-4 0 0,-4 1 0,-8-1 0,-5 1 0,-3 3 0,-1 2 0,-1 3-888,-3 6 0,-3 0-467,-6 6 0,1 2 0,2 8 1355,2 3 0,5 21 0,-3 5 0</inkml:trace>
  <inkml:trace contextRef="#ctx0" brushRef="#br0">6636 15977 7839,'-6'13'644,"0"0"1,-4 1 0,3 3-1,2 5 1,2 2 0,1 1-1,2 2 1646,0 3 0,7-3 0,5 2 0,5-6-1918,3-6 1,-3-7 0,3-3 0,0-2 0,-2-3 0,2-6-647,0-9 0,-6-6 1,1-8-1,-7-3-228,-2-4 0,-2-3 0,-4 0 1,-1 3 34,-4 4 1,-2 3-1,-6 3 1,-1 3 154,-3 4 1,-3 7 561,-5 1 1,0 8 0,3 1 0,0 8 751,0 8 1,3 4-534,2 5 0,8 5 1,5 2-1,3-1 329,1 0 0,7-1-860,6-4 1,1-6 0,7-5 0,2-5-7,1-6 1,2-4-121,-1-4 1,0-9 0,-4-9 0,-4-7 14,-3-5 0,-7-3 263,-2-1 0,-4 5 0,-1 3 1,-1 3 495,-4 1 1,-6 6-429,-6 3 1,-6 5 0,2 3 0,-2 5 140,2 2 0,-3 12-215,2 3 0,4 8 0,2 1 0,6 2 259,6 2 1,2-1-457,2 1 0,0-5 1,2-1-1,3-3-631,8-5 1,0-1 625,4-7 0,3-1 1,0-9-1,1-6 111,1-8 0,-7-5 145,2 0 0,-4-2 0,-3-2 0,-3-1 346,-1 2 0,-2 2-25,-4 5 1,-5-2-1,-4 6 1,-2 3-69,-2 4 1,-6 4-392,-2 6 0,-2 2 0,0 2 0,4 6 0,0 6 0,2-1 0,4 7 0,6 3 0,3 5 0,4-1-129,4-2 0,3 1-611,6-2 0,5 1 0,5-12 0,4-3-3665,3-7 4405,6-3 0,-4-65 0,-12 24 0,-1 0 0</inkml:trace>
  <inkml:trace contextRef="#ctx0" brushRef="#br0">2793 16643 7890,'-20'0'821,"-3"0"0,6 0 0,1 0 0,3-1 1,5-4 642,4-3 0,8-3 1,6-2-1,5-1 1,7-2-1,2-1-864,2 1 0,1-2 0,1 1 0,2 1 0,-1 0 0,-1 1 145,2-2 0,-3-6 0,3 1 1,-3-2-419,-2-1 0,1-5 0,0-1 0,-2-1-353,-3 1 1,-1 1-1,-6 4 1,1 2-230,-4 3 0,-2 2 0,1 8-315,-2 3 131,-5 2 1,3 9 0,-6 4 496,0 6 0,0 9 0,-2 3 0,-2 4 116,-5 4 1,-2 3-1,-2 5 1,0 3-28,1 2 1,-1-1 0,1 3 0,2-2-8,2-2 1,1 0 0,-2-3 0,4 1-68,-1-5 1,4-5-1,-2-7 1,3-4-1410,1-4 258,0-3 0,0-12 0,1-7-1103,3-5 0,-2-4 1110,2-3 1,2 3 0,0-5 0,-1 2 1070,1 0 0,15-17 0,1 0 0</inkml:trace>
  <inkml:trace contextRef="#ctx0" brushRef="#br0">3010 16810 7915,'-21'0'2,"1"-2"3540,2-2 0,2 1-1424,7-5 0,11 0 1,11-2-1,7 3-819,4 2 0,7-4 0,2 5 1,1 1-1300,0 2 0,0 1 0,5 0 0,-1 0 0,1 0 0,-2 0 0,-2 0 0,-2 0-2737,-2 0 1,3 4 2736,-4 0 0,-23 0 0,-9-4 0</inkml:trace>
  <inkml:trace contextRef="#ctx0" brushRef="#br0">6546 16554 7889,'-8'-13'348,"0"0"1,3-1-1,2-2 1,3-1-1,4 1 3949,5 2-3724,2-4 1,3 3-1,2-3 1,2 2-1,2 2 1,3 3-1,0 1-157,-2 3 0,2 1 0,-4 6 0,-1 1-343,1 4 0,-2 3-93,-5 9 0,-4 3 0,-4 7 0,-3 2-236,-1 0 0,-5 6 1,-5-4-1,-5 0-128,-2 0 0,-4-1 0,2-3 1,0 0 261,-4-1 1,0 2-1,0-8 1,3 2 258,2-1 0,-2-5 0,6-1 0,4-3 70,3-4 0,4 1 0,8 2 452,8-2 0,6-2 168,6-3 1,2-2 0,2 2 0,1-3 626,-2-1 1,4 0-1135,-3 0 0,1 0 0,-4 0 1,-2 0-1296,-3 0 0,-2 0-2933,-6 0 3252,-6 0 0,-3-1 656,-8-3 0,-54-15 0,19 5 0,1 1 0</inkml:trace>
  <inkml:trace contextRef="#ctx0" brushRef="#br0">16820 16835 7936,'-13'0'636,"0"0"-235,1 0 1,6 0 0,6 0-1,8 0 1,7-1 0,3-4 170,2-3 0,1-5 1,5-2-1,1-4-132,3-1 1,-3-6 0,4-5-1,1-2 217,2-2 0,-3-2-665,-1-1 0,-7 1 0,-3 1 0,-3 3-2,-6 2 0,1 3-15,-8 6 1,0 4 0,-5 5-150,-4 0 0,-2 6 116,-5 3 1,0 14 0,2 7 0,2 8 226,-2 9 1,-2 2 0,1 10-1,1-1 407,1 1 1,7 1-421,-3 4 1,0-1 0,0-4-1,2-3-716,2-3 0,7-3-272,2-3 1,-1-4 0,2-9 0,1-5-3032,1-6 3863,2-4 0,-17-41 0,-5-7 0</inkml:trace>
  <inkml:trace contextRef="#ctx0" brushRef="#br0">16948 16989 7936,'-13'0'850,"5"0"1,-1 1 1251,-1 4 0,6-4 0,4 5-201,7-1 0,10-3-1254,5 2 0,2 2 0,1-2 0,2-1-657,3-2 0,2-1-376,2 0 0,-3 0 0,-4-1 0,2-2 386,0-1 0,1-23 0,-4-2 0</inkml:trace>
  <inkml:trace contextRef="#ctx0" brushRef="#br0">23558 16566 8077,'-20'0'348,"-2"-5"1,3-4 0,1-2 0,-1-1-1,3 2 1,4 2 621,3-2 0,2 3 1,6-2-1,1-1-124,5-1 1,9 1-1,5 0 1,1-1-128,3 1 1,2 0 0,4-2 0,1 2-388,-2 2 1,-1 5-1,-1-1 1,-1 2-351,1 2 0,-5 6 1,-1 3-1,-1 2-40,-4 2 0,-6 5 0,-5 4 0,-4 2-304,-4 1 0,-3 1 0,-7 0 1,-3-1-434,-5 1 1,-2-2 668,-2-3 1,1 2 0,-2-4-1,0-1 342,1 0 1,-2 4 457,6-5 0,5 4 0,3-2 0,5-1 323,4 1 0,2 2-559,7-4 0,3 0 0,7-5 0,4-2 378,3-2 1,7-1-421,2 2 1,0-2-1,-3-4 1,2 1-11,1-1 1,-1-3-387,-3-4 0,-2-2 0,-2-4 0,-5 1-34,-3-1 1,-3-1-492,-2-2 0,1 0 1,-6 1 524,-1-1 0,-7-6 0,-3-1 0</inkml:trace>
  <inkml:trace contextRef="#ctx0" brushRef="#br0">3151 9986 7974,'-5'-7'-254,"3"-5"775,-9 5 1,8-4 0,-4 1 0,0 3 47,0 1 1,2 2 0,-2 5 0,0 4 0,0 3 0,-2 5 173,2 4 1,-3 3-1,5 5 1,-1 0 0,0-3-1,3-2-229,2-1 1,1-2 0,1-6 0,4-2-406,3-5 0,4-4 0,2-4 0,2-6-33,1-6 1,0-5 0,-4-8 0,-1-2-245,1-2 1,-6 5-50,-2-2 1,-4 3 0,-4 1 0,-4 2 428,-6 3 0,-8 4 0,-2 8 0,-4 6 715,-3 6 1,0 10-391,5 8 0,0 9 1,6 4-1,6 3 783,7 2 1,5-1-995,1 1 0,7-7 0,6-3 0,8-6-180,7-6 0,5-9 0,5-5 1,1-7-147,-1-9 0,-1-11-207,-2-10 0,-4-3 1,-7-3-1,-4-1-481,-7-2 0,-6 2 414,-7 7 0,-7 4 0,-7 7 0,-9 4 142,-6 5 0,-6 4 0,2 10 0,-1 2 351,0 2 1,5 9 0,-1 8 0,5 5 510,3 4 0,5 2 0,9 7 0,3-2-723,4-3 0,7-3 0,4-7 0,5-2-7,7-5 0,6-5 0,2-3 0,-2-6 0,0-6 0,-3-8 0,-1-8 0,-2-1 0,-5-3 0,-9 1 0,-3 0 0,-4 4-649,-1-1 1,-10 9-1,-4-1 1,-5 4-832,-3 4 1,-3 7-1,1 5 1,3 2-6214,4 2 7693,8 0 0,15-6 0,8-1 0</inkml:trace>
  <inkml:trace contextRef="#ctx0" brushRef="#br0">6636 10037 7962,'-13'0'448,"0"0"0,2 2 0,2 2 0,5 4 535,3 4 0,1 1 1,0-1-1,1 1-606,3 0 1,-1-2 0,6-2-1,-1-3 1,1-2 0,-1 0 111,2-1 1,2-9 0,-1-5-420,-2-5 1,0-2 0,-4 1 0,-2-3 115,-2 0 0,-2-3 1,-4 6-1,-3 1 99,-4 2 1,-2 7-1,-1 3 1,-3 2 746,3 2 1,1 2-302,1 2 0,6 3 1,2 6-1,4 0 239,1-1 0,1 1-1256,4 0 0,3-2 0,8-2 1,2-5-610,2-2 0,0-4 396,2-2 499,2 3 0,-33-56 0,-1-7 0</inkml:trace>
  <inkml:trace contextRef="#ctx0" brushRef="#br0">4383 8045 8041,'0'-7'-2019,"0"2"1943,0 5 145,0 0 0,-5-2 0,1-2 146,0 2 1,4-5 546,0 3-380,0 3 1,0-6 495,0 2 430,-6 4-804,5-10 1,-5 8-1,5-4 741,-4 1-805,4 2 0,-6 5 0,4 3-123,-1 5 1,-1 2 0,5 2 0,0 0-152,0 0 0,0-1 0,0 1 0,2-2-18,2-2 1,-1 1-1,6-6-166,0-1 1,3-3-1,-1-4-183,-2-5 1,-4-4-1,-3-2 1,1-2-82,1 1 0,0 1 0,-5-1 0,-4-1 152,-3 1 0,-3 4 0,-2 3 1,0 3 140,0 1 1,0 3-1,1-2 1,-1 4 333,0 4 1,0 8 0,2 6 0,1 2 255,2 3 1,5 1-1,-2 1 1,5-1-219,5-2 0,6 0 0,6-6 0,0-3-200,2-3 0,-1-7 0,5-1 0,-3-4-45,-2-7 1,3-2 0,-5-4 0,-3 0-162,-3-2 1,-7-4 0,1 2-1,-3 1-234,-1-1 1,-1 2 0,-5 3-1,-5 0 41,-5 1 1,-5-1-1,2 10 1,1 1 305,0 1 1,-4 2-1,5 2 1,2 2 70,0 5 1,3 8-1,0 4 1,4 3 397,3 2 0,4-1 0,2-1 0,4-3-290,3-4 0,4-2 0,2-4 0,3-2-245,4-5 0,-1-8 0,1-5 0,1-4-87,-3-4 0,0 2 1,-8-7-1,-2 1 1,-5 1 0,-3-2 1,-2 4-1,-3 4 231,-5 4 0,-4 5 1,-2 5-1,-4 0-476,0 0 1,2 7 0,-3 6 0,1 6-1130,4 6 1,6 0 0,5-1 0,4-4 1435,4-7 0,49-23 0,-19-1 0,1 1 0</inkml:trace>
  <inkml:trace contextRef="#ctx0" brushRef="#br0">4357 8071 8166,'-6'-7'2058,"5"1"-1499,-5 6-352,6 0 1,0 1-1,2 2-138,2 2-82,-3 5 0,9-3 0,-4 4-687,1-3 1,-4 4 699,1-4 0,-2 21 0,-2 5 0</inkml:trace>
  <inkml:trace contextRef="#ctx0" brushRef="#br0">4395 8428 7802,'-12'0'3813,"-1"0"-3774,6 6 0,1 1 1,7 5-1,2-3-417,2 0 1,3-1-1,-2 4-1103,1-4 1481,-4 4 0,8 0 0,-4 8 0</inkml:trace>
  <inkml:trace contextRef="#ctx0" brushRef="#br0">4408 8735 8118,'-8'1'1422,"-1"4"1,6-3-1150,-1 7 0,3-5-802,1 5-408,0-7 0,1 8 937,3-5 0,-2-7 0,3-5 0</inkml:trace>
  <inkml:trace contextRef="#ctx0" brushRef="#br0">4434 8965 8118,'-7'5'364,"-5"-2"480,4 6-725,2-6 1,0 4 0,6-3-1,0 4 1,0 4-590,0 1 1,0-5 469,0 1 0,0-1 0,0 5 0</inkml:trace>
  <inkml:trace contextRef="#ctx0" brushRef="#br0">4421 9131 8118,'-6'7'22,"5"4"0,-5-4 0,2 2 198,0-1 0,-1-3 1,5 3-29,0 2 1,0-3 0,0 2-543,0 1 0,2-5-593,2-1 943,3 4 0,6-18 0,0 1 0</inkml:trace>
  <inkml:trace contextRef="#ctx0" brushRef="#br0">4434 9233 7986,'0'8'779,"0"1"-113,0 1 0,0-3-165,0 1-570,-6 1 1,5-1 0,-4 1 0,4 1-1124,1 1 1192,0-4 0,11-18 0,3-10 0</inkml:trace>
  <inkml:trace contextRef="#ctx0" brushRef="#br0">4472 9335 8729,'0'-7'1427,"0"-4"-1238,-6 9 0,5-5 3,-3 3 0,1 2 102,-1-2-204,2 3 1,-5 1 108,3 0-107,2 0 1,-5 0 191,3 0-149,3 0 0,-7 4-31,4 0 0,3 2 1,-3-2 66,2 5-128,2-4 0,0 7 51,0-4 0,0-1 21,0 2 1,2-5-9,2 5 1,-1-2-111,5 1 1,-4-2 0,4-5-45,-3 4 42,5-4 0,-4 6 0,4-4 59,-2 1 6,-5 0 1,7-5 9,-6-3 1,5-3-77,-5-6 1,0 4 0,-4 1 0,0-2 19,0-1 1,0 2-53,0 1 1,0-1 0,0-4-17,0 0 1,0 5 34,0-1 1,0 5-1,0-4-19,0-2 1,-1 3 27,-3-2 1,1 6 0,-4-2 0,0 0 10,0 1 0,2 0 3,-3 4 0,4 0 0,-5 0 105,-1 0 0,3 0-77,-2 0 1,2 1 0,-3 2 0,3 3 61,2 1 0,-4-3-37,5 5 1,-2-1 0,3 5-14,-1 0 0,0-1 45,4 1 1,0 0 0,0 0 0,0 0 76,0-1 1,0 1-121,0 0 0,1-2 1,2-1-1,3-1 63,1 1 1,-3 0-143,5-2 1,-1 2-1,5-6-53,0-1 1,-2 0 39,-2 1 0,2-2 161,-3 2-69,4-8 0,-1-4 0,-2-4 266,-5-1-259,3 0 1,-6 0-1,4 1-172,-4-1 1,-1 0-38,0 0 1,0 1-1,0-1 54,0 0 0,0 5 54,0-1 0,0 5 0,-1-3-167,-4 1 370,-2-4 1,-5 9-46,-1-4 0,0 4-36,0 1 1,5 0-1,-1 0-13,-1 0 0,5 1-22,0 4 0,0-3 0,0 7 0,3 1 96,0 1 1,-2 2-24,0 0 0,-1 1 0,5 2 0,2 1 185,2-2 1,-1-1-211,5-1 0,-3 0 0,3 0 0,2-1-13,1 1 0,1-4-12,-4-1 1,4-5 0,-4 1-92,4-2 1,-1-4 30,-3-2 0,2-4 0,-5-8 0,-3-2 19,0-2 1,-2 0-104,0-1 0,0-4 0,0 4 0,0-3-126,0-2 0,-4 7 106,-1 2 0,-5 2 0,2 3 0,-3-1-98,-2 0 1,0 5 188,0-1 1,0 6 0,1-1-1,0 4-72,4 4 1,-2 3 208,6 6 1,-5 6-1,5 2 1,1 3 333,2 1 1,1 1-255,0 0 1,0-1 0,0-1 0,1-1 103,3-2 1,3-5-315,6 1 0,-4-4 1,-1-5-1,2-4-65,1-2 0,2-2 53,0 0 0,-4-2 0,-2-2 0,0-6-111,0-5 1,-4-1 51,1-5 1,-3 4 0,-1-3 0,0 0-272,0 0 1,-1 4 250,-3-1 0,-3 3 1,-5 1-1,1 1 37,-2-1 0,6 6 170,-10 3 0,10 2 0,-6 2 0,2 2 85,-1 2 0,4 4-31,-1 9 1,6-1-1,-1 5 1,3 2-34,1 1 1,1 0-850,3-2 1,-1 0 0,6-5 0,1-3-3112,1-4 3827,8-4 0,18-46 0,9-9 0</inkml:trace>
  <inkml:trace contextRef="#ctx0" brushRef="#br0">4510 9348 6218,'0'7'439,"0"-1"0,-1-6 221,-3 0 253,2 0 117,-3 0-553,5 0 1,-2 0 675,-2 0-246,2 0-253,-3 0-205,5 0 48,0 0-187,-6 5-729,5-3-394,-5 3-1077,6-5 1220,0 0 1,-6-5 0,-1-2 0</inkml:trace>
  <inkml:trace contextRef="#ctx0" brushRef="#br0">4459 9501 7472,'-7'-8'2082,"3"-1"-1686,2 6 0,2-1-344,0 8 1,0-1-411,0 6 88,0-7 0,0 5-353,0-2 0,0-5 207,0 0 95,0 0 16,0-6-175,0 6 480,0 0 0,0 0 0</inkml:trace>
  <inkml:trace contextRef="#ctx0" brushRef="#br0">4485 9578 7807,'-13'0'1486,"0"0"0,6 1-894,3 3-702,2-2 1,4 3-58,2-5 21,-2 0 1,3-1-1,-5-3-16,0-5 0,0-2 809,0-2-258,0 6-662,0 1 1,-4 8 128,0 2 1,-1 3 143,5 6 0,0-12 0,0-2 0</inkml:trace>
  <inkml:trace contextRef="#ctx0" brushRef="#br0">1814 9514 8417,'-1'7'-822,"-3"-3"1100,2 3 0,-3-4 0,6 4 144,3-1 0,-1-2 0,6-4-128,0 0 1,3 0 0,1 0-1,-1 0-75,1 0 1,4 0 0,0 0 0,0 0-149,2 0 1,1 0 0,4 0 0,-2 0-435,0 0 0,-1 0 170,5 0 0,-2 2 0,-2 0 0,-2 3-405,-1-3 1,-1 4-1008,-1-2 1605,-3 1 0,5-5 0,-6 0 0</inkml:trace>
  <inkml:trace contextRef="#ctx0" brushRef="#br0">2440 9603 8404,'-4'13'43,"0"0"232,0-6 1,5-2 0,3-5 0,5 0 8,2 0 1,3 0 0,2 0 0,2-1-230,2-3 0,-3 2-232,5-2 0,-2 3 1,2-1-1,-2-1-483,-1-1 0,3 0 1,-2 4 659,0 0 0,-2-6 0,-5-1 0</inkml:trace>
  <inkml:trace contextRef="#ctx0" brushRef="#br0">2875 9539 8308,'8'0'-1349,"1"0"1538,-6 0 0,8 0 22,-2 0 1,-2 0 0,1 0 11,2 0 0,-3 0-163,2 0 0,-1 0-125,5 0 0,0 0-174,0 0 1,-5 0 0,1 0 0,1 0 238,1 0 0,13-5 0,3-2 0</inkml:trace>
  <inkml:trace contextRef="#ctx0" brushRef="#br0">3360 9514 8295,'0'13'848,"0"-1"-546,0 1 1,0-4-1,2-2-300,2-2 0,-1 0 1,5-5-119,2 0 0,2 0 0,0 0 0,1 0-924,0 0 724,0 0 1,0 0 0,-1 0 315,1 0 0,0-17 0,0-5 0</inkml:trace>
  <inkml:trace contextRef="#ctx0" brushRef="#br0">3718 9539 8276,'7'2'302,"-2"2"1,-3-1 583,3 5 1,-3-5-715,7 1 1,-1 2 0,5-2-495,0-1 0,-4-1 0,-1-2 0,2 0 322,1 0 0,31-23 0,6-5 0</inkml:trace>
  <inkml:trace contextRef="#ctx0" brushRef="#br0">4089 9527 8196,'0'8'204,"0"1"205,0-1 0,5 3-295,4-2 1,-2-2-1,2-4 1,0 1-203,3-1 1,1-2 0,-1-1 0,1 0-644,0 0 1,4-1 730,0-3 0,40-9 0,5-7 0</inkml:trace>
  <inkml:trace contextRef="#ctx0" brushRef="#br0">4498 9616 8317,'0'7'1663,"0"-1"-1595,0-6 0,0-2 0,1-1-309,3-1 1,-1-1 0,6 2 0,1-2 240,1 3 0,24-11 0,7-1 0</inkml:trace>
  <inkml:trace contextRef="#ctx0" brushRef="#br0">4702 9552 8115,'0'9'1186,"0"-1"-1070,0-5 1,0 4 0,1-4 144,4 1 0,2 0 0,6-4-535,-1 0 0,1-1 0,0-2 0,0-3-1297,-1-1 1571,1 5 0,23-21 0,5 2 0</inkml:trace>
  <inkml:trace contextRef="#ctx0" brushRef="#br0">4919 9501 7828,'0'9'1787,"0"-1"-1880,0-5 1,0 4-98,0-3 1,2-2 0,2 2-539,4-3 1,4-1 727,1 0 0,28-22 0,7-7 0</inkml:trace>
  <inkml:trace contextRef="#ctx0" brushRef="#br0">5124 9527 8058,'0'12'-293,"0"1"0,1 0 1231,3 0 1,-2-5-344,2 1 1,2-5 0,-1 3 112,2-1 1,-2-1-661,3 0 1,1-4-1,4 3-590,-1-2 1,1-7 170,0 1 1,-5-6 0,1 3 0,1-1-1038,1-1 0,-4 1 1408,-2-5 0,-27-11 0,-6-3 0</inkml:trace>
  <inkml:trace contextRef="#ctx0" brushRef="#br0">5303 9424 8352,'-9'0'1207,"1"0"-722,-2 0 1,4-1 0,0-2-36,1-1 0,2-2 0,-6 3 523,-1-1 1,3 0-342,-1 4 1,1 1 0,-3 4-95,1 3 0,6 3-402,-1 2 0,3 4 1,1 2-1,0-1-17,0 1 1,0-2-255,0-5 0,5 1 1,4-2-350,2-2 322,2-3 1,0-8 0,-2-2 0,-2-6-201,-5-6 1,1 2 236,0-3 0,-1 3 1,-4 0 152,0-3 0,-1 3 112,-4-3 0,-2 2 0,-6 4 0,1 3 279,-1 3 0,0 4-60,0 1 0,1 6 0,0 3 0,2 7 359,2 5 0,5 3-437,-1 2 1,2 0-1,2-2 1,2-3-25,2-4 1,3-3-219,6-1 0,1-6 0,2-4 0,1-6-91,-2-5 1,-1-9-235,-1-5 0,-1-3 1,-4-4-1,-4-2-445,-2-2 0,-2 4 473,0-5 1,-6 5 0,-2 1 0,-4 5 22,-1 6 0,-5 3 216,-3 1 0,1 6 0,0 4 0,1 8-81,4 7 1,-2 8-312,4 10 0,-1 1 0,10 3 0,1-4-1261,1-3 1,8-4 1671,3-6 0,8-63 0,-7 11 0,-1-1 0</inkml:trace>
  <inkml:trace contextRef="#ctx0" brushRef="#br0">2607 9654 6583,'-8'-8'956,"3"1"1,0 0-404,1-1 1,0 4 0,3-3 639,-4 1-464,4-3-352,-5 7 1,6 2-1,0 9-53,0 2 1,0 2-172,0-1 1,6 1 8,2 0-110,4-6 0,1-3 0,-2-8-10,-3-4 0,2-4-154,-5-1 1,-1-4 0,-4-1 0,0 0 35,0-1 0,0 2 133,0 4 0,-4 1 0,-2-1 1,-1 1 130,-3 4 1,3 2-116,-2 6 0,2 2 0,-3 2 1,3 4 329,1 4 0,2 6-133,4 4 0,0 2 0,0 1 1,2-1 4,2-2 1,3-4-287,6-5 0,0 0 0,-1-2 0,1-3 41,0-3 0,4-5-22,0-5 1,0-2 0,-6-5 0,-1-3-242,-1-2 1,-6 2 162,1-7 0,-3 7 0,-1-2 0,-1 4 112,-3 5 1,-5-2-46,-8 5 0,3 1 1,-5 4-1,2 0 7,0 0 0,0 2 21,5 2 1,3 3 0,2 6 0,0-1 123,0 1 0,4 4 22,-1 0 1,4 0 0,4-5-1,4-2-17,4-2 0,1-5-58,-1 1 0,1-2 0,0-4 0,0-2-65,-1-5 0,-3 2 28,-1-1 1,-5-1 0,2-4 0,-4 1 153,-1-1 0,0 4-104,0 1 1,-1 4-1,-4-3 1,-3 1 45,-4 3 1,-5 2-69,0 1 1,0 1 0,6 3 0,1 5 234,1 2 1,2 2-384,-1 0 1,2-1-1,6 1-576,0 0 1,6-2 0,2-2 0,5-5-885,4-2 0,3-4-2047,6-2 3568,-1-15 0,-1-15 0,0-10 0,3-7 0,0 0 0</inkml:trace>
  <inkml:trace contextRef="#ctx0" brushRef="#br0">2581 9744 9369,'-7'1'598,"3"3"1,2 5-361,2 2-238,0 2 0,0 5 0,0 2 0</inkml:trace>
  <inkml:trace contextRef="#ctx0" brushRef="#br0">2645 10165 8147,'-2'11'21,"0"-1"1,-3-1 85,2 1 328,2-5 1,1 7 0,0-4 0,0 4-1,0 0 1,0 1-16,0 0 1,0 0-2608,0 0 2187,0-1 0,-11 7 0,-3 1 0</inkml:trace>
  <inkml:trace contextRef="#ctx0" brushRef="#br0">2594 10791 8147,'0'13'60,"-2"-1"1,-1 1 357,-1 0 1,0 0 0,4-1-768,0 1 0,1-2-837,4-2 1186,2-3 0,6-18 0,-1-2 0</inkml:trace>
  <inkml:trace contextRef="#ctx0" brushRef="#br0">2594 11340 8143,'0'20'-218,"-2"-2"0,-1-5 0,-1 0 271,1-1-173,2 1 0,1 0 0,1 0 1,4-2 119,3-2 0,9-21 0,3-9 0</inkml:trace>
  <inkml:trace contextRef="#ctx0" brushRef="#br0">2645 11863 8112,'0'13'-249,"-4"4"0,-1 0 0,1-1-492,-2-2 1,5-1 740,-3 0 0,8-6 0,3-2 0</inkml:trace>
  <inkml:trace contextRef="#ctx0" brushRef="#br0">2632 12604 8099,'-13'13'-227,"2"1"0,2 2 0,4 1-999,-1-2 1226,5 5 0,1 0 0,7 6 0</inkml:trace>
  <inkml:trace contextRef="#ctx0" brushRef="#br0">2670 13102 8088,'0'13'-51,"0"4"1,0 0-1,0-2-842,0 0 893,0 3 0,0-9 0,0 2 0</inkml:trace>
  <inkml:trace contextRef="#ctx0" brushRef="#br0">2696 13613 8037,'-6'20'-292,"3"0"1,-4-5-1,2 2 292,2-1 0,-4 9 0,0 2 0</inkml:trace>
  <inkml:trace contextRef="#ctx0" brushRef="#br0">2709 14519 8018,'-5'13'64,"0"-1"0,-1-2 0,-1-2 0,1 2-606,1 1 542,0-4 0,5-12 0,0-9 0</inkml:trace>
  <inkml:trace contextRef="#ctx0" brushRef="#br0">2658 14507 8018,'-6'11'-5,"-1"0"0,-2 1 36,1 2 0,5 2 0,-1-2 1,2 1-1,2 2 0,0-1-297,0-2 0,0-1 0,0 0 266,0-1 0,12 13 0,2 2 0</inkml:trace>
  <inkml:trace contextRef="#ctx0" brushRef="#br0">2619 15158 8018,'-5'30'261,"-4"1"1,-1 0 1026,2 0-1348,2 5 1,6-8 0,1 6 0,2 2 0,3 1 0,1 1 0,2-1-610,-2-3 0,3-3 0,-5-7-156,2-2 825,-4-10 0,-3-17 0,-7-10 0</inkml:trace>
  <inkml:trace contextRef="#ctx0" brushRef="#br0">2632 15911 8018,'-1'32'-131,"-2"0"0,-1 1-633,1-3 1,0 1 763,-1-1 0,-9 11 0,-7-1 0</inkml:trace>
  <inkml:trace contextRef="#ctx0" brushRef="#br0">2607 16307 8018,'-6'26'0,"0"-5"0,-4 2 0,3 2 295,1 4 0,2 6 0,4-2 0,0 1 383,0 0 1,0-6 0,2 1 0,2-7-75,4-5-604,-2-2 0,11-25 0,-3-6 0</inkml:trace>
  <inkml:trace contextRef="#ctx0" brushRef="#br0">5226 9463 8091,'-13'4'14,"2"2"0,1-1 0,3 2 1021,1 1 0,2 0 0,5 3-1176,3-2 0,-1 1 1,6-4 140,1 1 0,1 18 0,2 9 0</inkml:trace>
  <inkml:trace contextRef="#ctx0" brushRef="#br0">5239 10497 8091,'-13'14'228,"2"2"1,2 2 0,5 1-1,4 1-1088,4-1 0,3-3 860,6 1 0,0-8 0,-1-4 0</inkml:trace>
  <inkml:trace contextRef="#ctx0" brushRef="#br0">5290 10931 8091,'-13'31'-173,"-3"-2"0,4 3 0,5 0-1110,4-4 1165,3-1 1,4-6 117,0 1 0,12-18 0,-2 0 0</inkml:trace>
  <inkml:trace contextRef="#ctx0" brushRef="#br0">5303 11634 8091,'-13'12'209,"1"1"1,4 0 0,4 0 0,2-1-423,2 1 1,2 0 0,2-2 212,4-2 0,-2-9 0,0-7 0</inkml:trace>
  <inkml:trace contextRef="#ctx0" brushRef="#br0">5379 12119 8091,'-20'25'-210,"5"2"1,3 2-113,4 0 1,5 6 0,-1-6 0,2 0 321,2-2 0,6-2 0,1 1 0</inkml:trace>
  <inkml:trace contextRef="#ctx0" brushRef="#br0">5418 12617 8087,'-13'25'-120,"1"1"1,4-1-70,4 1 1,2 0-1,2-1 1,0 1-11,0-1 1,0-5 0,2-3 198,2-3 0,3-18 0,6-5 0</inkml:trace>
  <inkml:trace contextRef="#ctx0" brushRef="#br0">5520 13179 8045,'-13'18'0,"2"3"0,2 4-346,5 0 1,1-1 0,0-1 0,-1-2 345,1 2 0,2-5 0,1-5 0,0-7 0</inkml:trace>
  <inkml:trace contextRef="#ctx0" brushRef="#br0">5533 13562 8031,'-5'24'-213,"0"-1"1,-2-1-93,-3 5 0,4-1 0,2 4 0,2-3 295,2-2 1,0-1 0,0-3 0,0-4-34,0-2-134,0-3 1,2-4 176,2-4 0,3-37 0,6-9 0</inkml:trace>
  <inkml:trace contextRef="#ctx0" brushRef="#br0">5622 13881 8030,'0'13'169,"-6"0"1,-1-1 0,-1 2 107,-1 4 1,5-4 0,-3 3-1,1-3-449,3-1 0,0-5 172,-1 1 0,3-6 0,-5 2 0</inkml:trace>
  <inkml:trace contextRef="#ctx0" brushRef="#br0">5596 14405 8030,'-21'25'109,"1"1"0,3-1 228,6 1 0,0 4 0,6 1 0,2 0-294,2 0 1,1 5-416,0-2 0,1-3 0,2-1 0,2-5-718,-3-3 1090,5-4 0,-5-11 0,4-1 0</inkml:trace>
  <inkml:trace contextRef="#ctx0" brushRef="#br0">5584 15094 8027,'-13'26'385,"2"-1"0,2-1-774,5-2 0,2 0 0,2-5 0,2-1-43,2-2 0,-1-1 0,4 0 432,-1-1 0,-2-10 0,-4-4 0</inkml:trace>
  <inkml:trace contextRef="#ctx0" brushRef="#br0">5558 15426 8027,'-6'33'-142,"-1"2"0,-4-5 0,2-2 90,5-1 0,3-1 0,1-2 0,0-1-501,0-2 553,0-5 0,-6-9 0,-1-9 0</inkml:trace>
  <inkml:trace contextRef="#ctx0" brushRef="#br0">5507 15694 8027,'0'13'0,"-1"-4"92,-4-1 1,4 1 0,-3 3 0,2 3 203,2 2 0,0-3 0,0 3 0,0-3-356,0-1 0,0 0-276,0-1 1,6 1 335,2 0 0,-8-40 0,-1-10 0</inkml:trace>
  <inkml:trace contextRef="#ctx0" brushRef="#br0">4357 9833 7904,'-13'0'1076,"0"0"-937,6 0 0,3 0 0,8 0 398,5 0 1,-2-4 1190,2 0 184,-7-1-1034,10 5-527,-11 0 195,5 0 147,-6 0-769,0 0 0,-6 6 1,-1 1-1</inkml:trace>
  <inkml:trace contextRef="#ctx0" brushRef="#br0">2517 9769 7272,'-4'-8'1048,"-2"1"-346,-1 1 1,4 0-246,-1 2 0,3 1 264,1-5-107,0 5-106,0-3-254,0 6 1,0 2 0,-2 0 550,-2 3-459,2 5 1,-3-3-27,5 5 1,0 1-225,0 0 0,-2-2 0,-1-1 0,-1-1 87,1 1 1,2 1-145,1 2 1,0 0-1,0-1 1,0 1-28,0 0 1,0 1 42,0 3 1,0-3-1,0 3 1,0-2 150,0-3 1,0 5 10,0 0 0,0 0 0,0-4 0,0 0 159,0 0 0,0-1-198,0 1 0,1 0 1,4 0-2,3 0 0,-1-2-81,2-3 1,-5 2-1,3-4 1,0 0-55,0-1 14,2 5 1,4-7 0,-1 4 85,1-1 0,0 2-88,0-3 0,0-1 1,-1-3-3,1 4 1,0-4 32,0 3 1,-1-2 0,1-2-18,0 0 0,0 0-87,-1 0 0,1 0 0,0 0-5,0 0 1,0 0-49,-1 0 0,1 1-59,0 3 1,-5-2-141,1 2-126,-6 3 122,2-5 15,-5 3-227,0-5 0,0 2-2249,0 2 1370,0-3 1366,-5 5 0,-2 0 0,-6 1 0</inkml:trace>
  <inkml:trace contextRef="#ctx0" brushRef="#br0">2836 10165 8013,'-12'0'2624,"-1"0"-1957,0 0 0,6 1 1,4 2-1,6 3 1,6 0-1,3 1-661,5 0 0,-2 0 0,2 3 0,-3-2-261,-1 2 0,-1 0 1,1 0-1,0-1-3,0 1 1,-5-3 50,1 1 1,-6 1 204,1 4 0,-3-5 1,-1 1-1,0 0 283,0 3 1,-5-4 0,-4 1 0,-2 1 298,-2 1 0,0 2-279,0 0 1,-4-1 0,0 1 0,0-1 197,-1-4 1,4 6-818,-3-5 0,2 5 1,3-6-1,0 4-690,4 1 1,2-5 1007,6 1 0,28-52 0,8-8 0</inkml:trace>
  <inkml:trace contextRef="#ctx0" brushRef="#br0">5533 9424 7640,'-8'6'389,"1"-4"338,3 2 63,3-3-473,-5-1 0,10-1 64,1-3 0,4 2-221,0-2 1,2 2 0,2 1-123,0-3 1,0 2-33,-1-2 1,-3 3-1,-1 1 1,2 0 38,2 0 0,1 0-33,-1 0 0,5-5 0,0 1 0,0 1-258,2 2 1,-5 1 249,3 0 0,2-4 0,-1-1 0,0 3 120,1 0 1,-2 2-73,-4 0 1,4-4 0,0 0 0,-2 1 81,0 1 0,-3 2-31,1 0 1,0 2 0,0 1 0,0 1 155,-1-1 1,1 2-247,0 0 1,-5 3-1,1-4 1,1 1 56,1 0 0,2-3 9,0 2 0,-5 2 1,1-2-1,1 0 81,1 2 0,2-5 24,0 4 0,-5 0 1,1 1-1,1 0 81,1-1 0,2 4-137,0-5 1,-2 6-1,-1-2 1,-2 2 86,2-1 0,2 2-142,0-2 1,1 2-1,-1 2 1,-3 0 4,0-1 0,0 1-85,3 0 1,0 0 0,-2-1-1,-2 1 91,2 0 0,0 0-182,-1 0 0,2-1 1,-3 1-88,4 0 0,-1 0 101,-2-1 0,2 1 1,-4 0 30,0 0 1,3-5-346,-6 1 0,5-1-321,-5 5 0,5-4-1191,-5-1 1910,0-5 0,2-26 0,1-12 0</inkml:trace>
  <inkml:trace contextRef="#ctx0" brushRef="#br0">6708 9999 10216,'-7'0'879,"1"0"88,6 0-764,0 0 0,-11 11 0,-3 4 1</inkml:trace>
  <inkml:trace contextRef="#ctx0" brushRef="#br0">4536 9527 8025,'-9'0'562,"1"0"1,-1 1-279,2 3 1,2 3-1,5 6 1,0 0-1,0 0 1,0 1-188,0 3 1,0-3 0,0 4 0,0 0-578,0-1 0,1 0 1,2-5 479,1 1 0,12 0 0,-2 0 0</inkml:trace>
  <inkml:trace contextRef="#ctx0" brushRef="#br0">4510 9897 8025,'-4'8'-41,"0"1"0,0-1 606,-2 0 0,4 3 1,-2-3-849,3 4 0,1 1 0,0-1 283,0 1 0,5 0 0,3 0 0</inkml:trace>
  <inkml:trace contextRef="#ctx0" brushRef="#br0">4498 10229 8025,'0'13'-185,"0"-1"0,0 1 1,0 0 567,0 0 1,0 0 0,0-1-1,0 1-39,0 0 0,0-5-584,0 1-405,5-6 0,-2 2 645,6-5 0,-7-17 0,4-4 0</inkml:trace>
  <inkml:trace contextRef="#ctx0" brushRef="#br0">4549 10459 8025,'-9'4'2,"1"2"1,-1 1 693,2 3 1,-3-3-1,6 1 1,1 2 489,2 2-1132,1-5 1,4 4-1,2-4 1,-1 2 0,2-2-1,-1 0 1,1-1 115,0-1 0,2-1-255,3-4 0,-3-4 0,-2-1-146,-1-3 0,-2 0 273,-4-5 0,-1 2 0,-2 1 0,-3 1 128,-1-1 1,3 3-10,-5-1 0,2 4 0,-3-4 1,2 3 204,-2 2 1,3 2-91,-2 1 1,6 5 0,-1 4 122,3 2 0,1 3-292,0 3 0,1-7 0,2 3 0,3-2 2,1 1 1,1-5-69,5-3 1,0-3 0,-1-1 0,0-1-43,-4-3 1,2-3-53,-5-6 1,-1-1 0,-4-2 0,0-2 88,0-2 1,0 4 26,0-1 0,-6 3 0,-2 1 0,-4 0 123,-1 1 1,1 5 3,-1 2 1,0 4 0,2 4 108,2 5 0,-1 2-143,6 11 1,0 1 0,5 3 0,3-1 11,5-2 0,2 2-121,2-3 0,0-2 0,1-4 0,2-5 87,1-6 1,4-2-132,-4-2 0,-1-2 1,-6-2-1,-3-6-76,-2-5 0,0-4 14,-5-2 1,-2-2 0,-2 6 0,-5 0 212,-2-1 0,-3 3-110,-3-2 0,1 9 0,-4 4 0,2 2 53,2 2 1,2 0-38,1 0 1,5 7-1,1 6 1,1 7 181,3 4 0,2 2-214,1-1 1,4 1-1,2-1 1,2-1-152,6-2 0,-1-4 93,4-5 1,-3-6 0,-1-3 0,0-4 60,0-4 1,-5-5-46,1-8 1,-6 2 0,1-7 0,-3 0-104,-1-2 1,-1-2 198,-3 1 0,-3 5 0,-6 3 0,0 4 294,0 4 0,0-1-286,1 6 0,-1 0 1,2 5-1,2 5 53,5 7 0,-2 1-79,2 7 0,0 2 0,5 5 1,3 2-394,5-1 1,-2-8-422,1-4 0,1-3 0,5-3 0,2-2-2270,1-5 0,0-4 3020,-4-4 0,-10-30 0,-5-13 0,1-5 0,1-1 0</inkml:trace>
  <inkml:trace contextRef="#ctx0" brushRef="#br0">4613 11072 7982,'-9'-7'1444,"2"1"-915,1 0 1,2 6 0,4 0-571,0 7 1,1 3-1,2 0-183,2-1 0,0-2 1,-2 3 223,1-2 0,1 12 0,-5 7 0</inkml:trace>
  <inkml:trace contextRef="#ctx0" brushRef="#br0">4574 11276 7982,'-1'9'0,"-2"-1"0,-1 2 976,1 1-805,1 2 0,2 0 0,0 0 0,0-1 0,2 1 1,1 0-1,2 0-519,2-1 0,1 1 0,2-1 0,-3-2 348,-2-2 0,0-5 0,-5 3 0</inkml:trace>
  <inkml:trace contextRef="#ctx0" brushRef="#br0">4549 11506 7982,'0'13'-101,"-2"-1"476,-2 1 0,3 0 0,-4 0-485,4-1 0,1 1 110,0 0 0,6-12 0,1-2 0</inkml:trace>
  <inkml:trace contextRef="#ctx0" brushRef="#br0">4561 11697 7982,'-8'15'0,"1"0"0,1 2 397,3-1 0,-2 2 1,0 1-1,3-1-165,0 1 0,2-2 1,0-5-1,2 1-531,2 0 1,-1-2 0,5-2 298,2-5 0,7-8 0,3-3 0</inkml:trace>
  <inkml:trace contextRef="#ctx0" brushRef="#br0">4574 11940 7982,'-5'11'0,"-3"-1"0,0-1 780,-1 1 0,7 3 1,-4 2-1,2 2-271,-1-1 0,1-2 0,4-1 0,2-2-1213,2-2 1,3 1 703,6-6 0,5-23 0,2-9 0</inkml:trace>
  <inkml:trace contextRef="#ctx0" brushRef="#br0">4459 12502 7973,'-4'-4'-142,"0"6"0,1 13 0,1 6 872,2 6 1,0 8-1,2 4 1,2 6 392,5 5 1,-2-3-945,1-1 0,1-6 0,4-3 0,-1-10 1,1-10-1,1-7-146,3-6 0,-1-19 30,5-11 1,-4-15-1,3-10 1,0-7-302,0-5 1,-6 1-1,0 2 1,-4 3-455,0 1 1,0 9 0,-1 0-1,-4 9 692,1 8 0,-10 34 0,2 19 0</inkml:trace>
  <inkml:trace contextRef="#ctx0" brushRef="#br0">16662 10523 8257,'-7'0'-968,"0"0"1009,2 0 1,2 0-1,-5 0 566,-2 0 1,3-6-142,-2-3 1,5-1 0,-3 1 1127,1 0-1083,-4 6 0,5-1 0,-4 8 307,5 5 1,-2 8-420,2 4 1,0 3-1,5 2 1,2 1-23,1 2 1,6-6-281,-1 3 1,4-11 0,2-2-1,2-7 6,-1-5 1,2-2-225,-1-4 0,0-3 0,-5-10 1,-2-8-126,-2-7 1,-5-4 0,0 1-1,-6 0-224,-6 2 0,-3 6 799,-5-2 0,-3 4 0,-6 6 0,1 6 502,-1 4 0,1 9-457,-1 1 1,2 8 0,3 12 0,5 7 380,6 4 0,4 2-532,6 1 0,6 0 0,3-8 0,3-6-246,5-5 1,-1-3 38,5-4 0,1-2 1,2-8-1,-2-3 338,0-8 1,-5-6-286,4-6 1,-11-2-1,-2-1 1,-5-4 12,-3 0 1,-1 3 195,-3 0 1,-5 2 0,-8 2 0,-4 4 245,-3 4 1,0 9-323,2 3 0,0 4 1,4 4-1,3 5 3,1 9 1,7 12-89,2 5 0,4 3 0,2 0 0,4-2-153,3-1 0,8-7-156,1-1 1,5-7 0,0-7 0,0-4 83,0-3 0,2-4 186,-3-1 1,-7-7 0,-2-6 0,-5-7 91,-4-4 0,-3-1-1,-5-1 1,-2 2 0,-7 1 0,-1 3 405,-3 2 0,-3 1-575,4 4 0,-4 6 0,4 4 0,1 6 0,2 6 0,1 9-1256,0 8 0,6 0 0,4 7 0,8-2-1432,8-2 0,5-5 2688,8-7 0,33-51 0,-25 5 0,0 1 0</inkml:trace>
  <inkml:trace contextRef="#ctx0" brushRef="#br0">16649 10472 7909,'-7'-9'1859,"3"0"-1442,2 7-144,2-4 0,0 7 0,2 2 321,2 1 0,-1 1 400,5-5-368,-5 0 1,8 0 2,-2 0-385,-3 0 0,5 4-116,-2 0 1,-2 1-111,1-5 0,-4 0 1,3 1-1,1 2 288,-1 1-187,1 0 0,5-4 1,0 0 169,0 0 1,-1 0-148,1 0 0,0 0 1,0 0-1,-1 0 478,1 0-439,0 0 0,0 0 0,0 0 1,-1 0 74,1 0 0,-4 0-100,-1 0 0,1 0 0,3 0-50,1 0 0,-4 0-40,-1 0 0,-4 0 0,5 0-25,1 0 1,-3-4-56,2 0 0,-5 0 114,4 4 114,1 0 0,4 0 56,-1 0 1,-3 0-167,-1 0 1,-3 0-1,3 0 229,2 0-275,-4 0 0,5 4 205,-2 0-112,2 0 1,2 1-42,0-1 0,-5 0-10,1-4 1,-5 0 0,4 0 59,2 0 1,-3 0-27,2 0 0,-5 0 0,5 0-66,1 0 0,1 0 12,2 0 0,-5 0 0,1 0 33,1 0 1,1 0-61,2 0 1,-5 0 0,1 0 58,1 0-21,1 0 1,2 0 87,0 0-33,0 0 1,-2-1-1,-1-2 237,-2-1-211,1-1 1,4 5 12,0 0 0,-5 0 61,1 0 0,-1 0-113,5 0 1,-5 0-74,1 0 0,-5 0 1,5 0 61,1 0 29,-5 0 0,7 0-16,-4 0 0,-1 0-69,2 0 0,-5 0-66,5 0 0,-1 0 0,1 0 0,-1 0 0,1 0 0,-1 0 0,1 0 0,1 0 0,-5 0 0,7 0 0,-4 0 0,-2 0 0,5 0 0,-2 0 0,-2 0 0,1 0 0,-3 0 0,3 0 0,-5 0 0,8 0 0,-2 0 0,-3 0 0,5 0 0,-4 0 0,6 0 0,0 0 0,-5 0 0,1 0 0,-5 0 0,4 0 0,-3 0 0,3 0 0,-5 0 0,8 0 0,-4 0 0,2 0 0,-1 0 0,1 0 0,-1 0 0,1 0 0,-5 0 0,5 0 0,-6 0 0,8 0 0,-8 0 0,5 0 0,-3 0 0,3 0 0,-4 0 0,5 0 0,-6 0 0,4 0 0,-3 0 0,-1 0 0,5 0 0,-3 0 0,3 0 0,-5-1 0,1-3 0,3 2 0,2-2 0,-3 3 0,5 1 0,-4 0 0,2-5 0,-1 1 0,1 0 0,-1 4 0,1 0 0,-5 0 0,4 0 0,-5-2 0,3-1 0,0-1 0,-5 0 0,10 4 0,-2 0 0,-3 0 0,1 0 0,-3 0 0,3 0 0,2 0 0,-1 0 0,-5 0 0,4 0 0,-3 0 0,-2 0 0,9 0 0,-10 0 0,7 0 0,-4 0 0,-3 0 0,5 0 0,-5 0 0,4 0 0,-4 0 0,5 0 0,-6 1 0,0 4 0,0-4 0,0 5 0,0-6 0,0 0 0,-6 0-1873,5-6 0,-6 5-3139,2-4 5012,4 4 0,-16-22 0,3-5 0</inkml:trace>
  <inkml:trace contextRef="#ctx0" brushRef="#br0">18182 10446 8084,'-8'0'177,"-1"0"105,1 0 687,1 0 112,1 0-638,17 0 0,-6 0 1,7 0-180,0 0 1,-5 0-1,1 1-134,2 4 0,-3-4 0,2 3-246,1-2 1,-3-2-814,1 0-864,1 0 1793,-2 0 0,-18 5 0,-11 3 0</inkml:trace>
  <inkml:trace contextRef="#ctx0" brushRef="#br0">18310 10484 8129,'-7'0'-1052,"1"-5"1,8 3 1199,2-2 0,-1-2 1,5 2-1,1 0 1,-1-1-1,1 0 568,1-2 0,1 2 0,2-2 0,0 2 0,0 2-22,-1 1 0,1-2 0,0 0-651,0 1 0,-1 2 0,1 2 0,0 2-790,0 1 0,0 5 0,1-4 747,3 2 0,8 8 0,8 5 0</inkml:trace>
  <inkml:trace contextRef="#ctx0" brushRef="#br0">18987 10523 8129,'-13'0'422,"5"0"1,-1 0-1,1 1 1,-1 2 0,1 1 1130,-2-1 1,3 0-1223,-2 1 0,8 2 0,0 4 0,5-3-185,3-2 0,0 1 0,3-3 0,-2 1-79,2-1 0,2-2 0,0-1-57,1 0 0,-4-1 0,-2-3 10,-1-5 1,-2-2-78,-4-2 0,0 0 1,0 1-1,-2-1 267,-2 0 0,-3 0 1,-7 2-1,-2 2 171,-1 5 0,-4 3 1,4 1-1,1 0-147,2 0 0,3 5 1,1 4-1,3 2-143,1 2 0,2 4 0,5 0 1,3-1-56,5-2 1,2-3 0,2-2 0,1-4-43,3 1 0,-3-4 0,4 2 1,-4-4 241,-2-4 0,0-4 0,-2-4 0,-3-1-15,-1 0 1,-2 0-1,-6 1 1,-2-1-64,-4 0 1,-4 0 0,-1 1 0,1-1-15,-1 0 1,-4 6-1,0 3 1,1 2-147,2 2 1,3 2 0,1 3 0,3 7-36,1 3 1,2 4 0,5-4-1,5 2-23,7-1 0,-1-2 1,7-3-1,-2-2 144,0-5 0,4-2 1,-4-2-1,-1-2 194,-2-2 1,-3-7-1,-2-8 1,-5 1 203,-2-1 1,-2 1 0,-2 2 0,-2-1-151,-5 2 0,-6 2 1,-4 3-1,1 3-226,-1 1 1,2 2-1,5 5 1,0 5-433,4 7 0,2 1 1,6 7-1,1 2-389,4 1 1,3 0 0,9-1 0,3-5-145,0-3 0,4-1 0,-3-10 0,4-1 364,0-2 0,-5-8 0,-3-4 0,-4-6 276,-5-3 1,-2 0-1,-7-3 1,-4 3-302,-3 2 1,-4 2 0,0 8 0,-1 4-1189,0 2 1708,0 2 0,-28 29 0,-7 6 0</inkml:trace>
  <inkml:trace contextRef="#ctx0" brushRef="#br0">18438 10254 8129,'-9'0'-571,"1"0"809,-1 0 415,2 0-265,2 0 97,5 0 1,0-1 62,0-3 0,-2 2 0,-1-3 104,-1-1 1,-6 5 48,2-4-490,2 4 1,-6 1 0,4 0 13,-3 0 1,2 1-215,1 4 0,5-3 1,-3 7-1,2 1 106,0 1 0,-1 3-130,5 3 1,0-1 0,0 5-1,0 2 66,0 1 0,5-3 23,-1 1 0,6-5 0,0 3 0,4-3 77,3-6 0,0 0-17,-4-6 0,0-1 0,-1-4 0,1 0 201,0 0 0,-2-7-203,-2-6 0,1-1 1,-6-8-1,-1 0-104,-2-2 0,-1-2-11,0 1 0,-6 0 0,-2 3 0,-3 2-169,-2 1 0,-1 2 165,-3 5 0,1-1 0,-5 2 0,-1 2 69,3 5 0,-4 2 13,6 2 0,0 6 0,4 3 0,0 3 83,0 5 1,6 3-80,3 6 1,3-1 0,1-1-1,1-1 111,3-2 0,5-1-142,8 2 0,-2-4 1,5-5-1,0-2 143,0-2 0,0-4-51,1-5 0,2-1 0,-6-3 0,-1-5 49,-2-2 1,-7-3-172,-3-3 1,-2-3-1,-2-4 1,0 1-264,0 2 0,-10 4 64,-3-5 0,-4 7 1,0-2-1,-4 2 0,-4 3 0,1 5 177,3 2 0,-2 4 1,5 2-1,1 4 215,3 3 0,-1 9-89,11 4 0,0 8 1,4 2-1,1 0 125,4 0 1,7-1-184,10-4 1,2-6 0,1-3 0,2-5-102,3-3 1,-3-3 133,3-6 0,-5-7 1,-3-6-1,-5-7 3,-3-4 1,-7-3-123,-3-3 0,-2-1 0,-4-3 0,-3 4-82,-8 3 0,-6 1 106,-6 1 0,-5 5 0,0 4 0,2 6-2,1 6 1,1 3 30,1 1 0,5 3 0,3 5 1,4 11-10,5 8 0,2 1-53,6 6 1,1-1 0,5 1 0,5-5-142,5-2 1,7-5 70,-2-1 1,3-11 0,2-2 0,-1-5 71,1-3 0,-5-3 255,0-5 1,-6-2-1,-3-11 1,-6-2 222,-5-1 1,-2-2-250,-3 1 0,-9 4 0,-8 1 0,-3 3 137,-2 5 1,-1 1-487,-3 7 0,3 1 1,-3 7-1,3 6-251,2 6 1,4 4-62,-1 5 0,12 5 0,2 1 1,6 0-2204,7 0 0,7-5 1385,10-5 0,3-11 1257,5-1 0,-1-26 0,3-9 0,5-2 0,0-1 0</inkml:trace>
  <inkml:trace contextRef="#ctx0" brushRef="#br0">22156 10420 8162,'-13'0'-727,"2"-1"1,1-2 314,2-1 1,5-2 411,-2 2 0,4 1 0,1-5 0,0-2 0,0 3 0,0-2 0,4 5 0,1-5-33,-1 6 1,-4-4-33,0 3 65,0 3 0,-2-5 1,-2 6 0,3 0 984,-5 0-142,6 0 4814,0 0-5293,-6 0 0,-1 0-146,-6 0 0,2 1 0,1 2 0,3 3 31,1 1 1,-2 2-156,4 3 1,-1 3 0,5 0 0,0 4-104,0 0 1,0-3-103,0 1 1,6 2 0,3-4-1,2-2-118,2-3 1,-1-6 150,1 5 1,0-7-1,0 1 1,0-6 85,-1-5 1,0-8-20,-4-1 0,-2-5 0,-6 0 1,0-2 25,0-1 1,0-1 60,0 1 0,-6-1 0,-2 2 0,-5 3 288,-4 4 0,3 2-71,-3 3 1,-2 5 0,1 2-1,-1 5 178,1 5 0,2 5-331,8 11 1,-2 1 0,5 13 0,3 0 164,0 2 1,4-4-311,2-4 1,3 1-1,7-4 1,2-8-146,1-7 1,6-1 90,-2-5 0,3-8 1,0-10-1,-3-7-15,-4-4 0,-2-3 83,-3-3 0,-4-1 0,-4-3 1,-3 4 22,-1 3 1,-5 3 229,-4 3 0,-8-2 0,-4 8 0,-2 3 328,2 7 0,-3 3-332,2 2 1,-2 3 0,0 5-1,3 11 50,4 8 0,4 6-368,4 5 1,4 4 0,5 0 0,2-4-229,7-3 1,1-8 81,11-1 1,1-3 0,3-11-1,1-5-172,-1-4 0,1-6 339,-1-5 1,-1-2 0,-2-13 0,-7-2 886,-5-4 1,-4-5-526,-6 4 0,-1-1 0,-4 3 0,-3-1 476,-4 5 0,-6 0-459,-3 7 1,1 0 0,-1 6 0,-1 2 51,2 5 0,-2 4-289,5 4 0,0 9 0,5 10 0,4 5-285,3 6 1,4 5-87,1 3 0,6-6 1,2 0-1,5-3-423,4-5 0,-1-6 293,5-5 1,-4-4-1,3-5 1,-2-5-586,-2-6 1,2-4 304,-1-6 0,-4-5 0,-6-4 0,-1-2 678,-3-1 0,-25-35 0,8 26 0,0 0 0</inkml:trace>
  <inkml:trace contextRef="#ctx0" brushRef="#br0">22220 10076 8073,'-7'-2'-528,"1"-1"429,1-1 1,3-2 304,-2 2 1,2 1 271,2-5-340,0 5 1,0-4-126,0 3-59,0 2 1,-1-3 35,-3 5 0,2-2-4,-2-2-2,3 2 1,-1-3 67,-2 5-33,3 0 1,-9-2 25,5-2 62,-5 3 0,3-5-29,-5 6 1,3-4 72,1 0 0,-1-1-67,-4 5 1,0-4-23,1 0 0,3 0 0,1 4 1,-2 0 62,-2 0 0,4 0-49,-1 0 0,1 0 0,-5 0 143,0 0-160,0 0 1,1 0 0,-1 0-3,0 0 1,0 0-1,1 0-60,-1 0 1,4 0 58,1 0 0,3 0 0,-3 0 24,-2 0 1,3 1 101,-2 3 0,5-1-127,-4 6-48,-1-1 0,-4 5-71,1 0 1,0-1 46,4 1 0,1-4 1,4-1-1,-3 2-77,-1 1 0,4-2 0,-3-1 0,2 2 20,0 2 0,-2-1 108,2-2 0,1 2 0,-4-3 2,1 4 1,-2 1-43,4-1 1,-5 1-1,5 0 1,0 0 164,-2-1 0,4-3-105,-2-1 1,-1 1-1,0 4-82,2 0 0,1-1 32,-3 1 0,4-4 1,-3-1-1,2 2-11,2 1 1,0 2-1,0 0-3,0 0 0,0-1 63,0 1 0,2 0 1,0 0-1,3 0 75,-2-1 0,-1 1-122,3 0 0,-2-2 0,4-1 0,0-1-14,0 1 0,1 1 1,5 2-45,0-1 1,0 1 0,-1-1 0,3-3-90,2 0 1,-3-5 106,3 5 1,-3-6-1,0 2 1,2 0-15,1-1 0,0 4 75,-4-3 1,1 0 0,2-2-1,1 3 67,-2 1 1,-1-3-52,-1 5 0,0-7 0,0 3 0,0-2 65,-1 1 0,1-3-87,0 3 1,-5-2 0,1-2 0,1 0 79,1 0 1,2 0-53,0 0 0,0 0 1,-2-2-1,-1 0 18,-2-3 1,-1 0-30,2 0 0,2 3 0,-2-7-40,2-1 1,-2 3 13,-1-1 1,1-1 0,2-4 13,-2 1 0,1 3 1,-5 0-50,2 0 0,0-3 1,3 1-1,-3 1-34,-1 1 0,3 1 1,-4-5-1,1 0-20,0 1 0,4 3 1,-3 1-1,1-2 51,1-2 0,-5 4 1,5-1 45,1-1 0,1-1 0,0-2 14,-2 0 0,-2 5 1,-4-1-1,2 1 45,2 1 1,-4-5 0,3 5 0,-2-1-12,0-1 0,2 1 0,-3-5-76,1 0 1,1 1-1,-4-1 1,2 0 12,1 0 0,0 0-49,-4 1 1,0 3 0,0 1 0,0-2 43,0-2 1,0 0 9,0-1 0,0 4 0,0 1 0,0-2 16,0-1 0,0-2 0,0 0-37,0 0 0,0 0 0,-1 2 0,-2 1 12,-1 2 1,-2 1 0,3-3-1,-2 3 15,-3 1 1,4-3-1,-3 4 1,0-1 21,0 0 0,3-2-38,-5 4 1,5-5 0,-5 5 0,1 0 28,1-2 0,-5 4 55,4-2 0,1-2 0,-2 2 153,-1 1 1,-1 1-1,-2-1-103,0-2 0,1 0 0,-1 2 0,0-1-17,0 1 1,5 1 0,-1 1 0,-1-2-141,-1-1 0,2 0 1,1 4-1,-2 0-14,-1 0 1,2 0-1,1 0 1,-2 0 99,-2 0 1,4 0 0,-1 0 11,-1 0 1,-1 0 0,-2 0 36,0 0 1,1 0 2,-1 0 0,0 4 1,0 0 14,1-1 1,3-2 0,1-1-1,-1 2 116,2 2 1,-4-2 0,2 2 44,-2-3 0,2 1 0,1 2-166,-2 4 0,0-1 1,0 2-648,1 1 0,6 1 0,-1 2-3008,3 0 3530,1-6 0,22-18 0,7-11 0</inkml:trace>
  <inkml:trace contextRef="#ctx0" brushRef="#br0">18208 10076 8212,'-9'0'-247,"1"0"1,1-2 514,-2-2 0,2 3 3,3-4 0,2 2 3,-2-1 0,1 3-60,-1-3 0,1 2 47,-5 2 1,3 0 72,-3 0 0,-1 0-149,-3 0 1,-1 0 0,0 0-33,0 0 1,1 0 0,-1 2-83,0 2 1,0 1 0,0 5 0,1-1-88,-1 1 1,0 1-1,2 2 1,1 0-42,1 0 1,2 1 0,-3 1 0,3 2-49,1-1 0,-2 0 0,2-1 0,1 2 89,-1-1 1,2-1 0,4 1 0,0 2 80,0 2 0,0-4 0,0 1 0,0-1 66,0 1 0,4-2 0,2 5 1,1-2-61,3-2 1,1-2-1,2-1 1,0 0-54,-1 0 0,5-1 0,2 1 0,-1-2-1,1-2 0,2 2 1,-3-4-1,1 1-16,-1-4 0,4 1 0,-4 0 1,2-1 3,3 2 1,-5-5 0,1 3-1,-2-2-6,0-2 0,4 0 1,-4 0-1,-1 0-2,-2 0 1,3 0 0,0 0 0,-1-2 3,-2-2 0,-1 3 0,-1-5 0,1 2-9,0-1 0,0-4 0,-1 0-42,1-2 1,-4-1 0,-2 2 0,0 2-4,0-2 1,-3-1 0,3-2 50,-1 0 0,3 0 0,-4 2 0,1 1 4,0 1 0,2 1 1,-2-5 3,1 0 1,-4 5 0,2-1-54,1-1 0,-3-5 0,4-2 15,-1 1 0,-2 2 0,-4 1 1,0 1 27,0-1 0,0 0 0,0 0 1,0 0 47,0 1 1,0-1-1,0 0 1,0 0 6,0 1 1,0 3 0,0 1 0,-1-2 68,-4-2 0,2 0 0,-4-1 16,2 0 1,-4 0 0,3 0-31,-1 1 1,3 3 0,-4 2 0,-1 0 1,2 0 0,-4-2 1,2-2-69,-2 2 1,-2 0 0,0 3 0,0 0-46,1 1 1,-1-4-1,0 3 1,0 1 29,1-1 0,-1-3 1,0 5-1,0 0 107,0-2 1,1 5 0,-1-3 0,0 2-11,0 2 1,1 0 0,-1 0-1,0 0-34,0 0 0,0 6 1,1 1-1,-3 1-24,-2 1 1,3 0 0,-3 3-1,3 1-29,1 0 1,5 1-1,-1 2 1,-1 2-11,-1 2 1,-1-4 0,3 2-1,1 0-147,3 4 0,-4-2 1,5-1-1,1 0-238,2-4 1,1 5 0,0 0 0,0 0-796,0-3 1,4-3-1,2-1 1155,1 0 0,18-12 0,9-2 0</inkml:trace>
  <inkml:trace contextRef="#ctx0" brushRef="#br0">17224 10165 7957,'-9'-7'517,"1"3"0,-2 2 1201,-1 2-1213,4 0 1,2 0-124,10 0 0,2 0 1,5 0 212,1 0 1,-4 2-336,-1 2 0,-1-1 0,3 5 0,-1 2 195,1 2 0,-3 0-302,1 1 0,1 0 0,2 0 1,-1-1-34,-1 1 1,-1 0-305,5 0 0,-2 0 1,-1-2-1,-3-1-1044,-1-2 1,4-1 595,-1 2 0,-4-2 632,-1-3 0,-8-14 0,-3 2 0</inkml:trace>
  <inkml:trace contextRef="#ctx0" brushRef="#br0">17262 10727 7958,'-20'0'915,"2"0"0,5 0 15,0 0 1,8-2-1,5-2-613,7-4 1,6-4-1,2 0 1,4-1-1,1-1 1,2-3 176,2-5 1,6 0 0,0-1-1,-3 3-248,-4 2 0,-1-4 0,-3 4 0,-2-1-275,-3 1 1,0 1-1,-9 4-4168,-3 0 4197,0 1 0,-19 5 0,-4 1 0</inkml:trace>
  <inkml:trace contextRef="#ctx0" brushRef="#br0">19843 10357 7921,'-8'0'5421,"-1"0"-5175,6 0 0,-1 1 0,8 3 0,5 3 1,2 3-1,2 0-44,0 0 0,4 7 0,0-5 0,-1 0 0,-2 4 0,-1-2-667,-1 0 1,1-5-1,-2-1 1,-1 2 464,-1 2 0,-29-17 0,-3-3 0</inkml:trace>
  <inkml:trace contextRef="#ctx0" brushRef="#br0">19856 10740 7950,'-13'0'1364,"1"-6"-34,-1-3 1,6-2-1,2-2-523,4 1 0,7-5 1,2-2-1,5-1-300,4-2 1,3-1-1,5 0 1,1 3-827,0 2 0,-1 1 1,-1 4-1,-1 2-1245,-2 2 0,-1-1 1564,1 6 0,-19 5 0,-11 7 0</inkml:trace>
  <inkml:trace contextRef="#ctx0" brushRef="#br0">20533 10229 7950,'-1'-7'732,"-3"3"1,-3 4 0,-1 4 114,4 4 0,8 5 0,6 4 0,5 4 0,2 5 0,0 2-1071,1 2 1,-4 4-1,3-3 1,-2 1-627,-3-1 0,1-3 0,0-5 850,0-2 0,-1 0 0</inkml:trace>
  <inkml:trace contextRef="#ctx0" brushRef="#br0">20533 10816 8650,'-7'-12'457,"0"3"1,4 1 731,-1-2-454,0-2 0,9-2 0,4-2 0,4-2 0,4 0 0,4-2 0,3 1 428,2 1 0,-1-5 0,1 3 0,-1 0-1776,1 3 0,-5 3 0,-1 1 0,-1 1 613,-4-1 0,-23 6 0,-8 1 0</inkml:trace>
  <inkml:trace contextRef="#ctx0" brushRef="#br0">22220 10344 7927,'0'-9'-140,"0"1"772,0-2 0,-1 4 747,-4 2 0,-2 3-327,-6 1 1,5 0-265,-1 0 1,8 0 0,1 0 668,7 0 0,9 0-865,1 0 0,7-2 0,0-1 1,4-1-183,1 1 0,2 2-598,-1 1 1,0 0 0,-5 0 0,1 0-510,-1 0 1,-5 0-4207,-3 0 4903,-3 0 0,-24-6 0,-5-1 0</inkml:trace>
  <inkml:trace contextRef="#ctx0" brushRef="#br0">22654 10114 7936,'-8'-4'918,"-1"-2"1891,-1-1-2319,5 4 0,3 3 0,8 9 0,0 2 0,1 2 0,0 0 197,3-1 0,0 7 0,0 1 1,-2 1-391,2 0 0,-3-4 0,0 4 1,0 1-106,1-2 0,-6 2-950,3-5 0,0 0 1,0-4-796,-3 0 1,1-2-1997,2-2 3549,-4-4 0,-1-27 0,-7-7 0</inkml:trace>
  <inkml:trace contextRef="#ctx0" brushRef="#br0">22629 10535 7936,'-4'-12'588,"-1"-1"1,3 0 0,0 0 0,4 1 879,2-1 1,3 0 0,6 0 0,-1 0-1231,1 1 0,1 3 0,2 1 0,1-2-238,-1-2 0,-2-6 0,-1-2 0</inkml:trace>
  <inkml:trace contextRef="#ctx0" brushRef="#br0">22846 10242 7936,'-25'-9'528,"0"2"0,3 0 470,0 0 0,7 4 0,-2-1 0,3 2 632,1 2 0,4 0 0,2 2-1113,1 2 1,2 7 0,4 8 0,0 1-397,0 2 1,0-2 0,2 0 0,2-1-137,4-4 0,9-1 0,3-2 0,2-2-66,-1-2 0,0-5-75,5 1 1,-5-8-1,-1-5 1,-2-3-234,-2-5 1,-7 2 168,-5-2 1,-3-1-1,-1 0 1,0-1-137,0 1 0,-7 1 344,-6 4 1,-1 2 0,-9 2 0,-2 5 96,-4 2 1,0 8 215,3 3 0,5 8 0,1 4 0,3 4 315,6 5 1,3-4-416,8-1 0,8-1 0,4-7 0,10-2 115,6-5 1,0-5 70,6-5 0,-4-10 1,2-2-1,-4-4 508,-4-3 1,-13 0-556,-2-7 0,-6 5 1,-3-1-1,-3 1 242,-6 1 1,-5 2-276,-11 5 0,-2 2 1,-2 2-1,1 5-265,4 3 1,0 11-209,7 2 0,-3 10 0,7 0 1,6 5-387,4 3 1,6 0 303,5-5 1,2-3 0,13-4-1,3-2-259,2-5 0,2-7 573,-5 1 0,-5-4 0,-3-2 1,-4-4 406,-4-3 1,-4-4-932,-5 0 1,-1-5-1,-3 0 1,-5 2-5205,-2 5 5662,4-1 0,-50-19 0,25 10 0,0-1 0</inkml:trace>
  <inkml:trace contextRef="#ctx0" brushRef="#br0">17339 10395 7968,'-13'0'113,"0"0"0,1 0 1,-1 0 1442,0 0 0,5 1-1185,-1 4 1,8-4 22,1 3 1,1-2 0,8-1-16,1 3 1,-3-2 0,1 2 219,2-3 1,1 1-1,2 1 704,0 1-1039,0 0 1,0-4 0,-1 0 0,1 0 758,0 0-798,0 6 1,4-5 0,0 4 0,-2-4 134,0-1 1,-3 0-172,1 0 0,4 0 1,0 0-1,0 0 163,2 0 0,-4 0-180,7 0 0,-5-1 0,2-2 0,1-2 172,0 3 1,-3-1-186,5-1 1,-1 2 0,3-4 0,-1 2 165,-2 0 1,0 0-156,5 4 1,-1 0 0,2 0 0,2 0 128,1 0 0,-1 0-139,-3 0 1,0 0 0,-1 1 0,1 2 157,-1 1 0,1 0-252,-1-4 0,-1 2 1,-1 1-1,-2 1 73,2-1 1,-3-2-104,1-1 1,1 0-1,2 0 1,-2 0-37,0 0 0,-1 0 0,5 0 0,-2 0 0,-2 0 0,0 0 0,0 0 0,3 0 0,0 0 0,-4 0 0,-1 0 0,0 0 0,0 0 0,-3 0 0,4 0 0,-1 0 0,2 0 0,-4-1 0,1-3 0,-4 1 0,6-6 0,-5 5 0,1-3 0,-1 0 0,1 0 0,-2 2 0,7-3 0,-7 4 0,2-3 0,-1 1 0,1 3 0,-3 2 0,3 1 0,2 0 0,-2 0 0,-2 0 0,-1 0 0,-1 0 0,0 0 0,0 0 0,0 0 0,-1 0 0,7 0 0,-5 0 0,4 0 0,0 0 0,-1 0 0,0 0 0,-5 0 0,1 0 0,0 0 0,0 0 0,-1 0 0,1 0 0,0 0 0,0 0 0,0 0 0,1 0 0,3 0 0,-3 0 0,3 0 0,-3 0 0,-1 0 0,0 0 0,0 0 0,-1 0 0,1 0 0,1 0 0,2 0 0,1 0 0,-1 0 0,-2 4 0,-1 0 0,-1 0 0,1-4 0,0 0 0,0 5 0,-1-1 0,1 0 0,0-4 0,0 0 0,-5 0 0,1 0 0,-6 0-3265,2 0-3629,-5 0 6894,-5-6 0,-25-18 0,-11-10 0</inkml:trace>
  <inkml:trace contextRef="#ctx0" brushRef="#br0">19486 9986 7898,'-8'6'2187,"4"2"1,3 4-1064,1 1 1,5-1 0,4 1 0,4 1 167,4 3-1001,-3-2 0,9 9 0,-5-4 0,1 1 0,1-1 0,-2 0 0,2-1 730,0 4 1,-3 0-851,4-2 1,-5-1 0,2-4-1,-1 1 122,0-2 1,0-1-839,-4-1 1,0 0 0,0 0-1748,-1-1 1,-3-4-984,-1-4 3275,-5-3 0,-8-1 0,-10 0 0</inkml:trace>
  <inkml:trace contextRef="#ctx0" brushRef="#br0">19741 10574 7854,'-13'0'1497,"1"0"1,-1 0 468,0 0 0,6-6 1,3-4-1,5-6-391,8-5 1,1-3 0,9-1-1,1-2-1324,0-3 0,0 3 1,3-4-1,-3 1-2006,-2 0 1,-1 0-1,-5 5 1755,-4-1 0,-8 12 0,-7 3 0</inkml:trace>
  <inkml:trace contextRef="#ctx0" brushRef="#br0">17595 10318 7869,'0'-8'119,"0"-1"0,-2-1 439,-2-1 1,2-2 0,-3 0 0,0 1 418,1-1 0,-1 0 1,2 0-362,-2 1 1,0 3-1,1 1-115,-5-2 0,-2 4 0,-2 2-337,0 2 0,0 9 0,1 5 1,0 6 46,4 6 0,1 0 1,4 10-1,-2 2 160,3 1 1,6 4-364,4-3 0,8 2 0,2-10 1,2-3-132,3-5 1,5-5 73,2-8 0,0-5 0,-6-9 0,-1-8 123,-2-7 1,-5-10 0,-1-4-1,-5-3 285,-5-1 0,-4 4-275,-1 0 0,-7 5 1,-6 0-1,-7 3 203,-4 5 0,-7 4-90,-3 8 0,1 4 1,1 5-1,0 2 178,4 7 1,2 7-225,5 13 1,4 5-1,9 9 1,3 2 140,4 1 0,11-1-278,3-2 1,12-9 0,2-2 0,4-7-325,5-8 0,-4-9 178,3-4 1,-7-15 0,2-10-1,-5-12 451,-3-8 0,-5-4-70,-9-7 0,-2 7 1,-9 2-1,-6 5 947,-8 4 1,-7 4-823,-5 9 0,-4 4 0,-4 8 0,1 7 38,2 4 0,6 7-612,-2 8 1,9 9 0,5 9 0,6 5-1667,6 2 1,10 1-94,7-5 0,9-7 0,11-6 1959,4-11 0,-9-40 0,2-15 0,6-5 0,0 0 0</inkml:trace>
  <inkml:trace contextRef="#ctx0" brushRef="#br0">20291 10229 8093,'4'-17'119,"2"0"0,-1 0 0,2 0 0,-1 0 0,1 1 0,0 2 0,2 1 1,-1 0 1041,1 1 1,-5 3 0,3 1 1651,-1-2-2408,4 4 0,-10 6 1,0 9-1,-7 3 11,-5 5 0,-2 5-384,-3 7 1,1 0-1,-5 6 1,-2 4 62,-1 2 1,-6 6 0,-1-3 0,0 1 65,0 3 0,-5 0 0,2 1 0,-1-4 0,1-1 1,4-3-69,8-7 1,5-8 0,8-11-504,0-5-155,6-4 1,2-16 0,6-4 0,3-5-536,1-3 0,3-2 0,1-2 0,-1 1 1100,1-1 0,-3-9 0,-1-7 0,1-2 0,-1-1 0</inkml:trace>
  <inkml:trace contextRef="#ctx0" brushRef="#br0">20009 10101 8324,'-12'0'519,"-3"0"1,1 2 0,2 3 1425,4 8 0,6 3 0,3 8 1,3 6-361,5 5 0,9 2 1,8 11-1,6 3-1035,5 3 0,-17-23 0,0-1 0,21 27 0,2-2-1137,-2-4 1,-1-8 0,-2-1-1,0-2-1030,1-1 1,-7-13-1,-2-4 1617,-3-7 0,-13-13 0,-2-4 0</inkml:trace>
  <inkml:trace contextRef="#ctx0" brushRef="#br0">23025 10037 8185,'0'-8'231,"-1"1"1,-2 0-1,-2 0 1,1-2 2365,-1 2-2172,3 1 1,-4 8-247,6 2 0,0 3 0,0 6-16,0 0 0,-4-1-42,0 1 1,-2 0 0,3 1 0,-2 2 58,-2 1 1,2 4 0,-3-3-1,-2 2-19,-1 3 1,-2 3 0,-1 3-1,-2 5-50,-1 3 1,-6 2-1,2-1 1,-3-1-48,-2-3 1,1 1 0,1-5 0,1-3-194,1-4 1,8-9 0,0-7-903,4-1 1,7-3 0,-1-8-173,3-3 0,2-8 1203,3-1 0,2-21 0,1-9 0,3-2 0,0 0 0</inkml:trace>
  <inkml:trace contextRef="#ctx0" brushRef="#br0">22616 9986 8186,'-21'9'0,"1"-1"0,3 2 1231,6 2 1,3 6 0,10 5 0,4 5-154,6 6 0,8 4 1,9 4-1,2 2-599,1 1 1,7 2 0,5 4 0,0-1-482,0-4 0,-2-3 0,-5-9 0,-3-4-1342,-4-3 0,-3-3 1,-3-3 1343,-2-4 0,-21-8 0,-9-4 0</inkml:trace>
  <inkml:trace contextRef="#ctx0" brushRef="#br0">6350 8684 8243,'-7'-2'-1066,"3"-2"492,3-4 1,1 0 516,0 0 1,-2 5 0,-1-3 123,-1 1-28,0 3 0,2-8 12,-2 6 1,1-4 117,-5 3-83,5-5 1,-4 9 8,3-3 0,1-2 2,-6 2 0,5-2 79,-5 2-66,7 3 0,-6-5-39,4 6 0,3-2 1,-5 0 20,0-3 0,5 0-29,-3 0 1,1 4 0,0-5 108,-1 1 1,0 2 7,4-6 1,-5 5 116,1-4-161,0 5 0,4-4 193,0 2-129,-6 4 0,5-6-10,-4 3-185,4 2-48,1-4 1,0 8-7,0 2 0,0-1 42,0 5 1,0 1 3,0 4 1,0 0-1,0-1 2,0 1 1,1-2-1,2-1 1,2-1-6,-3 1 1,0 1-1,-2 2-11,0 0 0,0-5 0,0 1 1,0 1-21,0 1 0,0 2 1,1-2-1,2-1 21,1-1 0,1-1 1,-5 5 3,0 0 1,0-1 0,0 1 19,0 0 1,0 0 0,0-1-9,0 1 0,4 0 0,0 0-5,-1 0 0,-2-1 0,-1 1 0,0 0-6,0 0 1,0-1 0,2 1-2,2 0 0,-3 0 0,4-1 18,-4 1 0,-1 0 0,0 0 0,0 0 8,0-1 0,0-3 0,0-1 0,0 2 2,0 2 0,0-4 0,0 1 0,2-1-8,2-1 0,-3 5 0,3-4-2,-2 3 0,-2 2 0,0 0-10,0 0 0,1 0 0,2-1 2,1 1 0,1-4 0,-5-1 1,0 2 3,0 1 0,0-2 0,0-1 0,0 2 2,0 2 1,4 0 0,0 1-1,-1 0-21,-2 0 1,-1-3-1,0 1 1,0 3 0,0 2 0,0-3 0,0-1 6,0 1 0,0 0 0,0 1 0,0 2-42,0 1 1,0 0 0,0-4 0,0-1 38,0 1 1,0 0-1,0 0 1,0 1 3,0 3 1,0-3 0,0 3 0,0-3 7,0-1 0,0-4 1,0-1-1,0 2 11,0 1 0,0 2 0,0 0-27,0 0 0,0-1 0,0 1-13,0 0 1,0 0 0,0 0 7,0-1 1,0 1-1,0 0 1,0 0 7,0-1 0,0 1 0,0 0 0,0 0 10,0-1 1,0 1-1,0 0 1,0 0 14,0 0 0,0 1 0,0 1-6,0 2 0,0 0 1,0-4 4,0 0 0,0 0 1,0-1-1,0 1 0,0 0 1,0 0 0,0 0-1,0-1-8,0 1 1,0 0 0,0 0-6,0-1 0,0 1 0,0 0 0,0 0-16,0-1 1,0 1 0,0 0 0,0 0 13,0 0 0,0-1 1,0 1-7,0 0 0,2 4 1,1 0 5,1-2 1,0 0-1,-4-3 1,0 1 2,0 0 0,0 0 1,0 0-1,2-1-8,2 1 0,-3 0 0,4 0 1,-4-1 0,-1 1 0,0 0 0,0 0 1,0-1 7,0 1 0,0 0 1,0 0-1,0 0 50,0-1 0,0 5 0,0 0 0,0-1-12,0-2 1,0 3 0,0 2-1,0-1-33,0 1 0,0-1 1,0-2-1,1 2-5,4 2 1,-4 0-1,3 2 1,-2-2-62,-2-1 0,1 2 0,2-3 0,1 1 45,-1-1 0,0 1 0,0-4 0,1 2 10,-1-1 0,0 2 0,0 0 0,1-3-9,-1-1 1,0 0-1,-1 2 1,3 1 2,-3-1 0,0-2 1,-1-1-1,2 1 12,1 3 1,1-3 0,-5 3 0,0-3-29,0-1 0,0 0 0,0 0 0,0-1 30,0 1 1,0 0 0,0 1 0,0 2 7,0 1 1,0 4 0,0-4-1,0 0 39,0 2 0,0-4 1,0 5-1,0-2-4,0-2 0,0 0 1,-2-1-1,-1 2 21,-1-1 1,0-2 0,4-1 0,0 0 45,0-1 1,0 1-45,0 0 1,0-5-5,0 1-47,0-6-488,0 2 0,0-6-855,0-3 1327,0 2 0,-23-49 0,-5-5 0</inkml:trace>
  <inkml:trace contextRef="#ctx0" brushRef="#br0">6197 11646 8243,'-4'19'38,"-2"2"1,0 3 0,1 3-1,2 2 1,1 2 0,2 1 274,0 4 0,0 1 0,2 1 0,2 0 301,5 1-555,2-1 0,2 0 1,0-1-1,-1-3 0,3-4 1,0-4-1,2-5-69,-1-4 0,-1-7 0,1-3 0,1-3-84,-1-5 0,2-6 1,1-10-1,0-6 161,4-5 0,-4-5 1,-1-5-1,1-1 22,2 1 0,-1 0-361,1-1 0,0 2 0,3 3 0,-1 5 272,-2 2 0,6-22 0,6-5 0</inkml:trace>
  <inkml:trace contextRef="#ctx0" brushRef="#br0">3118 9922 8529,'-2'-11'-434,"-1"1"0,-1 2 0,0-2 336,-2-2 1,0 0 0,-3 0-1,1 2 194,3 2 1,-4 4 0,4-4 54,-3 3 0,4 1-75,-4 4 1,5 1 92,-1 3 1,2 3 0,2 7 0,0 3 80,0 5 0,4 2 0,2 3 1,1 1 39,3 2 0,1-2-224,2-6 1,0 0 0,1-5-1,2-2 83,1-5 1,1-5-228,-1-5 0,-1-1 0,4-5 0,-2-7 71,-2-7 0,-3-4-42,-5-1 1,-2-1 0,-6 2 0,0 1-2,0 2 0,0 6 86,0-2 0,-7 4 0,-5 4 0,-5 5 113,-2 3 0,2 1-44,-5 0 1,5 5 0,-3 5 0,2 6 356,2 5 0,3 3-43,5 2 0,-2-2 1,6-1-1,2-2 163,5 2 0,9-5-484,5-1 1,5-8 0,0-5 0,2-6-129,1-6 0,1-2 21,-1-11 1,-5-2-1,-3-5 1,-3-2-178,-1 1 0,-1 8-206,-4 4 1,-4 4-1,-8 8-947,-4 9 1,-5 20 1338,-4 19 0,-15 6 0,-12 12 0,-2 2 0,7-12 0,1 1 0,0 0 0,-1 0 0</inkml:trace>
  <inkml:trace contextRef="#ctx0" brushRef="#br0">10940 13865 8001,'-13'-6'518,"0"-1"0,1-4 0,0 1 1,4 1 73,3-1 0,5 5 0,5 0 0,3 4 0,4 1 0,2 0-220,3 0 1,3 7 0,7 5 0,3 5 5,4 2 0,3 7 1,1 5-1,2 2-162,3 3 0,4 5 0,7 3 0,-26-21 1,1 1-211,0 2 1,0 1 0,1-1 0,0 0 0,1 3 0,-1-1 0,-1-1 0,-2-1 9,20 19 0,-7-3 0,-6-5 0,-3-3-21,0-4 1,-9-9 0,-2-4 0,-7-4-1205,-5-5 224,-5 4 0,3-12 0,-8-2 985,-2-9 0,-20-30 0,-10-13 0</inkml:trace>
  <inkml:trace contextRef="#ctx0" brushRef="#br0">11030 13558 8001,'0'-20'53,"0"3"0,0 3 0,1 2 197,3 4 1,-2 3 0,2 10-1,-1 2 1,0 1 49,1 1 0,0-1 0,-4 5 0,0 0-171,0 0 1,-5 0 0,-4-1-1,-2 1-191,-2 0 1,-1 0-1,-3 0 1,-5 1-193,-2 3 0,-7-7 0,-3 1 0,-5-2 30,-4-2 1,-2-6 0,-8-2 0,-2-11-30,-5-7 1,3-6 295,1 0 1,11 6-1,7 6 1,8 8 598,7 3 0,10 4-282,9 2 1,4 9-1,5 8 1,8 5 306,7 4 1,6-2-427,4 6 1,4-1-1,9 3 1,5-2-152,6 1 1,-1 2-441,2 2 0,-2-1 1,-2 0-1,0 1-268,1-1 1,-13-1 300,-4-3 0,-7-2 0,-4-7 0,-2 1-335,-5-1 1,-9 1 331,-3 0 1,-5-1 0,-5-1-1,-2-2-975,0-5 1295,-4-3 0,-25-52 0,-12-13 0</inkml:trace>
  <inkml:trace contextRef="#ctx0" brushRef="#br0">11043 13609 7659,'0'-26'-248,"0"1"1,0 1 0,0 1 0,0 3 0,0 1 1242,0 4 1,4 1 279,0 1-1185,0 6 1,-4 2 0,0 10 0,0 5 0,-1 5 0,-3 8 0,-5 7 78,-2 8 0,-2 6 1,-1 8-1,-3 0 61,-5 4 0,2 2 1,-1 6-1,-2 0 84,-1 0 1,0-1 0,1-5 0,3-5-129,2-5 1,6-18-1627,8-5 1,5-12 1439,8-13 0,34-48 0,-13 10 0,1 0 0</inkml:trace>
  <inkml:trace contextRef="#ctx0" brushRef="#br0">16871 11625 7977,'0'-13'0,"0"-1"556,0-4 0,0 4 1,-1-3 1458,-3 3 0,1 7-1602,-6 3 1,5 2 0,-3 4-1,0 2 1,0 6 0,-5 4 84,-3 3 0,0 6 1,-3-2-1,1 3-1,0 2 0,-5 1 0,4 3 0,-1 3-433,1-1 1,-5 0 0,3-7-1,-1 2-301,-1 3 1,5-9 74,-4 1 1,1-7 0,-3-3 0,2-4-276,-2-3 1,3-4-1,0-4 1,0-4 101,0-6 1,5-4-1,-2 0 1,2-4 219,3-3 1,4 2 0,3 1-1,1 0 186,-1 1 0,2 1 0,6 6 0,3 1 290,1-1 0,3 6 1,6 2-1,2 4 74,2 1 1,-3 6 0,5 2 0,-1 4 106,-1 0 0,3 7-327,-6 2 0,1 3 0,-2 2 0,1 0 257,-1-1 0,-2 2-265,-1 3 1,-5-1 0,1 3 0,1 0 47,1-4 0,-2-1 1,-1-3-1,2-2-439,1-5 1,1-3 0,-2-3 0,-2-1-659,2-1 1,2-6 0,1 1 0,-1-4-4384,1-4 5225,0-3 0,5-46 0,2-10 0</inkml:trace>
  <inkml:trace contextRef="#ctx0" brushRef="#br0">16974 11983 7981,'-13'0'225,"0"1"0,2 4 808,2 3 0,2 9 0,4 6 0,-1 6 0,1 5 0,2 3 193,1 1 0,0 5 1,0-1-1,0-2-1478,0-4 0,4-6 0,2-9 0,1-5-2294,3-6 0,1-5 2546,2-5 0,5-62 0,-8 23 0,0 0 0</inkml:trace>
  <inkml:trace contextRef="#ctx0" brushRef="#br0">24301 12329 7921,'-1'-9'1132,"-2"1"1,-3-1 3026,-1 2-1864,4 1-1793,-2 6 1,5 2-316,0 2 1,-2 3-1,-1 6 1,-2 0-100,-2 0 1,-2 5 0,-5 3-1,-3 4 17,-5 0 1,-2 1-24,-1-1 1,-3 5 0,-1 2 0,-6-3 64,-2-2 1,-1 0-179,0-9 0,-5-3 1,2-6-1,2-5-166,4-3 0,6-3 80,-1-7 1,5 0 0,3-9 0,5-1-244,3-2 0,7-2 0,3 1 0,2 0-288,2 0 1,6-1 449,2 1 0,5 3 0,4 3 0,5 0-28,2 5 0,1-1 439,1 8 0,0 0 0,-1 5 0,1 4-14,0 3 1,-1 5 389,1 4 1,-1 3 0,1 6 0,-2-1 247,-2 1 1,-4 5-395,-5 3 0,4-1 1,-1 1-1,-5 2 543,-5 1 0,-1 0-784,0-3 0,-1-2 0,-4-5 1,0 1-412,0-4 1,0-7-892,0 0 1,6-9 1099,2-3 0,9-61 0,-7 21 0,0-1 0</inkml:trace>
  <inkml:trace contextRef="#ctx0" brushRef="#br0">24327 12764 7963,'0'-13'4915,"0"0"0,1 6-3318,4 3 1,-3 3 0,7 2-1118,1 3 1,-4 3-1,-2 6 1,-3 0-701,-1 0 1,0 0 0,0-1 0,-1 3-359,-3 2 0,1-2 0,-6 7 0,-1-1 687,-1-1 0,0 4 0,1-4 0,2 1 24,3 1 0,0-5 14,5 4 0,2-5 0,4 1 0,6-4-203,8-5 0,9 2 1,2-6-1,2-1-2478,2-1 0,5-2 408,-1 0 2126,2-6 0,-8-24 0,5-11 0</inkml:trace>
  <inkml:trace contextRef="#ctx0" brushRef="#br0">17461 12009 7861,'-13'0'41,"4"-5"1,2 0 0,0-1 0,0 0-1,-2 2 483,2-2 0,0 4 1,3-7-363,-5-1 1,4 3 201,0-2 1478,4 1-1052,1 1 0,0 7-283,0 8 0,1 8 0,2 1 0,3 0 498,1 2 0,1-5-725,5 3 0,-4-3 0,-1-3 0,2-1-243,2-1 1,1-6-173,-1 1 1,-3-3 0,-1-2 0,1-3-838,-2-5 0,-1-6 732,-6-2 0,0-6 0,0 3 1,-2 0-174,-2 3 0,-3 3 777,-6 1 0,0 1 0,1 4 0,-1 4 979,0 2 1,2 4-708,2 2 1,-1 3 0,6 7 0,1 2-1028,1 1 1,4 0-415,2-4 0,3 0 1,6-2-1,1-2-4275,3-5 5080,-2-3 0,20-58 0,-18 22 0,0-1 0</inkml:trace>
  <inkml:trace contextRef="#ctx0" brushRef="#br0">15629 12060 8178,'12'6'56,"1"-5"1,0 3-1,1-1 1,2 0-1,2 1 1,1-1 0,1-2 140,0-1 0,1 0 0,5 0 0,-1 0-6,1 0 0,0 0-98,-1 0 1,5-4-1,0 0 1,0 0-1,0-1 1,0 1-1,0 1 1,1 0 419,3-1 1,-1 3-365,1-3 1,0 1-1,5 0 1,-1-1 181,0 1 1,1 1-279,-1 2 1,-1 0 0,-1 0 0,-2 0 84,2 0 1,-4-4-59,3 0 1,-7-2 0,3 3 0,1-1 92,2 1 0,-3 0-80,-1-1 1,-3 3 0,0-4 0,0 4 174,-1 1 1,2 0-30,-6 0 1,-2 0-1,1 0 1,0 0 130,-1 0 0,3-2-258,-6-2 0,2 3 1,-2-4-1,4 3 232,3-3 1,-3 4-155,1-3 0,-2 2 0,4 2 0,-1 0 286,0 0 1,4 0-273,-6 0 1,-1 5-1,1 0 1,2 1 249,1 0 1,-2 2-494,-1-4 0,-1 2 1,3-3-1,-2 1 17,2-1 0,-3-2 3,1-1 1,-4 0 0,3 0-1,0 0-28,0 0 0,-3 0 72,4 0 0,-4-1 0,5-2 0,-1-1 130,-1 1 0,-2 2-8,-5 1 0,4 0 0,0 0 1,-1 0-12,-2 0 1,-1 0-24,0 0 0,0 0 0,0 1 0,-1 2 82,1 1-327,0 0 1,0-4 0,0 0 0,-1 0 109,1 0 0,-4 0 27,-1 0 0,1 0 0,4-1 219,-1-3-196,1 2 0,0-3-31,0 5 1,0 0 1,0 0 0,-1 0 9,1 0 0,-4 0-19,-1 0 1,-3 0 0,3 0 14,2 0 1,1 0 83,2 0 1,-4 0-1,-1 0 193,2 0 1,2 0-274,0 0 1,-3 0 0,0 0-55,0 0 0,-1 4-2,0 0 1,-4 0 0,5-4 36,1 0 1,-3 5 36,2-1 1,-5 0 0,4-4 72,2 0 0,-3 2-28,2 2 1,-5-3-1,5 4 23,1-4 1,1 3 218,2 1 1,0-1 0,1-4-309,3 0 1,-3 0-32,3 0 1,3 0-1,2 0 1,2 0 36,2 0 0,-1-2-94,1-2 1,4 1 0,0-4 0,-2 2-112,-1 2 1,3-3 129,0 2 1,4-1-1,-4 5 1,-2 0 143,-1 0 1,-2 2-48,-4 2 1,6 2 0,-4 4 0,0-2-25,1 2 1,-4 2-15,1 0 0,3 0 1,3-2-1,-3-3-154,1-1 0,-1 2 27,1-4 0,1 1 0,0-5 0,-1 0-55,1 0 0,-2 0 158,-3 0 0,8 0 0,-5 0 0,0 0 33,-1 0 1,-3 0 28,1 0 1,2 0 0,-4 0 0,-1 0-59,1 0 0,2 0 3,-4 0 0,2 1 1,-4 2-1,2 1-12,-1-1 0,0-2-12,1-1 0,-3 5 0,3-1 0,-3-1-65,-1-2 0,4-1 49,0 0 1,2 5 0,-4-1 0,3-1 4,-3-2 0,4-1 19,-2 0 1,4 0-1,-2 0 1,-1 0-88,1 0 1,3 0 93,0 0 1,-2 0-1,0 0 1,0 0-31,-1 0 0,-1 0 114,3 0 0,-4 0 1,4 0-1,1 0 127,-2 0 1,0 0-160,-3 0 0,1 0 0,5 0 1,-2 0 41,2 0 1,-3 0-68,1 0 1,1 0-1,3 0 1,1 0-156,0 0 1,-1 0 40,1 0 1,-2 0-1,-1 0 1,-3 0 123,-2 0 0,5 0 10,-2 0 0,-2 0 1,-2 0-1,-1 0-6,1 0 1,-3 0 23,3 0 0,1 0 0,-1 0 0,-1 0 85,-2 0 0,1 4-114,2 1 1,-3 3 0,4-4 0,0-1-91,-1-1 0,1-1 57,-1 3 1,2-2 0,2 2 0,-2-2-3,-1-2 1,-2 0 20,5 0 0,-1 0 1,3 0-1,-3 0-11,-2 0 1,5 0 2,-2 0 1,-1 0 0,0 0-1,0 0-1,0 0 0,-3 1 22,4 3 0,-3-2 0,1 2 1,0-3-153,-3-1 0,4 0 119,1 0 0,-3 0 0,1 0 0,-2 0-31,0 0 0,6 0 53,-2 0 1,-1-4-1,1 0 1,2 1 32,1 2 1,2-4-171,0 1 1,-5 0 0,0 4 0,2 0 186,1 0 0,2 0-13,0 0 1,-5-5 0,-1 1 0,0 1 20,0 2 0,0 1-50,1 0 0,2-4 0,-5-1 0,1 3-14,-1 0 1,4 2 34,-5 0 0,4-1 0,-2-2 1,-1-1-79,1 1 0,2 1 48,-4 2 0,0 0 0,-3 0 0,2 0-5,1 0 1,2 0-69,-2 0 1,-3 0 0,4 0-1,-1 0-308,1 0 0,3 2 542,-4 2 1,0-3 0,-3 4-1,2-4 76,1-1 0,4 0-191,-4 0 1,2 0-1,-3-1 1,1-2-8,-2-1 0,4-1-28,-2 5 1,4-1 0,-2-2-1,-1-1 20,1 1 1,2 1-4,-4 2 1,5 0 0,-4 0 0,2 0 164,3 0 0,-3 0-49,1 0 0,-4 0 0,4-1 1,2-2-76,1-1 1,-2 0 9,-1 4 0,-1-2 0,3-1 1,-2-1 83,2 1 0,-3-2-79,1 0 1,1-3 0,2 2 0,0 0-38,2 1 1,-8-4-41,8 5 1,-5-5 0,2 5 0,-2 1 2,2 2 0,0 1 49,-2 0 1,3 0 0,-2 0 0,2 0 151,2 0 1,-5 0-241,0 0 0,-1 0 0,3 0 1,-2 0 159,2 0 1,1 0-60,2 0 1,-1 0 0,3 0 0,0 0 91,2 0 0,0 0-77,-5 0 0,1 1 1,0 2-1,-1 1 129,1-1 0,-2 0-65,-3 1 0,2-2 0,-4 3 1,-1 0 9,1-1 0,-2 5-110,-4-5 0,-1 4 0,1-3 1,0-1-142,0 2-17,-6-5 0,0 6-519,-3-3 280,-2-2-1073,3 3 612,-10-5 0,2 6 0,-6 3-4078,-1 2 904,5 2 3989,-7 0 0,0-18 0,-8-3 0</inkml:trace>
  <inkml:trace contextRef="#ctx0" brushRef="#br0">18524 11753 7942,'1'-10'2900,"3"7"-1891,5 11 0,8 9 0,4 9 0,4 1 0,0 3 1,1 4-291,0 3 1,5-3 0,2 0 0,1 2-518,0 1 1,-1-4 0,1-5 0,-6-5-8,-5-6 1,-4-3-351,-7-1-462,1-6 1,-6 0 181,-2-3 1,-10-2 0,-2 4 0,-1-2-1309,-1 0 1,1 6 124,-5-1 1,0 3 1617,0 5 0,-17 9 0,-4 7 0</inkml:trace>
  <inkml:trace contextRef="#ctx0" brushRef="#br0">18678 12406 7976,'-6'-8'565,"3"-3"0,-4 3 0,3-4 1231,5-1 1,6-1-1,12-3 1,6-6 550,8-5 0,5-6-1621,5-9 0,3 3 1,5-2-1,0 3-1035,0 5 0,-5-2-1481,-3 7 0,-15 4 1,-7 8 1789,-5 3 0,-14 18 0,-4 5 0</inkml:trace>
  <inkml:trace contextRef="#ctx0" brushRef="#br0">16922 11970 7825,'-8'-4'586,"-1"-2"0,1-1 0,1-3 0,1 0 474,0 2 0,6 2 0,0 7 1,7 2-1,3 3-658,-1 1 0,2 2 0,-2 3 0,1 1 0,0-1 0,-3-2 139,-1-2 0,4-5-528,-2 1 0,-2-4-4,-2-4 0,-4 1 0,-3-5 0,-2-1 630,-3 2 1,0-3 883,-5 6-368,0-1 0,6 7-658,3 2 1,8 2 0,5 4-381,2-2 0,3-5-203,3 1 0,-7-4 1,3-4-1,-3-4-225,-3-4 0,-1-1 157,-6 1 1,0-5 0,-1 0 0,-4 1 402,-3 2 1,-4 5-1,0 2 1,-1 1 623,0 3 1,0 8-465,0 3 1,6 4 0,3 2 0,2 2-410,2 1 0,2 0 0,2-5 0,3 0 0,6-4 0,0-3 0,0-4 0,-5-2 0,-1-5 0,-1-7 0,-3-7 0,-2-4 0,-1-2 0,-1 1 0,-5-1 0,-5 2 0,-5 3 0,-2 2 0,1 6 0,2 6 0,-3 3 0,-1 3 0,11 8 0,-1 4 0,8 6-1055,5 3 0,5 0 0,8 0 0,4-6-5387,3-4 6442,2-7 0,17-60 0,-20 18 0,1 0 0</inkml:trace>
  <inkml:trace contextRef="#ctx0" brushRef="#br0">17025 11817 6000,'0'-7'0,"0"1"0,0 4 0,0-2 0,0 3-148,0-5 379,0 6 3265,0 0-3017,0 6-402,0-5 1,0 3 215,0-8-93,0 3 1,0-11-89,0 4 0,0 1-96,0-2 0,0 5 1,0-5-1,0-1 0,0-1 0,0-2 0,0 0 0,0-1-18,0-3 0,0 1 0,0-3 1,0-1-73,0 0 0,0-2 1,0-2-1,0 1 112,0 2 0,0 0 1,0-5-1,0 1 22,0-1 1,0-4 0,0 0-1,0 2 71,0 1 0,0 1 0,0-1 0,0-1 25,0-2 1,0 0 0,0 3 0,0-3-79,0-4 1,0 1 0,0 0-1,0 1-23,0-1 0,0-1 0,0-3 0,0 1 20,0 2 0,0 4 0,0-4 1,0-1 26,0-2 1,-4 2 0,-1 1 0,3 0 43,0 1 0,2-4 0,0 3 0,0-3-69,0-1 1,0 4 0,0 0 0,0-2-65,0-1 0,0 0 0,0 2 0,0 0-21,0 0 1,0 2-1,0 0 1,0 1 56,0-1 0,-4 3 0,0-3 0,1 1 35,1-1 0,2 5 0,-1-4 0,-2 2 11,-1 1 0,0-6 0,2 4 0,-1 0 17,-1-1 0,0-2 0,2 3 0,-1-2 8,-1-2 0,0 2 0,3 0 0,-2 1-32,-2-1 1,1 3 0,4-3 0,0 2-87,0 3 0,0-4 0,0 1 0,0-2-28,0-2 1,0 2-1,0-1 1,0 0-4,0 1 1,0-4 0,0 4 0,0-1 182,0 0 0,0 6 1,0-4-1,0 2 40,0 1 1,0-1 0,0 4-1,0 0 125,0 1 0,0 3 0,0 3 1,2 0-108,2 3 1,-3 2 0,4 1 0,-4 1-63,-1-1 1,1 0 0,2 0-205,1 0 0,1 1 1,-4 0 74,3 4 429,-2-4-533,4 11-789,-6-5-2264,0 6-1299,0 0 4435,-6 6 0,-7-16 0,-7 1 0</inkml:trace>
  <inkml:trace contextRef="#ctx0" brushRef="#br0">16999 8194 7263,'0'8'1409,"0"1"1,2-2-1203,2 1 0,3-2 1,6-6-1,0 0 1,0 0-5,-1 0 1,1 0 0,0 0 0,1 0 0,2 0 0,1 0 29,-1 0 1,4 0 0,0 0-1,1 0 38,0 0 0,1 0-174,3 0 1,5-4-1,0-1 1,-2 1-82,-1-2 1,1 5 0,0-5 0,2 2 49,-2 0 0,-3-2 0,-3 3 1,3-1 96,-3 1 0,0-3-113,-1 2 0,3 0 0,-2 4 0,0 0 62,0 0 1,0 0-74,-4 0 0,4 0 0,-2 0 0,2 0-61,-1 0 1,-4 0 63,4 0 1,-1 1-1,2 2 1,-4 1 10,1-1 1,-5 0 60,3 1 0,1-2 0,0 2 1,-3-2 59,-1-2 1,-1 1 0,0 2-1,0 1-19,0-1 1,-1-2 0,1-1-1,2 0 261,2 0 0,3-1-13,5-3 1,2-2 0,3-5 0,4-1 307,3-2 1,12-3-541,2 0 0,9 1 0,-1-5 0,4-2-135,1-1 0,4 0 0,1 1 0,-2 3-173,-2 2 0,-1 1-84,0 4 0,-1 1 0,-5 4 0,-5 4-290,-5 2 1,-6 2 253,0 0 0,2 6 1,-1 1-1,-2 1 42,-1 1 1,-6 0 0,1 2 0,0-1 241,2-2 0,-3-3-22,0 3 0,-4-4 0,5 5 0,-1 0 137,-2-2 1,1 0-98,-3-3 0,-1 2 1,3 4-1,1-3 155,0-2 0,-5 4 0,2-5 1,-3 1 37,-1 0 0,-1-3-177,1 2 1,0 2 0,-1-2 0,1-1-74,-1-2 0,1-1-45,0 0 1,-1 0-1,1 0 1,1 0-20,3 0 1,-2 0 0,5 0 0,-2-1-85,-2-4 1,-1 4 0,1-3 0,1 2 59,-2 2 1,-2 0 0,-3 0 0,-2 0 90,2 0 0,-3 0 0,0 0 0,-1 0 49,1 0 1,-3 0-1,5 0 1,1 0-7,1 0 0,-3 0 0,-1 0 1,0 0-73,0 0 0,-3 0 1,3 0-1,-2 0-122,-2 0 0,3 0 1,-2 0-1,-2 0 131,0 0 1,-3 0 0,1 0 0,0 0 96,0 0 0,0 0 1,-1 2-1,1 1 107,0 1 1,0 0 0,0-2-58,0 2 0,-1-3 0,1 5 0,0-2 22,0 0 1,0 1-102,-1-5 0,1 0 0,0 1 1,0 2 349,0 1-329,-1 1 1,1-5 0,0 0 0,0 0 30,0 0 0,-1 0 1,1 0-1,0 0-42,0 0 1,0 4 0,0 0-71,-1-1 1,5-2 12,0-1 1,1 0-1,-6 0 1,1 2-7,0 2 0,0-3 55,0 4 1,4-4-1,0-1 0,-2 0-15,0 0 0,-3 4 1,3 1-1,0-2 25,2-2 1,2-1-55,-2 0 1,-3 0 0,5 0 0,-2 0-57,0 0 0,4-4 41,-4-1 0,2 1 0,-3 4 0,2 0-17,2 0 0,-4 0 0,2 0 0,-1 0 156,0 0 1,6 0 0,-2 2 0,4 0-23,0 3 0,1-1 0,-1-3 0,1 2 83,0 1 1,4 1-158,-1-5 1,3-2 0,-2-1 0,2-2-142,1-2 1,3 4-46,-6-1 0,0-2 0,-3 2 1,1 1 73,2 1 0,-4 2 1,-5 0-1,2 0 52,1 0 1,-3 0 34,1 0 0,-7 2 0,2 1 0,-2 1 106,-3-1 1,1 2-56,0 0 0,-2 0 0,-1-2-53,-1 1 1,-5 1 352,5-5 95,-6 0 290,2 0-506,-5 0 0,-1 0-56,-3 0-352,2 0 423,-4 0-1384,6 0-725,0 0-2878,0-6 3005,0 5 1737,-5-11 0,3-12 0,-3-10 0</inkml:trace>
  <inkml:trace contextRef="#ctx0" brushRef="#br0">22828 8168 7957,'-13'0'-46,"0"0"0,2 1 3530,3 4-1704,2-4-1409,12 5 0,1-6 0,7-2 0,3-1 1,3-1-1,3 0 0,1 0 640,3-1 0,3 0-632,0 0 0,-2 4 0,5-3 0,0 2-194,-1 2 0,3 0 0,3 0 1,-1 0-360,-3 0 1,-3 0 0,-5 0 0,0 2-685,-1 2 1,-3-3 0,-2 4-1236,-2-4 0,-5-1 594,-5 0 1,-3 0-411,3 0 1909,-5 0 0,8 12 0,-3 2 0</inkml:trace>
  <inkml:trace contextRef="#ctx0" brushRef="#br0">23507 8232 7507,'-7'-9'3377,"3"1"-3227,2 5 1,2-1 0,0 8 0,2 3 0,0 2 17,3-1 0,-1 2 0,-3 6 0,2 1 0,2 0 0,-3 1-134,0 4 0,2-2 0,0 1 0,-1 2-9,-1 1 0,-2 3 1,1 1-1,2 2 211,1-1 1,0 2-189,-4-1 1,0 4 0,0-4-1,0 0 67,0 1 0,0-4-32,0 3 0,0 1 0,0-1 0,0-1-52,0-2 1,2-2-80,2 1 0,-2-1 1,2 1-1,-3 0 3,-1-1 0,0-1 95,0-2 1,2 2 0,1-3 0,1 4 64,-1 0 1,-2 2-77,-1 3 1,0-2-1,-1 5 1,-2 1 242,-1 3 1,-1-5-51,5 6 1,-1-2 0,-2 1 0,-1-2 22,1-1 0,1-5-181,2 1 1,0 1-1,0-1 1,0-2 37,0-1 1,0-3-149,0-2 0,0 2 0,0-3 1,0 3 26,0 2 1,0-2 44,0-2 0,0 2 1,0-3-1,0 3 166,0 2 0,-1-2-103,-3-3 1,2 4-1,-2-4 1,3 3 134,1 2 0,-5-2-161,1-3 0,0 3 0,4-2 0,0 2 49,0 2 0,-2 1-104,-2 2 1,3-2-1,-4 3 1,4-1 137,1 1 0,0-3-64,0 3 1,0-2 0,0 0 0,0 2 170,0-1 1,0-1-194,0 2 0,0-3 0,0 3 0,0-3-129,0-1 1,0-1-123,0 1 0,4-5 1,1 1-1,-3 0-43,0 2 1,2 2 195,0 0 1,1-5 0,-5 0-1,0 2-58,0 1 0,0 0 316,0-2 1,0 1 0,0-5 0,0 2 232,0 3 0,0-3-263,0 1 0,0 0 0,0 5 0,0 0-52,0-1 1,0 1-88,0-1 0,0 1 0,1 1 0,2 1 55,1 2 0,0 0-182,-4-4 0,2-1 0,1 1 0,1 0 74,-1-1 0,-2 1-5,-1-1 0,2 1 0,1 0 0,1-1 38,-1 1 0,-2 1 46,-1 3 1,-1-3 0,-2 3-1,-1-3 261,1-2 0,0-5 348,-1-3-857,2-8 1,-4-5-722,6-8 1,0-9 0,2-8 0,1-4-1943,1 0 1,2-1 719,-2 1 2104,3-1 0,6-34 0,0-8 0</inkml:trace>
  <inkml:trace contextRef="#ctx0" brushRef="#br0">23481 11970 7823,'-8'6'-35,"-1"2"2175,-1 4 1,3-5 884,-1-3-2467,5-2 0,3-2 1,8 1-1,4 2-186,1 1 1,1 6-254,3-1 0,-1-2 0,3 0 0,0-1-170,-3-4 1,2 0 0,-1-4-113,-1-2 0,-8-4 49,-3-9 0,-4 1 1,-2-4-1,-5 2-109,-7 2 1,-1-3 395,-7 2 0,1 5 1,-3 4-1,3 3 376,1 2 1,-2 1-308,4 2 0,4 8 0,6 3 1,1 6 108,4 3 1,7 1-275,8 5 1,4-2-1,7-3 1,1-4-133,2-2 0,1-4 151,-2-2 0,-5-4 1,-1-6-1,-2-3 586,-2-5 0,-7-7-298,-5-1 1,-3-4 0,-2 3 0,-5-2 336,-7-3 0,-1 4-532,-7 2 1,0 3 0,-4 1 0,3 2 55,0 2 0,2 4-329,-1 5 0,-2 1 0,7 3 1,4 5-430,2 2 0,7 8 120,-1 2 0,8-1 0,4 1 1,5 1-399,4-2 1,-2-2 551,2-5 0,-3-6 0,-1-3 0,-1-2-84,1-2 0,-1-3 446,-4-6 0,2-1 0,-6-11 0,-1-2 93,-1-1 0,-7 0-101,1 3 1,-6-2-1,2 6 1,-4 1-244,-1 2 0,1 5-122,-1 1 0,0 6 0,2 4-263,2 9 0,3 3-798,6 8 1,6-1 0,4 5 1310,6-1 0,21 1 0,10-1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4676 9487 7302,'0'-8'904,"-4"1"-487,-1 3 0,1 1 0,4-5-31,0-2 0,0 3 0,0-2 294,0-1 0,0 3-52,0-1 1,-4 3-10,-1-3 0,1 3-274,4-3 0,-1 5-27,-4-1 1,3-3-29,-7-2 1,5 3-205,-5 2 0,5 1 1,-5 0 51,-1-1 1,1-1-60,0 0 0,-2 4 0,2-3 0,-2 1-16,-2-2 0,0 4 6,0-3 0,0-2 0,1 2 0,-1 1 44,0 2 1,0-4-45,0 1 1,1 0-1,-1 4 1,0 0 58,0 0 0,0 4-103,1 0 1,-1 5 0,1-3 0,2 1-39,2 3 1,-1 1 85,-4 2 1,2 0 0,1-1-1,3 3 68,1 2 0,-2-2-67,4 7 0,-1-5 0,5 4 0,0 0 149,0-1 1,0 4-124,0-2 1,2 1 0,1-1 0,2 0 153,2 0 1,-2-2-139,3 2 0,1-7 1,3 2-1,1-2 125,0-3 0,0 3-95,0 2 1,0-7 0,-1 2 0,1-2 49,0-2 0,0 3-122,0-3 0,-1-2 1,1-2-1,0-2-44,0-2 0,1 1 59,3 4 0,-3-4 0,3 3 0,-2-2 69,-3-2 1,1-2-50,0-2 0,1 3 0,2-5 0,1 2 15,-1-1 0,-2 0-88,-1 0 1,1 3-1,3-7-13,4-1 1,-5 3 8,1-2 1,-10 2-1,6-3 1,-1 2 39,-1-2-134,2-2 1,0-6 0,-2-2-62,-3 0 0,2 0 37,-5 3 1,-1 3 0,-4-5-1,0 2 2,0 0 1,0-4 55,0 4 1,0-2 0,0 4 0,-1-4-37,-4-1 0,2 3 64,-5-4 0,1 5 0,-3-1 0,1 2-25,-1-3 0,-1 4 41,-2-3 1,0 3 0,0 1 0,-1 0-41,-3 1 1,1-1-13,-5 0 0,4 2 0,-3 1 1,2 3-9,2 1 0,-4-3 113,-1 5 0,1 0 0,-2 4 0,1 1 161,1 3 0,-4 4-102,3 4 1,-2 5-1,0 2 1,3 1 141,2 3 1,-4 1-277,5 1 0,4-3 0,5-1 0,-1 0-219,2-1 0,1 4-1312,6-2 0,2-4 0,2-1 1537,5-2 0,36-8 0,11-2 0</inkml:trace>
  <inkml:trace contextRef="#ctx0" brushRef="#br0">1524 9602 8294,'9'0'220,"0"1"196,0 4 0,-1-3 0,0 5 0,1 1 0,-1-3 0,-1 2-249,-1 0 0,4-4 0,-1 3 0,2-2-481,2 1 1,4-1 0,1-4 313,2 0 0,36-46 0,-22 18 0,0-1 0</inkml:trace>
  <inkml:trace contextRef="#ctx0" brushRef="#br0">2434 9627 8369,'9'8'854,"-2"-3"87,-2 1-802,5-5 0,-7 5 0,6-6 0,2 0 0,3 0 0,5 0 0,1 0-398,2 0 1,3 0-1,0 0 1,1-1 258,0-4 0,33-19 0,-25 7 0,1 0 0</inkml:trace>
  <inkml:trace contextRef="#ctx0" brushRef="#br0">3203 9589 8506,'0'7'2909,"0"0"-2702,0-2 1,1-4-281,3 3 0,3-2 1,6-2-1,0-2-830,0-2 0,0 3 903,-1-4 0,30-13 0,6-4 0</inkml:trace>
  <inkml:trace contextRef="#ctx0" brushRef="#br0">3638 9627 11777,'13'0'-182,"1"0"0,2 0 0,1 0 0,0 0 0,0 0 182,0 0 0,40-5 0,6-2 0</inkml:trace>
  <inkml:trace contextRef="#ctx0" brushRef="#br0">4163 9640 8225,'-5'7'1886,"0"3"-1764,1-5 0,7-1 0,13-4 0,1-2 0,0 0 1,0-4-123,0-1 0,29-7 0,2-6 0</inkml:trace>
  <inkml:trace contextRef="#ctx0" brushRef="#br0">4894 9589 8196,'-6'7'1362,"3"-1"1,-3-6-1337,5 0 1,4 0-1,10 0 1,-1 0-1,1 0 1,0 0-2086,0 0 2059,0 0 0,22 6 0,6 1 0</inkml:trace>
  <inkml:trace contextRef="#ctx0" brushRef="#br0">5393 9563 8134,'-7'-1'2343,"3"-3"0,8 2-2346,5-2 0,6-2 0,2 2 0,0 1 0,0 2 1,2 1 2,1 0 0,13-17 0,7-5 0</inkml:trace>
  <inkml:trace contextRef="#ctx0" brushRef="#br0">5906 9499 8101,'-12'6'1904,"4"3"-1220,3 2 1,10-4 0,3-3-2041,4-2 1178,0-2 178,1 0 0,23-12 0,5-2 0</inkml:trace>
  <inkml:trace contextRef="#ctx0" brushRef="#br0">6418 9615 8017,'9'7'80,"-2"-2"1,0 0 0,0-1-81,3-1 0,13-13 0,4-4 0</inkml:trace>
  <inkml:trace contextRef="#ctx0" brushRef="#br0">6623 9717 9629,'-7'0'1152,"13"0"1,2 0-1624,9 0 0,-1 0 471,1 0 0,20-6 0,10-1 0</inkml:trace>
  <inkml:trace contextRef="#ctx0" brushRef="#br0">6879 9743 7943,'-7'-6'1286,"-3"3"14,6-5 0,0 3 1,5-2-1420,3 2 1,3 0 0,6 4 118,0-3 0,5-9 0,2-7 0</inkml:trace>
  <inkml:trace contextRef="#ctx0" brushRef="#br0">6956 9691 7931,'-13'5'0,"0"0"372,1 3 1,3-4 994,1 4 1,6-5-1,1 0-1367,4-6 0,12-27 0,-1-11 0</inkml:trace>
  <inkml:trace contextRef="#ctx0" brushRef="#br0">3074 9512 8160,'-8'0'-259,"1"-1"1,0-3 1050,0-5 0,4-2-608,-2-2 0,4 4 0,1 1 0,0-2 139,0-2 1,0 4-70,0-1-187,0 1 0,0-1 0,-1 2 56,-4 1 0,-2 1-17,-6 0 1,5 4 0,-1-3-1,-1 2 71,-1 2 1,-3 0-55,-3 0 1,2 5-1,-3 0 1,1 1-14,0 0 0,-5 4-53,5-2 1,-1 4 0,2-1 0,-1-1 7,1-2 1,2 1-98,1 4 1,1-2-1,-1-1 1,0-1-33,0 1 1,0 1 37,1 2 1,0 0 0,2 1 0,2 1 0,-2 3 0,0 0 63,1-1 1,-2-1 0,4 4-1,-2 0 106,1 0 0,3-1-29,-3 3 1,5 1 0,-1-5-1,2 0 55,2 1 1,0 4-115,0-2 1,0-2 0,2-2-1,1-2 114,1 2 1,6-2-42,-2 2 1,4-3-1,2-1 1,2-1 177,1 1 0,1-1-91,-1-4 1,-1 2-1,4-4 1,0 0 163,0-1 1,1 4-247,5-5 0,-1 0 0,1-4 0,0 0 130,-1 0 0,5 0-232,0 0 0,0 0 0,-5 0 0,1-1 149,0-3 1,-1-2-173,1-3 1,0-2 0,-2 4 0,-1-2-51,-2 1 0,-1-1-82,1-4 0,-2-4 0,-7 0 0,1 0-406,0-1 1,-2 2 355,-2-5 0,1 4 0,-6-3 0,-1 0-66,-1 0 1,-2-1 159,0-5 0,-2 5 0,-2-1 0,-5 0 48,-2-3 0,-2 0 122,0-1 0,-4 5 1,-1 1-1,-2 0 256,-3 0 1,3 3-247,-1-4 0,-1 5 0,-3-1 0,-2 3 143,-3 1 0,1 0-204,-5 0 0,6 6 0,-4 3 0,1 3 403,-3 1 0,3 1-159,1 3 1,1 8-1,1 5 1,-2-2-42,1 0 1,7-1-423,0 3 0,11-3 0,0 5 1,2-1-749,2 3 0,5-2-2950,2-2 3877,6 3 0,47-6 0,9 5 0</inkml:trace>
  <inkml:trace contextRef="#ctx0" brushRef="#br0">6815 9384 6028,'0'-8'599,"0"-1"0,0-1-36,0-1 0,0-2-373,0 0 1,0 0-1,-1 2 1,-2 1 0,-1 1 304,1 0 0,-3 1-222,2 0 1,-2 4 0,2-3 182,-5 1 1,-2 2 0,-2 4 74,0 0 0,0 0-298,1 0 0,-3 0 0,0 1 1,-2 2 179,1 1 1,-2 6-220,0-1 0,-4 2 0,2 2 0,-2 0 0,1-1 0,1 1-202,-1 0 1,-2 0 0,6 0 0,1-1-116,2 1 0,-3 0 53,0 0 1,0-5-1,5 1 1,2-1-122,2-1 0,-1 5 122,-3-4 0,3 0 0,2 0 0,0 2-106,0 1 1,2 4 218,-3 2 0,1 1 0,-2 5 1,3-2 173,1 2 1,3 3-126,-2 4 1,3-3 0,2 2 0,3 0 4,5 1 1,4-3 30,4 3 0,-2-3 0,7-3 1,1-1 5,1-2 1,1-4-156,1 4 0,0-6 0,-1-1 0,1-6 80,-1-2 1,1 3-18,0-5 1,-1 0 0,1-4 0,0 0 52,-1 0 1,1-6 4,-1-2 1,1 1 0,-2-2 0,-1-1 123,-2-1 0,1-2-151,3 0 1,0 0 0,-3 1-1,-2-1-90,-1 0 0,2 0-4,-4 0 1,5-1 0,-5-1-1,-2-2-123,0 1 1,-3 0 108,1-1 0,-4 3 0,-2-5 0,0 2 18,0 0 1,-4-4 5,1 4 1,-2-6-1,-2 3 1,0-1 24,0 0 1,0-1-22,0-3 0,0-1 1,-2 2-1,-2 1-12,-5 2 1,-2-3 44,-2-2 1,0-3-1,1 10 1,-3-3 165,-2 1 1,2 4-36,-7-5 1,1 7 0,-5-2 0,1 4 354,-1 4 1,0-1-306,1 6 0,-1-4 1,0 3-1,1 3 399,-1 0 1,1-2-485,-1 0 1,2-1 0,1 5 0,3 0 98,2 0 1,-5 0-198,1 0 0,3 0 0,-1 2 1,1 2-229,3 5 1,-3 6 148,-3 2 1,4 6 0,-1 0 0,2 4-12,0 3 0,0 4-432,4-4 0,2 1 0,2-3 0,5 2-1827,3-1 0,3-2 2324,7-2 0,34-16 0,18-5 0</inkml:trace>
  <inkml:trace contextRef="#ctx0" brushRef="#br0">2536 16413 22189,'0'-9'-3212,"0"1"3923,0-2 0,6 4 0,3 2 1,2 2-1,3 1-412,3-3 0,-1 2 0,5-2 1,2 2-1,3 2 0,4 0 177,4 0 1,4-1-1,5-2 1,4-1 39,3 1 0,-2-3 1,2 2-1,4 0-159,3-2 1,-3 5 0,0-5 0,-4 2-108,-3 0 0,-6-1 0,1 5 0,-8 0-233,-9 0 0,-5 0 146,-7 0 1,-4 0-1862,-1 0 1,-6 0-4026,-2 0 5696,-6 6 0,-13-10 1,-1 2-1</inkml:trace>
  <inkml:trace contextRef="#ctx0" brushRef="#br0">6456 16374 13765,'9'0'427,"0"0"1,0 0 0,4 0 0,4 0 0,5 0-1,2 0 87,2 0 1,6 0-1,7 0 1,6 0-1,5 0 1,3 0-60,2 0 0,2 0 0,4 2 0,-4 1-395,-4 1 0,-5 2 0,-11-4 0,-4 3-122,-7-3-261,-6 6 1,-15-7 0,-5 5-368,-7-1 1,-10-3-259,-4 2 0,-3 2 994,-2-2 0,-22 6 0,-6-3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23481 8245 8183,'-18'-13'-196,"8"0"1,-3 0 0,2-1 0,-1 0 0,1-2 0,1 2 0,1 0 259,-1 4 1,-1-3 0,-2 5 0,0-4 0,1-1 0,-3 2-86,-2 2 1,3-2-1,-4 2 1,1-2-1,-2-2 1,-1 2 10,-3 2 1,3-2 0,-1 1 0,0-4 14,1-3 1,-4 0 0,2 4-1,-3 0 61,-5 0 1,1-4-1,-3 0 1,-1 0 190,0-1 0,3 3-181,-4-2 0,0-1 0,-5 1 1,1 1-43,0 2 1,1-3 0,1 0 0,2 1-88,-2 2 1,-1 1 0,-1 0 0,-1 0-198,1 1 0,-6 3 147,-3 1 0,1-1 0,-1-4 0,-1 2 6,-2 2 1,-1-2 104,0 2 0,-1-2 0,1-2 0,0 0 49,0 1 1,-5-1-1,1 0 1,1 0 5,1 0 1,2 1-34,-1-1 1,-2 0-1,2 0 1,0 2 20,-2 2 1,2-1-41,-8 6 1,1-4 0,-2 2-1,3 0 4,1 0 1,-3-2 0,2 4-1,-3-1-24,-5 0 0,1 3 0,2-3 0,0 0-24,-2 1 1,-3 0 0,1 4-1,-3 0 26,-1 0 0,34 0 0,0 0 0,-3 0 0,-1 0 0,-1 0 0,0 1-34,0 1 0,0 0 0,0 0 1,0-1-1,1 3 0,1 1 0,-3 0 1,-1 0 66,-2 0 1,-1 1 0,4 0 0,-1 1 0,-1-1 0,-1 1 0,1 0 0,-1 0 0,0 2 1,0-1 0,-7 0-1,0 0 1,1 2 0,0 1-1,0 0 1,-1-1-71,2 0 1,0 0 0,2 2 0,1 1 0,-2-3-1,-1-1 1,-1 2 0,0 0 58,0-1 1,0 1 0,1-1 0,0 1 0,1 2-1,0 0 1,1 0 0,0 0-2,-1-1 0,0 1 0,0 0 0,-1 0 0,0 0 0,1-1 0,0 2 0,0-1-8,1 2 1,0 0 0,0-1 0,0 1-14,-2 2 0,-1 0 0,2 0 0,1 0 0,-2 3 0,1 0 0,-2 1 1,1 1 1,1 1 1,1 1-1,-4-2 1,0 1 1,4 0 0,0 1 1,-3 1-1,0 1 1,3 2-1,1 1 0,-1 0 1,0-1 14,0 0 1,0 1-1,0 4 1,1 1-1,-1-1 1,0 2-1,0 2 1,1 1-93,-2 3 0,0 0 1,6-2-1,0 1 0,-3 2 1,0 2-1,3-1 1,0 2 83,2 0 1,0 2-1,0 1 1,1 1-1,3 1 1,1 1-1,0-1 1,0-1-20,0 1 1,1-1 0,3-1 0,0 2 0,-1 1 0,1 2 0,1 0 0,1 0-34,0 3 1,2-1 0,4-3 0,2 0 0,-1-1-1,1 1 1,2-2 0,2 2-11,2 0 1,0 1-1,-1 0 1,0-1-1,3 2 1,2 1-1,0-3 1,0 1-11,1-3 1,1 1-1,3-1 1,1-1-1,-1 3 1,0-1 0,2 0-1,2 0 65,1 1 1,2-1 0,0-3-1,0 0 1,2 0 0,1 0 0,1-1-1,1 0 40,2 0 1,1-1-1,5 3 1,2-1-1,-1-2 1,1-1-1,1 0 1,1-2-16,1 2 0,2-1 0,1-1 0,2 0 1,2 1-1,1-1 0,1-1 0,1 0-20,0 0 1,1-1-1,3-2 1,1-2 0,-1 0-1,2-1 1,2 1-1,1 0-27,1 1 1,1-1 0,3 1 0,-1 0-1,1-2 1,0 0 0,-1-1 0,1-1 12,0-1 0,0-1 0,3 0 0,2 0 0,3 1 0,2-1 0,0 1 0,0 0 4,0-1 1,1 0-1,1 0 1,0-2 0,-2-2-1,1-1 1,2 0 0,1 0-53,2-2 1,0-1 0,5 2-1,0-2 1,1-2 0,-1-1-1,1 0 1,1-1 86,1 0 1,1 0 0,0-3 0,2 0 0,-21-6-1,1 0 1,1 0 0,-1-1 0,1 1 0,0-1-8,1 0 0,0-1 0,0 1 0,0-1 0,1 2 1,0-2-1,-2 1 0,0-1 0,1-1 0,1 1 1,1-1-1,0 0-81,1 0 1,0 0-1,1 0 1,-1 0-1,2-1 1,-1 1-1,1-1 1,0 0-1,0 0 1,0-1-1,0 0 1,0-1 60,0 0 1,1 0-1,0-1 1,0-1-1,0-1 1,1 0-1,2 0 1,1 0-1,0 0 1,0-1-1,-1 1 1,0-1-13,0 1 1,-1-1 0,0 1 0,2-1-1,-1 0 1,0-1 0,0 0 0,-1-2 0,0 0-1,1 0 1,1-1 0,-1 0 1,1-1 0,0 0 0,0 0 1,-1-1-1,0-1 0,0 0 0,0 0 1,-1 0-1,1 0 0,-2-1 0,0 0 1,-1-1 21,0 0 1,0-1 0,0-1-1,1 0 1,0 0 0,0-1-1,1-2 1,0-1 0,0 0-1,0-1 1,0 0 0,-1-1 25,1 0 0,0-1 1,-1-1-1,-1-1 1,0-1-1,0 1 0,-5 0 1,-1 0-1,1 0 1,-1 0-1,1-1 1,-1 0-5,0 1 0,0-2 0,-1 0 0,0-1 0,-1-1 0,0 0 0,0-1 0,0 0 0,-1-1 0,-3 0 0,1 0 0,-2-1 12,0-1 0,0 0 0,-1 0 0,0-1 0,0 0 0,-1 0 0,1-2 1,-1-1-1,0 1 0,-1-1 0,0-1 0,-2 1-43,0-2 1,0 1 0,-1-1 0,-1-1 0,1 0 0,-2-1 0,0 0 0,-1-1 0,0 0 0,-1 0 0,1-1 0,0-1-17,-1 1 1,0-1 0,-1 0-1,13-20 1,-2 0 0,-3 1-1,-2-1 1,-1 1 0,-1-1 9,-1 1 0,0-1 0,-3 0 0,0-1 0,-3 1 0,-1-1 0,-1 1 0,-2 0-38,-1 1 1,-2 0-1,-1 0 1,-1 0-1,-1-2 1,-1-1-1,0-2 1,0 0-73,-1-1 1,0-1 0,-3 3 0,0 0-1,1 1 1,-1-1 0,-2 1 0,-1-1-39,-2-1 0,-1 0 0,-1 1 0,-1 0 1,-2 0-1,0 0 0,-1 0 0,-2 1 95,1 1 1,-2 0-1,-3 1 1,-1 1-1,-2 0 1,-1 1-1,-2 0 1,-2 0 119,0-3 1,-2 1 0,-2 3 0,-2 1 0,1-2 0,-2 1 0,0 2 0,-2 0 27,-1 2 1,-1 0-1,-3-1 1,-3 0-1,-2 1 1,-2 0-1,-2 0 1,-1 2 119,1 2 0,-3 2 1,-1 1-1,-2 1 0,-2-1 1,-1 1-1,-2 1 0,0 0 94,-2 1 0,0 0 0,-1 0 0,-1 2 0,-2 3 0,0 1 0,-1 2 0,0 2-128,-1 2 0,-1 1 0,-1 2 0,-1 1 0,-3 1 0,0 2 0,-1 3 0,-1 1-381,0 4 1,0 1 0,-2 3 0,-1 2-1,-4 3 1,-2 1 201,20 2 0,1 1 0,-2 0 0,0 0 0,-1 0 0,0 0 0,-3 1 0,0 1 0</inkml:trace>
  <inkml:trace contextRef="#ctx0" brushRef="#br0">17589 9256 7418,'0'-13'1185,"0"5"-297,0-1 1,-6 6-596,-3-1 0,2 4 1,0 4-1,0 5-142,0 2 0,0 2 1,-3 0-1,1 0 1,-1 1-1,-1 3 81,-2 4 1,0-1-1,-1 2 1,-2 0-57,-1 3 1,-1 6 0,1 3 0,-3 3-78,0 1 1,-4 1 0,2-1-1,-3 2-38,-5 3 0,3-3-39,-3 2 1,7-2 0,3-3 0,0-1-219,0-2 1,6-7-55,1-2 1,2-5 0,7-7-593,1 0 227,1-6 0,2-3 1,0-8-1,0-5-1814,0-2 2429,6-7 0,5-19 0,2-9 0,4-6 0,0 0 0</inkml:trace>
  <inkml:trace contextRef="#ctx0" brushRef="#br0">17115 9410 8081,'-9'0'1459,"1"0"-369,-2 0 1,4 1-1,3 3-620,6 5 1,4 4 0,7 4 0,2 4-87,1 3 0,6 8 0,-2 3 1,3 7 293,2 4 1,4 3-396,0-2 0,0 5 0,-5-5 0,-1-3-216,-2-2 1,1-5-194,-6-3 0,-2-4 0,-5-9 0,-3-4-1092,-1-3-995,4-1 1,-7-6 2212,5-3 0,-16-25 0,-1-7 0</inkml:trace>
  <inkml:trace contextRef="#ctx0" brushRef="#br0">17115 10652 8114,'-19'0'250,"9"0"1,-3 0 0,2-2 0,0-2-1,-1-5 1102,4-2 0,2 2-846,6 1 1,6 4 0,2-3 0,5 1 0,3 3 251,1 2 1,6 1 0,-2 0 0,3 0-219,2 0 0,5 0 0,2 1 0,2 2 269,4 1 1,1 5-506,7-5 1,2 4 0,-2-2 0,3 1 126,1 3 0,4-3-315,-4 2 1,1-5 0,-9 3 0,-3 0 36,-4 0 0,-1-4-249,-5 2 0,-6 0 0,-7 0-701,-2-3 531,-8 0 0,-3-2 1,-8 0-1,-5-2-452,-2-2 1,-2-3 407,0-6 0,-5 5 0,-2-1 0,-2-1-416,1-1 0,0 4 503,-5 2 1,0 0 0,1 0 0,-1 3 143,1 0 0,-5 2 277,0 0 1,-4 2 0,2 2 0,1 3 544,0 0 1,-5 3-539,2-6 1,1 5 0,0-5-1,2-1 79,3-2 0,-4-1-252,2 0 1,-4-1-1,6-2 1,2-3-59,3-1 1,5-1-66,1-5 0,0 0 1,8 0 530,-2 1-227,4 4 0,2-1 62,10 4 1,2 1-37,6 4 1,1 0 0,3 0 0,4 0 870,4 0 1,6 0-540,3 0 0,4 0 0,4 0 1,2 1 107,1 4 1,-2-4-680,4 3 0,-6 2 0,2 0 0,-3-1 0,-2 1 0,-1 3 0,-3-5 0,-4 2 0,-8-4 0,-5 3 0,-3-2-31,-7-2 0,-3-1 0,-8 0 0,-4 0-2730,-4 0 1,-1 0 623,1 0 0,-5 0 1,-1 0 2136,3 0 0,-34-6 0,-6-1 0</inkml:trace>
  <inkml:trace contextRef="#ctx0" brushRef="#br0">4701 14147 7335,'-7'-2'510,"3"-2"-297,3-5 1,-4 2 0,1-1 915,1-2-421,2 4 0,-1 0 725,-2 6-773,3 0-75,-5 0-243,6 0-236,0 6 0,0-3 1,0 6-108,0 0 1,-4 3 38,-1 1 1,1-1 0,4 1 0,0 0-27,0 0 0,0 4 81,0 0 0,0 6 0,0-3 0,0 1 66,0 0 1,0-1-48,0 2 0,0 2 0,-1-4 1,-2 1 53,-1 0 1,-1-5 0,5 3 0,0-2-179,0 0 0,0-5 49,0-3 0,0-5 27,0 5 1,2-6 84,2 1 0,-3-8 0,5-3 128,0-1 0,-3-3 0,4 3 37,-1-4 0,-1 5-211,-1 3 1,-2 1-1,4 0 230,-1-1-207,2 0 0,6 4 0,0 0-12,0 0 1,-5 0-1,1 0 1,1 0 89,1 0 0,2 0 0,0 0 54,0 0 1,0 4-30,-1 0 0,3 0 1,0-4-1,2 0 165,-1 0 1,0 0-249,1 0 1,-3 0-1,3 0 1,-1 0 13,1 0 1,-3 0 0,3 2 0,-1 1 25,1 1 1,-3 0-131,3-4 1,-3 0 0,-1 0 0,1 0-73,3 0 0,-2 0 36,2 0 0,1 0 0,-1 0 0,0 0-28,2 0 0,-3-1 0,4-2 0,-2-1-113,-2 1 1,-1 1 99,2 2 1,-2-4 0,2 0-1,-3 1 7,-1 2 0,0 1 97,-1 0 0,1 0 0,0 0 0,0 0 187,0 0 1,1 4-103,3 0 1,-3 5 0,3-4 0,-2 1 163,-3 0 0,1-1-173,0 0 1,0 0 0,0 4 0,-1-3 6,1-1 1,4-3 0,0 3-1,-1 0-46,-2-1 0,0 2 0,2-4 0,1 3 31,-1-2 1,2-2-195,-1-1 0,1 1 1,-4 2-1,1 1-7,2-1 1,5-1-4,-5-2 1,0 0 0,-3 0-1,2 0 44,1 0 0,0 0 1,-4 0-1,0 0 13,-1 0 1,1 0 0,0 0 1,0 0 0,0 0 0,0 0 6,-1 0 1,1 0-271,0 0 0,0 0 1,0-2 501,-1-2 0,5 3 0,1-4-224,-3 4 1,-1 1-5,-1 0 1,4 0 0,0 0-1,-1 0 63,-2 0 0,-1-1-41,0-4 1,0 4 0,0-3-63,-1 2 1,1 2 0,0 0 0,0 0-24,0 0 1,-1 0 2,1 0 0,0 0 0,0 0-106,0 0 1,-1 0 320,1 0 1,0 0 0,0 0 0,0-1-130,0-4 1,-5 4 0,1-3 0,1 2-43,1 2 0,-2 0 0,-1 0 0,-4 0 0,5 0 0,1 0 0,-4 0 0,5 0 0,-10 0 0,5-1 0,-6-3 0,0 2 0,-1-5 0,-4 3 0,4 2-3410,-10-3 1274,9 5 0,-5 0-3540,3 0 5676,2 0 0,-3 5 0,5 3 0</inkml:trace>
  <inkml:trace contextRef="#ctx0" brushRef="#br0">6674 14249 8029,'-7'-6'-737,"3"-2"929,2-4 0,1 4 0,-2-1 1,-1-1-1,1-1 437,2-2 1,1 5 210,0-1 0,0 1 156,0-5 0,0 4-142,0 1 1,0-1 159,0-4 0,-2 6-506,-2 3 0,2 4 1,-3 4-276,-1 5 0,5 7 0,-4 2 0,4 2 52,1 3 0,0 5 0,-1 3 0,-2 2 22,-2 3 1,1-4-1,4 3 1,0 0-128,0 2 0,0 0 1,0-3-1,0-4-329,0-3 1,0-1-1,0-2 1,0-3-828,0-4 0,0-7 524,0-1 1,-1-6 0,-2 0 264,-1-6 1,-1 0-1,5-6 53,0-1 1,-1-1-1,-2-2 256,-1 0 1,0 5 0,4-1 0,0-1-115,0-1 0,0-2 0,0-1 0,0-2-180,0-1 1,1-1 0,2 1 0,1-3-28,-1 0 1,-2-4-1,-1 2 1,0-2 103,0-1 0,5 3 0,-1 1 1,-1-2 182,-2-1 0,-1 3 0,0 1 0,0 1 445,0 4 1,0 0-182,0 2 0,0 9 0,-1 7-199,-4 8 1,4 15-1,-3 1 1,1 4-93,-1 5 1,2 1 0,-3 0 0,0-2-132,1 0 0,0-7 0,4 0 0,0-5-1149,0-6 1,0-2 1218,0-3 0,0-73 0,0 21 0,0 1 0</inkml:trace>
  <inkml:trace contextRef="#ctx0" brushRef="#br0">2946 15337 8199,'8'-13'-228,"-4"1"1,-3-1 895,-1 0 1,2 6 0,0 1 216,3 1-291,-1 3-366,-4-4 1,0 8-84,0 2 0,0-1 0,0 6 0,0 1 53,0 1 0,0 3 0,-1 3 0,-2 5-88,-2 2 1,0 1 0,2 2 0,-1 2-73,1 1 0,-3 7 0,0 0 0,1 5-80,-1 4 0,0-1 0,3 4 0,-1-4-45,1-1 1,2-1 0,1-5 0,0 1 43,0-1 1,0-5 0,0-3 0,0-3 32,0-2 0,1 0 1,2-4-1,1-4 39,-1-3 0,3-1 1,-2 0-1,1 0 191,0-1 0,-3-3 492,2 0-438,3-7 0,-4 4 399,5-6-496,-5 0 1,4 0 0,-2 0 35,3 0 1,-1 1-58,2 4 1,-1-4 0,5 3-1,0-2 149,0-2 0,1 4-143,3 0 0,-1 1 0,7-5 0,2 0 77,4 0 0,5 0 1,-1 0-1,2-2-27,5-2 1,3-2 0,-2-4 0,3 3-71,2 2 1,-1-4 0,4 3 0,-2 1-65,1-1 0,0 2 0,1 4 0,-4 0 18,-1 0 0,5 0 0,-4 0 0,2 0-61,0 0 0,0-2 0,5-1 0,-1-1-20,0 1 0,0 2 0,-1 1 0,-2 0-8,-1 0 0,-5 0 1,0 0-1,-2 0 66,-1 0 0,-5 0 0,0 0 0,2 0 137,1 0 0,-5 0 0,0 0 1,-2 0 93,-1 0 1,7 0-1,-3 0 1,1 0-11,0 0 0,0 0 0,5 0 0,1 1-157,2 4 0,2-4 0,5 3 1,-4-2-174,-1-2 1,5 0 0,-4 0-1,1 0 210,-3 0 1,-3 0 0,-2 0-1,2 1 48,2 3 0,-2-2 1,3 2-1,-3-3-18,-2-1 1,1 0 0,-1 0 0,-1 0-82,-3 0 1,-1 0-1,-3 0 1,3 0-169,-1 0 1,-4-4 0,-7 0-1,0 1 25,-1 2 0,-1-4 1,-7 1-1,1 1 99,0 2 0,-4 1 104,-1 0 0,-4 0-183,5 0 0,-6 0 0,4 0 0,-3 0 0,5 0 0,2 0 0,2 0 0,0 0-244,0 0 1,-1 0 0,1 1-23,0 4 1,0-4 169,0 3 1,-5-2 568,1-2 16,-6 0 1,2-2-490,-5-2 0,-1 3-312,-3-4-6001,2 4 2552,-9 1 3761,9 0 0,8-23 0,8-5 0</inkml:trace>
  <inkml:trace contextRef="#ctx0" brushRef="#br0">6751 15286 7973,'0'-13'623,"-1"5"1,-4 1 0,-2 2 598,0 7 0,-3 5 0,6 10 1,0 6 1005,-2 5-1943,5 5 0,-9 7 0,4 2 0,0 5 0,-1 5 0,1 2 0,1 1 516,2-1 0,-3 3-739,2-1 1,-5 3 0,4-5 0,-1-4-31,0-6 1,-2-4 0,3-3 0,1-3-466,-2-4 1,5-9-983,-3-4 851,2-8 0,2-5 316,0-8 1,0-3 0,0-6-1,0-1-268,0-3 0,0-3 258,0-6 1,0-1 0,0-1 0,0-4-120,0 0 0,0-2 145,0-5 1,0 5 0,0 0-1,0 0 30,0 1 0,0-7 0,0 6 0,0 4 622,0 6 1,0 6-1,-1 6 337,-3 4 1,2 5-1,-3 13 1,0 13 96,1 12 1,-6 9-1,3 7 1,0 1-401,3-1 1,-2-1 0,0-2-1,0-4-1146,1-4 1,0-6 0,5-13 691,0-4 0,12-71 0,-5 18 0,0 0 0</inkml:trace>
  <inkml:trace contextRef="#ctx0" brushRef="#br0">4637 16093 7905,'-7'0'-1257,"0"-5"1597,3 1 0,1 0 0,-4 2 0,0 0 49,0-3 1,4-5 0,-1 2 210,2-4 1,-2 4-1,0-1 299,1-1 0,1-1-155,2-2 0,0 5-435,0-1 0,0 8 1,0 1-160,0 7 1,2 10-2,2 4 1,-3 3-1,4 3 1,-4 3 212,-1 4 1,0 1-190,0 3 0,0-1 1,0 10-1,0 1 97,0 2 1,0-3 0,0 0 0,0 0 132,0-2 0,0 2-371,0-8 0,0 1 0,0-11 1,2 1-74,2 2 1,-3-11-50,3 0 0,2-5 0,-2-3 0,-1 0-66,-1-1 149,3 1 1,-3 0-195,2 0-610,-2-6 0,-2-3-732,0-8 0,4-5-472,0-8 0,5-4 2015,-5-9 0,-6-26 0,-3-12 0,0 18 0,0-1 0,1 0 0</inkml:trace>
  <inkml:trace contextRef="#ctx0" brushRef="#br0">4420 16822 7913,'-13'0'373,"4"-4"0,1 0 0,-2 1 62,-2 2 1,5 2 0,4 3 0,5 5 0,2 2-134,-1 2 0,3 5 0,-1 4 0,1 2 78,0 2 0,2 3 0,-2 1 0,1-1 116,3-2 1,-3-2 0,2 1 0,1-2 276,1-2 0,6-5-423,0-9 1,6 2 0,-2-7 0,3-6 112,2-8 1,4-9-248,0-10 0,4-3 0,-3-7 0,2-2 701,3-5 0,-5 4-675,-1 5 0,-4 1 1,-5 8-1,-4 4-552,-3 2 1,-7 12-1387,-2-2 0,-4 10-676,-1 3 0,-1 7 2372,-4 10 0,-25 26 0,-11 11 0</inkml:trace>
  <inkml:trace contextRef="#ctx0" brushRef="#br0">4560 17501 8172,'-5'13'303,"3"0"1,-3-1-1,0 3 1,1 2 0,1 4-1,0 5 1,1 3 315,-3 6 1,0 7 0,0 5 0,-2 2 0,-1-1 0,1-3-247,1 0 1,-3-8 0,4-9-1,-1-5-701,0-6 1,2-10 0,5-9-1419,4-9 1,-1-9 1745,9-10 0,-3-8 0,1-8 0,6-5 0,-1 0 0</inkml:trace>
  <inkml:trace contextRef="#ctx0" brushRef="#br0">4765 17770 8501,'-11'31'659,"3"-4"0,-10 4 0,6 1 0,3 0 0,5 3 90,2-1 1,10-6 0,3 2 0,7-4 0,5-6 0,6-8-288,2-6 0,3-6 0,6-6 0,1-6-434,2-8 1,0-6-1,-6-5 1,-2-8-251,-1-6 0,-5-5 0,-1-1 0,-6 0-164,-9-1 1,-2 7 299,-7 2 0,-7 0 0,-9 5 0,-10 7 284,-6 7 0,-9 7 0,-7 8 0,-2 5 373,-2 2 1,-1 11 0,1 8 0,1 14-331,-2 13 1,11 5-720,4 10 1,11 0 0,7 0 0,8-3-3635,8-3 4112,11-19 0,55-16 0,-25-18 0,0-1 0</inkml:trace>
  <inkml:trace contextRef="#ctx0" brushRef="#br0">5906 17527 7994,'-18'0'336,"1"0"1,2 0 0,1 0 0,1 0-1,-2 1 1,0 5 381,-2 6 0,-2 8 0,2 10 1,-6 6-1,-4 5 0,-3 6-506,2 3 0,1 5 0,1-1 1,2-4-403,3-6 1,4-11 0,7-8-3243,1-6 3432,6-10 0,3-55 0,7-18 0</inkml:trace>
  <inkml:trace contextRef="#ctx0" brushRef="#br0">5521 17463 10461,'-13'12'430,"6"3"0,3 0 0,4 4-497,4 1 0,5 1 1,8 6 66,4 3 0,6-6 0,5 2 0,2 3 0,0 1 0</inkml:trace>
  <inkml:trace contextRef="#ctx0" brushRef="#br0">6149 18282 8028,'-19'13'2129,"0"-1"0,-6 1 874,4 0 1,4 0-1,7-2-3388,1-2 0,8-4 0,1-6 0,7-3 385,4-5 0,19-48 0,-13 22 0,1 1 0</inkml:trace>
  <inkml:trace contextRef="#ctx0" brushRef="#br0">2985 9627 8225,'-7'2'-564,"1"1"1,0 1 394,-2-1 0,-4-2 841,0-1 224,4 0 40,3 0-422,5 0 0,-5 2-171,1 2 0,-1 2 0,2 4 0,-2-2-38,3 2 1,0-3 0,2 2-266,0 1 1,0-3 0,2 0-54,2-1 1,-1-2-14,5-4 0,-4-2 0,4-2 14,-3-4 0,0-4 652,-5-1-435,0 1 0,-6 5 112,-3 2-317,4 4 0,5-16 0,7-5 0</inkml:trace>
  <inkml:trace contextRef="#ctx0" brushRef="#br0">2882 16349 8114,'-12'-5'556,"0"0"0,2-1 2769,2 0-2365,5 2-855,-3 10 0,6 1 0,0 7 0,0 2 1,2 2-1,0 4 0,3 3 237,-3 4 1,0 6 0,-2-1-1,0 5-28,0 3 1,0-2-1,0 3 1,0-3-15,0-2 1,0-4-358,0 0 0,0-11 1,0-1-1,1-8-2057,4-6 0,-3-5 2114,7-11 0,-6-46 0,0 16 0,0 0 0</inkml:trace>
  <inkml:trace contextRef="#ctx0" brushRef="#br0">2524 16618 8161,'-6'-2'976,"6"-4"1,8-6 0,10-8-453,7-4 0,7-12 1,6-4-1,0-4 1,1-4-1,-2-1-260,-3 2 0,2 0 1,-8 9-1,-4 7-691,-5 7 1,-11 5 162,-3 6 0,-4 8 129,-1 5 1,-4 7 0,-2 11 0,-1 8 94,-3 6 0,-1 7 0,-1 4 1,2 4 552,2 2 1,5 7-1,-1-2 1,2-4-717,2-6 1,6-10 0,4-6 0,7-6 202,8-10 0,-5-44 0,-3-19 0,6-6 0,0 0 0</inkml:trace>
  <inkml:trace contextRef="#ctx0" brushRef="#br0">2447 17770 8164,'-12'-9'314,"2"1"0,3-2 0,2-3 0,2-3 0,4-1 237,8 2 1,1-4 0,11 1 0,2-2 0,2-5 0,4-2-5,1-2 1,5-6 0,-2 6 0,1 0-473,0 2 1,-5 6 0,1-1 0,-3 1-159,-2 1 0,-5 2 0,-4 5-238,-6 0 0,-1 2 96,-9 2 0,1 3 0,-10 6 147,-1 0 0,-1 6 0,-2 4 0,0 6 179,1 5 0,-1 9 0,0 4 1,0 3 292,0 2 0,5 5 0,-1 3 1,-1 1-187,-1-1 1,2 3 0,2-5 0,2 1-897,2-4 1,1-3 415,2-5 1,6-10 271,3-11 0,13-29 0,5-12 0</inkml:trace>
  <inkml:trace contextRef="#ctx0" brushRef="#br0">2588 18026 8157,'-12'1'2976,"4"3"0,3-2-1957,10 2 0,8-2 0,8-4 0,5-1-436,3-1 0,4-6 0,6 2 0,-1-4-1008,0-1 1,1 1 0,-1-1 0,1 1-1097,-1 4 0,-1-2 1521,-3 6 0,-8-12 0,-8 2 0</inkml:trace>
  <inkml:trace contextRef="#ctx0" brushRef="#br0">3536 17360 8131,'-13'13'1492,"0"0"1,0 1 2179,0 3-3348,1 3 0,3 6 0,1 1 0,-4 2 0,-2 7 1,-5 5-1,1 5-178,-1-1 0,-3 1 0,2-5 1,-2 0-258,1-4 0,5 0-853,-1-7 0,4-6 964,5-7 0,-3-48 0,3-13 0</inkml:trace>
  <inkml:trace contextRef="#ctx0" brushRef="#br0">3151 17232 8116,'-17'1'500,"0"2"0,3 3 2354,4 1 1,4 3-2391,6 7 0,6 2 0,4 3 0,4-2 0,5-1 0,1-4-2855,2 0 2391,3-3 0,17 24 0,5 5 0</inkml:trace>
  <inkml:trace contextRef="#ctx0" brushRef="#br0">3536 18115 8116,'-13'13'4805,"0"0"-1529,0 0 1,8-6 0,3-4-2476,5-6 1,7-6-1,-2-6 1,2-4-2380,-1-1 1,2-1-3080,-2-5 4657,2 6 0,-15-9 0,-5 2 0</inkml:trace>
  <inkml:trace contextRef="#ctx0" brushRef="#br0">6674 9640 8319,'-13'6'4,"1"1"1,-1 2 0,0-2 0,2 0 0,1-2 0,2 3 0,1-3 1027,0 1 1,4 0-739,-1-2 1,8-1-1,5 4 1,2-1-200,2-4 1,0 0 0,0-2 0,0 0-80,-1 0 1,1 0 33,0 0 1,0-2 0,-2-2-1,-2-4 115,-5-4 1,2 4-56,-2-1 1,0 1 0,-4-5-1,-1-1 111,-3-3 0,-4 5 4,-4-5 0,-3 10 1,0-4-1,-4 2 364,-1 2 1,5 4-471,-2-1 0,2 8 1,4 5-1,2 3-398,5 6 1,8-3 278,5 6 0,23-9 0,10-2 0,4 3 0,-1-1 0</inkml:trace>
  <inkml:trace contextRef="#ctx0" brushRef="#br0">6713 15363 8136,'0'-19'358,"0"5"0,0-3 1,1 4-1,3 5 366,5 4 1,4 4-1,2 4 1,2 4 0,0 5-1,1 4-385,-1 5 0,4 2 0,-2 1 0,-1 2-292,1 3 0,-2-1 0,-5 5 0,0 1-391,-4 2 0,-2 2 40,-6-1 1,0 1 0,0 0 0,0 3 12,0 0 0,-6 5 418,-2-4 0,1 5 0,0-1 0,1 3 644,3 1 0,2-4-425,1 0 0,11-4 0,6 2 0,7-2 220,6-6 0,-1-4-407,5-8 1,-4-5 0,2-4-1,0-6-238,-4-6 1,-2-2-123,-5-2 0,-2 0 0,-7-2 0,0-2-567,-4-5 1,-2-2 6,-6-2 0,0 0 0,-1 1 0,-4-1 761,-3 0 0,-32 11 0,-8 4 0</inkml:trace>
  <inkml:trace contextRef="#ctx0" brushRef="#br0">7763 16669 8084,'0'-9'118,"-1"2"1,-2 0 1562,-1 0 1,-5 5-1230,5 2 0,-1 12 0,5 11 0,0 4 48,0 2 1,-4 8 0,0 0 0,0 6 362,-2 3 0,0 1-421,-2 4 0,-2-1-395,5-3 0,0-3 0,2-7 0,-1-5 0,1-6-1655,1-8 0,8-9 1608,3-5 0,5-42 0,0-25 0,3-1 0,0 0 0</inkml:trace>
  <inkml:trace contextRef="#ctx0" brushRef="#br0">8327 16643 8084,'-9'0'1752,"1"0"0,-2 0-1096,-2 0 0,4 2 0,-1 2 0,-1 3-307,-1 0-221,-8 10 0,4-8 0,-7 9 1,0 1-1,-3 3 0,-2 7 1,-1 6 259,-2 7 1,-4 5 0,4 7-1,3 3 325,4 1 1,6-4-438,9 1 1,2-5-399,6-7 1,11-6 0,6-14 0,7-5-1,6-5 1,3-3-1025,0-3 1,2-3 649,-5-8 0,4-7 0,-4-8 0,-1-2-610,-2-6 0,-7 0 803,-3-7 1,-7 4 0,-3-3 0,-1 2 158,-3 2 0,-8 2 409,-3 2 0,-9 3 1,-5 2-1,-2 3 117,-2 6 0,-3 4-86,-1 7 1,-6 3-1,3 4 1,1 8 567,2 8 0,4 1-1125,5 10 0,8-4 1,9 3-1,4-2-2974,4-2 3235,14-8 0,49-14 0,-23-7 0,1-1 0</inkml:trace>
  <inkml:trace contextRef="#ctx0" brushRef="#br0">8903 16733 8075,'-5'-7'3720,"-4"2"-2894,-2 4 0,2 7 1,1 2-1,-2 5 1,-2 4-1,-2 4-378,-3 4 0,1 6 1,-5 3-1,-3 4-274,-5 5 1,2-2 0,-3 5-1,3-2-578,2-3 0,5-7-1638,3-4 880,8-8 0,5-10 1162,8-7 0,7-35 0,2-19 0,4 0 0,0-1 0</inkml:trace>
  <inkml:trace contextRef="#ctx0" brushRef="#br0">8083 16669 8055,'-17'-5'1036,"0"0"1,2-1-1,2-1 35,4 0 1,9 0 0,9-2 0,4 4-1,5-1 1,8-1 33,6 0 0,5-3 0,2 4 0,-1 0-737,1 1 1,-5-4-1,0 5 1,0 1-1324,-1 2 1,-3-4 0,-7 1-692,-2 1 0,-5 2-1607,1 1 3253,-9 0 0,-48 0 0,-17 0 0</inkml:trace>
  <inkml:trace contextRef="#ctx0" brushRef="#br0">8160 16592 8055,'-13'0'544,"-1"0"0,-1 0 1,-3 0 1423,3 0 1,1 0 0,1 0-312,0 0-1506,6 6 0,-5 1 0,4 6 0,-4 1 0,1 3 0,1 6 0,2 4 188,-2 2 1,4 7-226,2-2 0,-2 2 1,2-2-1,1-4-455,1-3 1,8-4 90,3-6 0,2-2 1,2-9-1,1 0-387,3-1 1,2-2 420,2-7 0,3 1 0,-2-4 0,0 0 354,0 0 0,0 2 70,-4-3 1,3 5 0,-3-1 0,1 4 44,-1 4 0,1 3 1,-5 7-1,0 4 321,-2 3 0,-7 9-366,4 4 0,-6 3 1,1 3-1,-4 1 87,-4 2 0,-3-5-108,-6-4 0,-4-5 0,-2-1 0,-1-5 394,-2-6 1,-3-3-202,0-1 0,-5-2 0,-1-2 1,-4-5 130,-4-2 1,-6-10-309,-6-4 1,1-3 0,3-6 0,6-2 203,6-1 1,2 3-357,3-1 1,13 2-1,1-1-737,8 4 1,5 4-547,7 5 0,9-2 0,10 4 0,7 0-1841,8 1 1,8-5 1681,9 1 1391,3-2 0,-13-7 0,7-8 0,1 0 0,4-2 0,0 0 0,0 0 0</inkml:trace>
  <inkml:trace contextRef="#ctx0" brushRef="#br0">8122 16541 8055,'-10'-7'4915,"6"2"0,9 4-3800,12 1 0,6-4 0,0-2 0,4-1 1,3-2-1,0 1-1167,1-1 0,-4 2 1,3-3-1,-4 3-931,-5 1 0,2-2 0,-6 2 1,-2 0-5958,0 1 6940,-8 1 0,-41 21 0,-16 4 0</inkml:trace>
  <inkml:trace contextRef="#ctx0" brushRef="#br0">8096 16720 8055,'-13'-9'6468,"1"1"-5088,4 5 0,3-1 0,5 8-1141,0 5 1,0 8-1,0 4 1,0 3 0,0 3-1,0 2-28,0 1 1,1 4-1,2-4 1,3-1-327,1 3 1,-3-10-1,3 3 1,0-7-445,0-6 0,2-1 1,4-7-1,0-1 102,-1-2 0,1-2 389,0-3 1,4-3 0,0-6 0,-1 0 166,-2 0 1,3 0-40,0 1 1,5 5 0,-5 2 0,-2 4 366,0 1 0,-3 6-214,1 2 1,0 5 0,-2 5 0,-1 7 1,-1 3 1,-6 3-315,1-1 1,-3 1-1,-1 5 1,-1-3-141,-3-2 0,-8-1 221,-5-5 1,-4 0 0,2-4 0,-1-4 599,-2-3 1,-7-1-196,-1 0 1,-4-5-1,3 0 1,-2-3 684,-2-2 0,-2-1-562,-2-2 1,2-5 0,3 0 0,4-3 269,3-2 0,3 3-718,2-1 1,5 4 0,9-5-451,4-1 0,4 4-429,4 2 1,9-2 0,8 1 0,5-2-4100,3-3 1,9-2 4797,4-1 1,3-3-1,4-3 1,2-2-1,1 1 1</inkml:trace>
  <inkml:trace contextRef="#ctx0" brushRef="#br0">8109 16605 8055,'-16'-6'205,"2"-1"0,3-2 0,-1 2 0,2 0 4389,2 0-1164,2 4-2942,6-2 1,2 5 0,3 0 0,8-2 0,7-1 0,4-1-1,3 0 424,3-2 0,-1 0 0,5-4 0,0 2-918,-1-2 1,2 3 0,-5 0 0,-1 1-1308,-2 3 0,-6-3 0,-1 2-4214,-2 1 5527,-6 2 0,-69 29 0,18-10 0,0 0 0</inkml:trace>
  <inkml:trace contextRef="#ctx0" brushRef="#br0">8583 16694 8055,'-13'-4'2058,"0"-2"1,1 1 127,-1-1 0,7 2 0,5 5 0,5 3-1642,3 5 0,-3-2 1,5 0-1,-1 0-1378,-1 0 0,5-2 1,-4 2-1663,4-2 0,-4 0 0,1-5 2496,1 0 0,-22-12 0,-3-2 0</inkml:trace>
  <inkml:trace contextRef="#ctx0" brushRef="#br0">9031 17373 8027,'0'8'1299,"-1"0"1,-2-1 0,-1 0 3615,1 3 0,1-3 2000,2 1-6915,0-5 0,0 1-363,0-8 1,0-3-7370,0-6 7732,0 0 0,-45 6 0,-12 2 0</inkml:trace>
  <inkml:trace contextRef="#ctx0" brushRef="#br0">17563 8923 8115,'-13'-13'0,"0"1"153,1-1 38,-1 6 0,0-3 1,0 4-1,0-1 1,1-2-1,-1 2 0,0 2 1,-1 0-1,-2 1 1,-2 0-1,-1 0 231,1-1 0,-5 1 1,3 4-1,-2 0-266,1 0 0,0 1 0,-5 4 1,1 3-155,-1 4 0,-1 6 0,-2 5 1,-2 5-26,-2 7 1,-1 7-1,-4 5 1,-2 6-33,18-24 1,1 2-1,1 1 1,0 1 11,-1 5 0,0 1 1,0 0-1,2 0 1,0 1-1,1 0 1,0 1-1,2 2-195,0 1 0,2 0 0,3-3 0,2 0 239,2 4 1,1 0-1,2-4 1,1 0 0,3 2-1,1 0 1,1 0-1,1 1-42,0 0 0,2 0 1,3-5-1,1 0 15,1-2 0,2-2 1,2-1-1,3-1 1,1-1-1,1-1 1,2-1-1,1 0-2,23 25 0,2-8 46,4-4 1,1-5 0,-1-4 0,0-4 67,0-3 0,5-3 99,-1-2 0,6-9 1,-2-9-1,1-3 430,-1-1 1,0-1-351,1-3 0,-4-5 0,-3-8 0,3-6-73,3-5 0,-2-5 0,-1-7 1,-3-2-184,-2-5 1,-27 19-1,-1 0-49,1-1 1,-1-2 0,12-27 0,-1-2 0,-6-1-190,-7-1 1,2-7 122,-6 1 1,-4 0 0,-6 4 0,-2 0 93,-2 0 0,3-5 17,-2 1 1,0-2 0,-5 4 0,-2-4 23,-1-1 0,-3 33 0,0-1-89,1-1 1,-1-1 0,-4-3 0,-1 1 0,0 1 0,0 0 0,-2-1 0,-1 1-9,2-1 0,-2 0 1,-1 4-1,-1 0 136,0 0 0,0 1 0,1 5 0,-1 1 1,-17-22-1,-1 7 415,-2 9 1,-12 6-4,-2 11 1,-9 10-1,0 12 1,-4 13-153,30-1 0,0 3 0,-3 4 1,0 4-248,-1 4 0,-1 3 0,-3 4 0,0 2 0,3 2 0,1 3 0,-1 3 0,0 2-344,-1 2 0,2 2 0,3 2 1,3 2-487,2-4 1,4 0 0,5-2 0,5-2 748,9-11 0,1 0 0,-2 32 0,12-8 0,6-3 0</inkml:trace>
  <inkml:trace contextRef="#ctx0" brushRef="#br0">4560 14736 8226,'8'-13'-166,"-3"4"0,-5 1 0,2-2 1,1-2-1,1 0 0,0-1 1,0 0 484,1 0 0,0-4 0,-2 0 1,1 0-6,-1-2 0,0 5 0,0-3 0,1 3 0,-1 1 1564,-1 0-1446,-2 1 1,0 6-213,0 6 1,0 6-1,-2 8 1,-1 3 188,-1 4 1,-2 8-242,2 0 1,1 7-1,-4-2 1,1 2 25,4-2 1,0 3 0,1-3 0,-2 3 13,-1 1 1,-1-1-326,5-2 0,0 0 0,0-5 1,0-3-101,0-4 1,2-6-552,2-9 403,-3 4 0,5-12 0,-6 0 1,0-7 202,0-5 0,0-1 0,0-1 0,0-3-25,0-4 1,-1-2 0,-2 0 0,-1 2 5,1-2 1,-3-1-1,2-2 1,-1 1 160,0-1 1,3 5-1,-2 1 1,1 1 284,-1 4 1,1 1 1088,-5 1-964,5 6 1,-3 2-1,6 10 1,0 3-75,0 4 0,0 0 0,1 1-81,4 0 0,2-2 0,6-1-38,-1-1 0,1-5 0,0 3 1,0-1-30,0-3 0,1-2 0,2-1 1,2 0 4,2 0 1,-3 4-1,4 1 1,2-2 6,1-2 0,2-1 0,0 0 1,-1 0-44,1 0 0,0 0 0,-1 0 0,2 0 14,3 0 0,-3 0 1,3 0-1,-3 0-35,-1 0 1,-1-4 0,1-2 0,0-1-24,-1-3 1,2 3-1,2 0 1,-1 0 6,-4 0 0,2 4 1,-5-2-1,2 4 45,-2 1 1,2 0-59,-6 0 0,2 0 1,-4 0-1,3 1 98,-3 4 0,4-2-177,-2 5 0,0-5 1,-4 1-1,1-2-45,3-2 1,-3 0-1,3 0 1,-2 0-53,-3 0 1,5 0 0,1 0-1,-1 0 75,1 0 0,-4 0 1,5 0-1,-2 0 12,0 0 1,4 0 24,-4 0 1,5 0 0,-4 0 0,2 0 80,3 0 1,-4 0-78,-2 0 1,1 0 0,1 0 0,-1 0-8,1 0 0,2 0 0,-3 0 0,1 0 57,-1 0 1,4 0 0,-5 0 0,0 0-16,1 0 0,-2 0 0,4 0 1,0 0 53,0 0 1,0 4 0,3 0 0,-3-1-57,-2-2 0,5-1 1,-3 0-1,1 0-54,0 0 1,-3 5-1,1-1 1,0-1-13,-3-2 0,2-1 0,-1 0 1,-1 0 9,-2 0 0,-1 0 0,0 2 31,0 2 0,-1-3 1,1 4-1,-1-3-107,-4 3 1,3-4-65,-2 3 1,2-2-20,2-2 68,-6 0 1,0 0 203,-2 0 314,-4 0 705,5 0-540,-6 0-509,0 0-2252,-6 0 430,5 0 0,-6 0-1830,2 0 3565,4 0 0,-28-23 0,1-5 0</inkml:trace>
  <inkml:trace contextRef="#ctx0" brushRef="#br0">6649 14659 8099,'-13'0'257,"0"0"0,0 0 3121,0 0-1293,1-6-1655,4 5 1,3 1 0,5 8-54,0 4 0,0 5-147,0 0 0,0 7 1,0 0-1,0 6 59,0 3 1,0-5 0,0 2 0,0-3-394,0-1 1,0-6-1,0-3-691,0-3 0,4-8 0,0-6 0,-1-9 5,-1-7 1,2-4-1,0-5 1,-1-2 387,-2-3 1,-1 3 0,0-3-1,0 4 607,0 5 0,0-2 1,-1 6 319,-3 2 0,1 6 1,-6 6 284,-1 6 1,0 10-1,0 8 1,3 5-712,2 4 0,-1-3 0,3 3 0,-1-3-2141,1-2 2042,1-5 0,-3-53 0,-2-18 0</inkml:trace>
  <inkml:trace contextRef="#ctx0" brushRef="#br0">4663 14672 8183,'-7'1'559,"3"3"0,2 5 0,2 2-2,0 2 0,6 0 0,2 0 0,2 1 0,0 3 0,-1 4-277,1 3 0,-3 1 0,0-3 0,-1 0-469,-3 0 0,-1-3 0,1-2-741,2-3 1,-1-10 354,-4-8 1,0-4 0,0-15 0,0-3-148,0-2 0,0-6 597,0 4 0,-4 0 0,-2 4 0,-1 1 369,-3-1 1,3 6 545,-2 3 1,1 9 0,-5 6 210,0 9 0,2 9-873,2 14 1,2 3 0,4 6 0,-1 1-827,1-1 698,7-4 0,32-26 0,12-5 0</inkml:trace>
  <inkml:trace contextRef="#ctx0" brushRef="#br0">25672 8808 10691,'0'-13'1379,"0"0"1,0 1-623,0-1 1,6 1 0,2 3 0,4 0 0,2 0 0,3 1 103,4-1 0,3 7 0,2-3 0,0 4 0,-1 1 0,0 0-1665,-4 0 1,2-2-1,-6 0 1,-2-3-2148,0 2 0,-3 1 2951,1-3 0,-40-13 0,-10-9 0</inkml:trace>
  <inkml:trace contextRef="#ctx0" brushRef="#br0">25544 8923 8021,'-21'5'810,"-1"0"0,1 1 1,1 1-1,3 0 366,3 3 0,1 6 1,1 1-1,4-2 786,4 0-1964,2 3 0,12-4 0,6 2 0,5-5 0,8-2 1,2 1-1,4 0-287,2-2 0,2 4 1,-1-4-1,1 4-483,-1 1 1,-5-1 489,-3 1 1,-3 0 0,-3 0 0,-1 0-265,-2-1 0,-9 1 471,0 0 1,-7 0 0,-1 0 0,-4-1 429,-4 1 1,-5 0-9,-8 0 1,-3-5 0,-5 1 0,-1 1 846,0 1 1,-1-2-698,-3-1 1,3-5-1,-4 3 1,0-2 575,-4 0 1,3 1-778,-2-5 1,5 0-1,-1 0 1,5 0-927,3 0 0,4 0-893,5 0 0,7 0 0,6 0 1523,7 0 0,41-27 0,18-15 0,-19 14 0,0-1 0,0 1 0</inkml:trace>
  <inkml:trace contextRef="#ctx0" brushRef="#br0">24570 9781 6034,'-8'-4'2812,"-1"0"-2394,1-1 1,-1 5 43,1 0 1,3 0-178,-3 0 0,5-1 0,-3-2 404,1-1-48,3-1 62,-4 5 11,6 0 453,0 0 1,5 2-308,-1 2-324,0-2 0,2 3-88,2-5 0,0 5-94,0-1 1,-4 0 383,5-4-623,-1 0 1,1 4 0,0 1 48,1-3-165,-5 0 1,7-2-12,-4 0 1,-1 0 131,2 0 0,-5 0 76,5 0 101,-1 0 0,5 0 479,0 0-591,-6 0 1,0 0 0,-3 0 261,5 0-151,-3 6 1,5-5 303,-3 3-371,4-2 0,1-1 0,-1 2 0,1 1 360,0-1 1,6 3-289,2-2 1,3 2 0,5-3-1,3 1-271,7-1 0,6-1-30,-2 3 0,5-4 0,1 3 0,3-2 0,4-2 0,1-4 0,-2-1 0,-1-3 0,6 4 0,1-1 0,2 0 0,-5 3 0,-2-2 0,1 2 0,-2 2 0,0 0 0,-3 0 0,-6 0 0,-4 0 0,-7 0 0,-6-1 0,-3-2 0,-5-1 0,-2 0 0,-6 4 0,-5-2 0,1-2 0,-6 3 0,2-5 0,-5 6 0,0 1 0,-1 2 0,-3 1 0,2 6 0,-8-3 0,5 5 0,-3-4 0,4 2-1032,-4-5 0,3 3 1,-2-2-2922,2 1 1754,-5-4 1,3 2 2198,-6-5 0,-6-34 0,-1-8 0</inkml:trace>
  <inkml:trace contextRef="#ctx0" brushRef="#br0">26389 8872 7928,'0'-8'3427,"0"-1"0,0 5-3009,0-5 1,-1 6-1,-2 1 1,-3 4-288,-1 7 1,3 2 0,-6 3 0,-3 4-388,-2 3 0,-8 9 0,1 2 0,-2 4-795,-1 2 1,-1-3 0,0 4 0,1-4 1050,-1-4 0,-11-24 0,-3-10 0</inkml:trace>
  <inkml:trace contextRef="#ctx0" brushRef="#br0">26172 8603 9935,'-13'-4'9830,"0"0"-9308,6-1 1,1 7 0,6 2 0,2 5-663,2 2 0,2-2 1,3-1-1,0 2-3917,1 1 4057,1-3 0,19 14 0,4 0 0</inkml:trace>
  <inkml:trace contextRef="#ctx0" brushRef="#br0">26287 9461 7906,'-6'-7'4956,"3"-5"-1701,-5 4-3027,5 2 1,-3-1-229,6 3 0,-11-20 0,-3-10 0</inkml:trace>
  <inkml:trace contextRef="#ctx0" brushRef="#br0">25851 9845 7909,'0'-13'1187,"0"5"1,0-1-1,2 1 1,2 1-1,6 2 369,6 4 0,5 1 0,9 0 0,5 0-1046,7 0 0,5 1 1,7 2-1,3 3 0,0-1 1,1 1-8,0-3 0,-2 3 0,2-2 1,-1-1-304,-3-2 0,-7 1 1,-4 1-1,-3 1-306,-2-1 1,-5 2 0,-5 0 0,-5-3-317,-6 0 1,-2-2 0,-4-2-1106,-3-2 339,-2-3 0,-6-1 1,-1 0-1,-4 3-2361,-3 2 1,-9 1 3548,-5 2 0,-47 12 0,27-5 0,1 0 0</inkml:trace>
  <inkml:trace contextRef="#ctx0" brushRef="#br0">2972 13097 7938,'-13'0'630,"6"0"0,0 0-412,3 0 0,2 1 0,-3 2 0,0 3 0,1 1-23,1 3 0,2 1 0,1 4 0,0 2 0,0 4 1,0 3-132,0 2 0,4 5 0,0 3 0,-1 5-84,-1 3 0,-2 4 0,0 4 0,0-2 55,0-1 0,-2-6 0,-1 2 0,-1-3-89,1-2 1,2-11-1,1-6 1,0-5-507,0-3 213,0-6 1,1-1 0,2-8-30,1-2 1,2-3 246,-2-6 1,-2-1-1,2-3 1,-3-6-156,-1-5 0,0-1 201,0-5 1,0 0 0,0-5 0,0 0 2,0-4 0,0 2 148,0-6 1,0 5-1,0-2 1,0 2 209,0-1 1,0 2-9,0 7 1,0 4 0,0 8 348,0 5 1,2 9 0,2 5 213,5 6 1,3 2-487,6 4 0,1 2 1,7-4-1,0 1 150,-1-4 1,7 2-429,2-2 1,3-1 0,1-6-1,2-3 39,3-1 0,-1-2-25,10-3 1,-8 3 0,9 2 0,-1 1-96,2 3 0,7 2-39,-1 1 1,-3 1 0,-1 4 0,-4 3 72,0 4 0,-5 0 72,0 1 0,-6-4 1,2-2-1,-4-1 152,0-4 0,-6 1-47,-4 2 0,-3-4 0,-5 3 55,-4-2 15,-2-2 1,-2 0 0,-1 0 1,-3 0-258,-1 0 0,-3 0 1,2 1-1,0 2-497,0 1 197,-4 0 0,7-2-241,-6 2 385,0-2-235,-4 3 0,-5-9 0,-4-2-3170,-2-1 2200,-2 4 1348,0-2 0,-11 5 0,-3 0 0</inkml:trace>
  <inkml:trace contextRef="#ctx0" brushRef="#br0">4509 13046 8288,'-20'0'63,"2"0"1,5 0-1,0 1 384,0 3 0,6-1 0,3 6 0,3 2 1,2 3-329,3 3 0,-2 2 0,3-1 0,0 7 24,-1 3 0,4 12 0,-3 0 0,-2 4 283,-2 4 0,-1 2-458,0 1 1,0-1-1,1-5 1,2-6-1238,2-8 1,0-7 1268,0-7 0,-4-62 0,5-26 0</inkml:trace>
  <inkml:trace contextRef="#ctx0" brushRef="#br0">4599 13097 8275,'-13'0'577,"5"-4"1,-1-1 329,-1 2 1,6 2 0,5 1 405,11 0-1162,0 0 1,13 0 0,-3 0 0,5 0 0,5 0 0,-1 0 0,2 0 64,0 0 0,2 0 0,6 0 0,4 0-108,0 0 1,3 0-1,7 1 1,1 4-261,3 3 1,5 4 0,4 2 0,1 2-235,0 1 1,-9 4 401,0-4 0,-7-1 1,-7-6-1,-1-2 227,-1 2 0,-4 0 0,2 0 0,-2-3-203,-1-1 0,-2 2-111,-3-3 0,-3 3 0,-5-4 0,-1-1 134,1-1 0,-2-8 221,-3-3 0,2-2 0,-4-3 0,-1-2-622,1-1 1,2 0 0,-4 4 0,-1 2-141,-2 2 1,-1-1 0,0 6 0,0 1 179,-1 2 0,1 1 0,-1 1 238,-4 4 0,2-3 0,-4 7 0,1-1-39,3 0 0,-3 2 0,1-5-381,2 2 0,-2-4 480,0 1 0,1-19 0,3-7 0</inkml:trace>
  <inkml:trace contextRef="#ctx0" brushRef="#br0">6546 13020 8072,'0'-8'1361,"-1"0"1278,-4 3-2053,4 0 1,-5 7 0,6 4 0,0 6 0,0 10 134,0 6 0,0 5 0,0 5 0,0 2-340,0 3 1,0-1-447,0 10 0,0-10 0,0 5 0,0-7-514,0-6 0,0-2 0,0-8-2233,0-3 2812,0-2 0,6-52 0,1-11 0</inkml:trace>
  <inkml:trace contextRef="#ctx0" brushRef="#br0">25429 10370 8047,'-5'-13'1109,"1"0"83,1 1 1,2 3-1,1 0 2027,0 0-2274,0 3 0,0 2-566,0 8 1,-5 9-1,0 9 1,-2 7 164,-3 5 1,-3 9-1,-3 5 1,-2 6-195,-2 6 0,-2 2 1,-3 4-1,1 1-518,2 1 1,0-7 0,4-11 0,4-10-1232,4-9 0,6-12-597,8-11 1,5-14 0,6-18 1995,3-8 0,3-23 0,3-10 0,-8 15 0,0-1 0,0 1 0</inkml:trace>
  <inkml:trace contextRef="#ctx0" brushRef="#br0">25851 10370 12406,'-8'-7'2427,"-1"3"1,2 4-1722,-1 4 1,-4 4-1,4 8 1,-5 4-195,-4 4 1,-3-1-1,-6 8 1,1 0-395,-1 4 1,-4 3 0,-1 5 0,-1 2-50,1 1 0,1 2-49,5-5 1,5-1 0,3-5 0,4-2-269,4-6 1,5-7 0,8-7-1,5-3-102,2-4 0,3-5 1,4 1-1,3-2 309,3-2 1,3 0-1,2-2 1,2-2 324,2-4 1,-5-4 0,2-1 0,-2 1 155,2-1 1,-7 1-1,3 3 1,-3 0-622,-4-1 0,4-1-128,-6-2 1,-1 4-1,-6 2 1,-3 0-1735,-1 0-3820,4 4 5863,-9-3 0,-12 1 0,-11-2 0</inkml:trace>
  <inkml:trace contextRef="#ctx0" brushRef="#br0">26018 10652 8046,'-20'7'2080,"-3"0"0,6-4 0,1 4-132,2 4 0,-3 1 0,-1 10 0,-1 5-730,1 6 0,-5 5 1,1 7-1,-2 4-947,-1 5 1,0-2 0,6-8 0,6-4-1768,7-8 0,5-5 1,2-7-1,3-7-4963,5-7 6459,8-11 0,-1-24 0,-1-11 0,5-6 0,0 1 0</inkml:trace>
  <inkml:trace contextRef="#ctx0" brushRef="#br0">26492 10408 7937,'-6'-12'1441,"-1"4"0,-6 3 1,0 0-1,1 1 1,-1 1-1,0 3-9,0 5 0,-1 3 0,-2 8 0,-2 4 0,-1 3 0,-1 4-1276,0 0 0,-1 5 0,-5 2 1,-1 5-1205,-2 4 590,1-4 0,1 7 1,7-6-1,2 0 1,4-5-2022,4-2 1,0-5 0,7-8-4024,4-7 6502,-1-6 0,23-30 0,-1-5 0</inkml:trace>
  <inkml:trace contextRef="#ctx0" brushRef="#br0">26120 10255 7926,'-18'-7'4852,"4"-5"0,-3 5-2395,2 0 1,10 1-1,5 6 1,5 2-2776,2 2 0,5-1 0,-4 4 1,4 0-1,1 0 0,1 2-2368,3-2 2686,-3 4 0,16 13 0,-3 11 0</inkml:trace>
  <inkml:trace contextRef="#ctx0" brushRef="#br0">26441 10946 7925,'-19'7'2211,"3"0"1,-3-4 0,1 3 1064,7 1 1,4-3 0,7 5-1850,0 1 0,1-5 0,4 0-2069,3-4 0,4-12 0,0-8 0,1-9 642,0-11 0,-6-10 0,-1-8 0,0-8 0,1 0 0</inkml:trace>
  <inkml:trace contextRef="#ctx0" brushRef="#br0">18831 14377 7994,'-20'-13'1226,"-1"5"0,7 1 0,4 0 0,4-1 0,9 0 412,8 1 0,9-3 1,10 4-1,6 0 0,6-1 1,8 0-1023,4-3 0,3 3 0,-3 0 0,3 0-1372,2 0 1,-10 4 0,1-3 0,-4 2-2225,-5 0 0,-7-2 2980,-4 2 0,-71 8 0,-19-3 0</inkml:trace>
  <inkml:trace contextRef="#ctx0" brushRef="#br0">18908 14262 7994,'-38'6'1183,"1"1"1,3 7 0,5 3 949,6 4 0,5 1 0,6 2 0,4 4-1253,4 4 0,2-3 1,5 4-1,6-2-921,8-2 1,8-8 0,9-2-1,9-2-880,5 0 1,8-4-1,0-6 1,-2 0 72,-2 0 0,-1 0 0,-1 3 0,-4-1-300,-8 1 1,-6-3 872,-11 1 0,-4-3 0,-10 2 1,-7 0 366,-7 0 1,-10 0 646,-4 1 0,-9 4 1,-4-4-1,-3 2 836,-2-1 0,-1-2-718,-2-3 1,-4-2 0,-4 2 0,2-3 125,1-1 1,7 0-796,2 0 0,2 0 0,12-1-1773,8-3 0,15 1 1585,13-6 0,24 0 0,10-2 0,6-2 0,0-1 0</inkml:trace>
  <inkml:trace contextRef="#ctx0" brushRef="#br0">18268 15324 7994,'-17'-19'840,"1"0"0,4 2 0,7 0 0,6 1 1488,8 2 1,8-4 0,20-2 0,14-2-1607,15 1 0,-26 10 1,2 1-1,4-3 1,2 0-1,4 0 1,1 0-390,3 0 1,1 1 0,0-1 0,1 2 0,-1 0 0,0 2-1,-1 1 1,0 3-462,1 1 0,-3 2 0,-8 2 0,-2 2 1,-1 1-1,-2 2 0,-3 3 0,-2 1-3225,31 14 1,-13 3 2041,-7-1 1,-13-5 1310,-8-3 0,-5 0 0,-4-4 0,3-3 0</inkml:trace>
  <inkml:trace contextRef="#ctx0" brushRef="#br0">18767 15645 7941,'-11'-13'1456,"1"1"1,1 2 0,-1 3 0,0 3 44,2 5 0,-4 11 1,4 11-1,-3 5 0,-2 8 1,0 5-819,0 6 1,-4 8 0,-1 6-1,-1 6-578,10-30 0,-1-1 1,-1-1-1,0 0 0,-9 31 1,0-6-381,3-9 1,0-4-462,4-13 1,-3-5-508,8-16 566,2-6 1,0-7-1,6-9 1,2-2-1720,2-2 0,9-5 1382,8-4 0,3 2 1014,2-1 0,7-7 0,5-5 0,3-5 0,1 0 0</inkml:trace>
  <inkml:trace contextRef="#ctx0" brushRef="#br0">19177 15619 9453,'-13'-13'4643,"0"6"2008,1 3-5881,5 2 0,1 9 0,4 5 0,0 5-236,-3 3 1,-5 3-439,2 6 1,-1 4-1,-2 6 1,-5 0-144,-2 4 1,1 4 0,-5 7 0,0 2-376,-3-2 1,1-2 238,3-1 1,-2-5-1,7-5 1,5-7-115,5-8 364,5-6 0,4-13 0,4-3 202,6-2 0,4-2-97,0 0 0,4-2 0,8-2 0,1-3 416,-2 0 0,3-5-168,-1 4 0,0-2 1,-4 0-1,-1 3-566,1 1 0,-2 0-769,-3 2 1,-2 3 0,-6-4-1,-2 3-3251,-2-3 1029,2 4 3137,-9-5 0,-8-5 0,-8-3 0</inkml:trace>
  <inkml:trace contextRef="#ctx0" brushRef="#br0">19382 15901 7898,'-24'4'0,"1"2"0,3 1 2457,2 3 1,5 7-1,4 5 1,1 5 2417,1 3 0,-3 12-4577,5 0 0,-3 7 0,2 3 1,1 2-299,-1 2 0,2-1-272,4-3 1,0-8-1,0-6 1,0-8-1445,0-7 1,5-11 1715,4-7 0,0-35 0,-1-19 0,2 0 0,0-1 0</inkml:trace>
  <inkml:trace contextRef="#ctx0" brushRef="#br0">18908 13775 8039,'-13'0'-24,"0"0"1,1-1 0,-1-2 0,0-1 172,0 1 0,0 2 118,1 1 0,-1-2 0,0-1 0,0-1 63,0 1 1,1 2-1,-1 1 1,0 0 149,0 0 1,-4 0-326,0 0 0,-6 0 0,2 1 0,-3 3 145,-2 5 1,-5-2-217,-3 2 1,-1-1 0,-2 5 0,-2 1 53,-1 3 0,-4-2-96,1 2 1,-4 3 0,1 2 0,-1 7-188,-1 5 0,-5 3 64,6 1 0,-4 12 0,23-22 1,1 1-1,-3 2 0,1 2-282,0 0 0,0 2 1,0 4-1,1 2 315,2-1 1,1 1 0,-1 2 0,2 1 0,-1 2 0,1 0 0,1 2-1,0 0-62,-2 0 1,1 2 0,2-1 0,0 0 79,0-4 1,1-1-1,1 3 1,0 0 0,1 1-1,0 1 1,1 0-1,0 0-17,3 1 1,1 0 0,-1-1 0,1 0 122,5-4 0,1 0 0,1 3 0,3 0 0,1 2 0,1 0 0,1 1 0,1 0 107,-1 0 1,2-1 0,2 0 0,1 0-44,1 1 0,3 0 0,3-1 0,2 0 0,4-1 0,2 0 0,0-1 0,3-1 70,0-3 0,3-1 0,2 0 0,1-1-176,1 0 0,2-3 0,3 1 1,2-3-1,1 0 0,3-3 0,2 1 1,1-1-57,3-2 1,1-2 0,2 0 0,3-3-35,0-2 1,2-3-1,3 1 1,0-2-1,0-2 1,0-2 0,2-1-1,0-2-156,0-3 0,1-1 0,-3-2 1,1-2 181,-3 0 0,1-3 1,1-4-1,1-4 1,-1-3-1,-1-4 0,0-2 1,0-3 286,-3-3 1,-1-3-1,1-1 1,-2-2-105,-1 0 0,-2-3 1,2-2-1,-1-2 0,1-3 1,-1-1-1,1 0 1,-1-2 184,-3-2 1,-1 0-1,0 0 1,-1-1-261,-2-2 1,-3-2 0,1-2 0,-3-1 0,-1-1 0,-2-2 0,0-2 0,-2-2-17,-2 0 1,-2-2-1,-3 1 1,-2-1-221,-1 1 0,-1-1 0,-1-3 0,0 0 0,-2-1 0,-1 0 0,0 0 0,-2 2-94,-2 2 0,-1 2 0,-3 2 0,-1 1 162,1 2 0,-1 0 1,-1 1-1,-1 2 0,-1-1 1,-1 1-1,-2 0 0,0 0 79,-1 2 1,0 0-1,-1 2 1,0 1 205,0 0 0,0 1 1,-5 1-1,0 1 1,-2-2-1,-1 1 1,-1 1-1,-2 1-49,-2 1 1,-1 0 0,1-1 0,-2 0-11,-4-1 0,-1-1 1,0-3-1,-2 1 0,-5 1 1,-2 0-1,-1 0 0,-1 0-44,-2 1 0,-1 1 0,-3 1 0,-1 0-124,-2 0 1,-1 1 0,-4 0 0,-2 1 0,2 1 0,-1 1 0,0 2 0,-2 3-258,1 2 1,-1 3-1,2 5 1,0 3 247,3 5 0,0 3 0,0 2 0,1 4 0,2 7 0,1 4 0,1 3 0,1 5 125,-1 4 0,1 4 0,-2 5 1,2 4-73,-2 5 1,1 1 0,-1 4 0,0 1 0,1 2 0,2 2-1,3-2 1,2 0-300,2 0 1,2-1 0,3-3-1,1 0 154,5-1 1,2-1 0,3-2 0,2 0 132,-2 30 0,6-1 0,7-12 0,0 1 0</inkml:trace>
  <inkml:trace contextRef="#ctx0" brushRef="#br0">22802 14031 7966,'-25'0'538,"-4"0"1,2 2 0,5 2 0,2 5 0,4 5 0,3 6 0,5 7 1009,3 4 0,4 2 1,2 1-1,5-4 1,7-5-1,7-5-963,4-7 0,7-6 0,3-10 1,5-5-1002,4-9 0,-8-7 0,2-6 0,-4-4-758,-5-3 0,-5-6-30,-2 0 0,-11-4 1,-1 5-1,-6 2-624,-3 4 0,-7 2 1162,-6 9 1,-11 3 0,-10 14-1,-3 6-241,-2 9 0,-1 8 907,-2 10 0,9 1 0,3-1 0,11 0 0,9-4 0,5 2 0,5-6 0,11 0 0,6-4 0,6-1-273,3 1 1,4 1 540,-1 4 1,1-4 0,-5 4 0,-4 1 1305,-4 2 0,-3 3-498,-1 2 0,-6 5 0,-3 3 1,-2 5 761,-2 3 0,-10 0-1218,-3 5 0,-8-2 0,-2 1 0,-4-7-136,-3-3 1,-6-8-616,2 2 0,3-5 1,1-8-1,4-9-1036,5-5 1,3-4-2943,5-4 4109,6-8 0,19-18 0,10-9 0,3-4 0,0-1 0</inkml:trace>
  <inkml:trace contextRef="#ctx0" brushRef="#br0">22008 14864 8013,'-13'0'1571,"6"1"1,6 2-1,9 1-365,14-1 1,20-2 0,20-2 0,-25-1 0,1 0 502,6-2 0,0-1-1488,3-3 0,2-1 0,7 0 1,2-2-1,1-1 0,1-1 1,3 0-1,-1 1 0,1 2 1,-2 0-1,-3 3 0,-2 2 1,-6 1-1,-2 2-617,-4 0 0,-2 3 1,25 9-1,-9 2 1,-10 3-3091,-9-1 0,-12-1 3486,-10-1 0,-54-4 0,-14-3 0</inkml:trace>
  <inkml:trace contextRef="#ctx0" brushRef="#br0">22521 15568 7942,'0'-13'615,"-5"0"1,1 3 192,1 6 1,2 11-1,1 16 1,0 7-1,0 8 1,0 8-404,0 3 1,-4 7 0,-1 1-1,1 0-603,-2 0 1,3-2-1,-5-4 1,-2-1-833,-1-3 0,2-9 0,2-9 0,0-8-2561,0-8 3591,4-6 0,9-70 0,1 24 0,0 0 0</inkml:trace>
  <inkml:trace contextRef="#ctx0" brushRef="#br0">23033 15324 7942,'-6'-7'581,"-2"3"1,-4 3 873,0 1 1,3 1 0,2 3 0,0 6 402,0 6-1781,-2 4 0,-4 7 1,1 3-1,-3 5 1,-2 7-1,-3 6 0,-1 5-179,0 2 0,-1 6 0,-2-2 1,1-1-64,2-3 1,10-9 0,-1-8 0,5-8-288,4-7 0,3-5 157,4-5 0,5-6 0,8-2 0,4-4 50,4-1 1,2 0 355,3 0 0,-3-1 0,3-2 1,-3-3-348,-2-1 1,1 3-315,-1-5 1,-3 6-1,-2-2 1,-2 0-3076,-2 1 3625,4-6 0,-12-31 0,4-15 0</inkml:trace>
  <inkml:trace contextRef="#ctx0" brushRef="#br0">23276 15632 7926,'-25'14'1548,"-1"3"0,2 4 135,3 4 1,2 7 0,6 7 0,1 8-699,-1 7 0,4 0 1,2 4-1,1-1 66,4-3 0,-4 1 1,2-5-1,2-10-3455,5-11 1,4-11 0,7-9 0,3-8 2403,5-8 0,-4-26 0,-1-11 0,3-8 0,0 0 0</inkml:trace>
  <inkml:trace contextRef="#ctx0" brushRef="#br0">19651 17002 7854,'-8'0'3270,"-1"0"0,6 5-2817,-1 4 1,2 8 0,4 6 0,2 5 103,5 6 0,2 5 0,3 2 0,2 3-86,1 2 1,4-5-1,-2 1 1,-1-3-684,1-5 0,2-4 0,-4-10 1,-1-7-4088,-2-8 3387,-1-3 0,-2-9 912,-2-6 0,-15-28 0,-8-14 0</inkml:trace>
  <inkml:trace contextRef="#ctx0" brushRef="#br0">19574 17539 7896,'-11'6'240,"1"3"0,3 3 0,1 5 0,3 6 0,5 4 0,5 4 4834,6 2-4674,8 7 0,-1 0 0,5 1 0,3-5 0,0-6 0,2-5 0,0-4 11,1-3 1,0-11 0,4-7 0,-4-10-366,0-10 1,-4-7 0,3-13 0,-4-1 248,-5-2 0,-2-4 0,-7 4 0,1 2-10,0 1 1,-6 3-1,-3 5 1,-2 6-304,-2 8 0,0 3-1023,0 3 0,0 6-3902,0 6 4943,0 6 0,-6 23 0,-1 6 0</inkml:trace>
  <inkml:trace contextRef="#ctx0" brushRef="#br0">20535 17642 8313,'0'-13'1602,"0"4"0,-1 2-688,-4 2 0,4 2 0,-3 7 1,2 6-281,2 6 0,0 5 0,-1 10 0,-2 6-85,-1 4 1,-6 9 0,3 1 0,-2 8-142,1 3 0,0 2 0,-2-1 0,3-2-674,2-1 0,-4-16 0,5-4 1,1-10-793,2-10 1,1-12-3586,0-8 4643,0-11 0,-3-37 0,0-15 0,-1-7 0,1 0 0</inkml:trace>
  <inkml:trace contextRef="#ctx0" brushRef="#br0">20240 17642 7855,'-12'-7'3249,"-1"-5"4315,0 4-4030,6 2-4137,1 0-1600,12 6 0,1 2 2203,6 2 0,-18-3 0,-3 5 0</inkml:trace>
  <inkml:trace contextRef="#ctx0" brushRef="#br0">21099 17821 7853,'0'-13'2448,"0"0"0,-2 2-636,-2 2 0,1 5 1,-5 10-1,-2 7-609,-2 7-1143,-6 4 1,4 7 0,-5 5-1,0 5 1,0 4 0,-3 2-1,1 0-355,-2 2 0,0 0 1,2 3-1,4-3-1267,3-2 1,2-10-1,4-11 1562,3-8 0,4-43 0,1-12 0</inkml:trace>
  <inkml:trace contextRef="#ctx0" brushRef="#br0">20804 17552 9906,'-13'0'3148,"5"0"0,1 2-2186,1 2 1,2 3 0,4 6 0,1 1-862,3 3 1,3 2 0,6 3-1,1 0-101,4 0 0,7 37 0,-8-25 0,-1 0 0</inkml:trace>
  <inkml:trace contextRef="#ctx0" brushRef="#br0">21137 18410 7845,'-10'20'2384,"-3"-3"0,1-3 2531,2-1 0,4-5-2839,6 1 0,1-6 0,4 0-2076,3-6 0,-1-6-1352,2-8 1,-2 2 0,3-7 1351,-2-1 0,-16-29 0,-1-9 0</inkml:trace>
  <inkml:trace contextRef="#ctx0" brushRef="#br0">23904 13609 10467,'-7'6'619,"3"2"1,2 5 0,4 4 0,2 4 0,5 5 0,3 5-45,5 8 0,1 8 0,6 14 1,-10-25-1,0 2-549,2 4 0,0 3 0,-1 7 1,-1 2-1,3 5 0,-1 2 1,0 2-1,-2 0 0,-1 3 1,-2 1-1,-1 0 0,-1 1-332,-1-1 1,-2 1-1,-2-2 1,-1 0 0,-1-4-1,-1-1 1,-2-3 0,-1-1 189,-1-3 1,-2 0 0,-3 0 0,0 0 0,-1 0 0,-1 0 0,1 0 0,-2-1-3,0-1 1,0 0-1,-2-2 1,0-1-1,-1-4 1,0 0-1,-1-1 1,0 0 15,1-1 1,-1-1 0,0-1 0,-1-2 0,1-5 0,0-1 0,-12 22-1045,4-9 0,-1-13 1146,3-8 0,-8-2 0,-1-10 0,0-3 0</inkml:trace>
  <inkml:trace contextRef="#ctx0" brushRef="#br0">22021 13494 8046,'-44'0'426,"4"3"1,-3 7 0,3 12 0,1 18 0,-3 18-124,21-21 1,0 2 0,-3 9 0,1 3 0,1 6-1,1 3 1,0 6 0,2 3 0,6-19 0,1 2 0,0 0-1,1 3 1,1 0 0,0 1-164,0 2 0,1-1 0,1 2 0,-1 2 0,2 1 0,0 0 1,2-2-1,2-1 0,0 1 0,0 0 0,0 0 0,1-1-739,1 0 1,1 0-1,1 0 1,4-5-1,1 0 1,2-2 598,8 20 0,2-3 0,0 1 0,1-2 0,3-10 0,0 1 0</inkml:trace>
  <inkml:trace contextRef="#ctx0" brushRef="#br0">24955 15696 7822,'-26'-26'1210,"6"12"0,3 8 1,4 12-1,5 12 1,5 9 57,6 8 1,4 9 0,6 7-1,1 9-1178,3 7 1,3 2 0,-8-32 0,1 0 0,1-1-1,-1-1 1,1 0 0,1-1 0,16 28-91,2-5 0,13-33 0,6-8 0</inkml:trace>
  <inkml:trace contextRef="#ctx0" brushRef="#br0">24826 16297 7798,'0'-4'1484,"0"7"0,2 11 0,2 9 0,6 8-267,6 5 1,4 8-1,7 3 1,3 3 167,4 1-1394,9 0 1,-2-12-1,6-10 1,0-12 0,0-12-1,-2-15 1,-1-14-90,-2-13 0,-8-9 0,-6-8 0,-5-1 344,-6 1 1,-3-2-251,-1 5 1,-6 8 0,-2 13 0,-4 5-934,-1 3 576,0 10 0,0 7 1,0 10 360,0 3 0,0 32 0,0 8 0</inkml:trace>
  <inkml:trace contextRef="#ctx0" brushRef="#br0">25377 16912 7787,'0'-9'885,"0"1"0,-1-1-62,-3 2 0,2 3 0,-3 10 0,0 7 0,1 8 0,0 7-99,-2 6 1,3 5-1,-4 4 1,0 2-527,0 1 0,4 2 1,-3-5-1,2-4-311,0-3 0,-1-6-3224,5-9 3337,0-8 0,7-46 0,4-25 0,-1-3 0,1 1 0</inkml:trace>
  <inkml:trace contextRef="#ctx0" brushRef="#br0">25749 16682 7787,'7'1'4915,"-3"3"0,3-2-3666,2 2 1,2 2 0,4-2-1738,2-1 1,-6 2-1,5 0-7219,-1-2 7707,1-2 0,-49-1 0,-11 0 0</inkml:trace>
  <inkml:trace contextRef="#ctx0" brushRef="#br0">25569 16912 7766,'-29'38'392,"0"-1"1,5-2 674,5-6 0,7-2 0,5-2 0,7-4 446,7-4 0,5-3-1301,6-1 1,1-4 0,7-2 0,0 0 66,-1 0 0,5-3-418,0 5 0,0-5 1,-6 5-1,-1-1-48,-2-1 1,-5 3-29,1-6 1,-8 6 0,-5-1-231,-3 2 0,-8 2 417,-6 0 0,-5-2 0,-8-1 0,-1-1 564,-3 1 1,2 1-992,-6 2 0,4-2 1,-3-1-1,3-3 455,6-1 0,15-24 0,11-11 0</inkml:trace>
  <inkml:trace contextRef="#ctx0" brushRef="#br0">26300 16797 7750,'-19'25'1980,"4"7"1,-7 2 0,1 4 5043,1 5-6512,1 2 0,2 11 1,0 1-1,0 0 0,0 0 1,0-6-1,1-6-591,2-6 1,3-15-1,1-3-4382,1-5 4461,1-9 0,-5-35 0,0-15 0</inkml:trace>
  <inkml:trace contextRef="#ctx0" brushRef="#br0">25851 16336 7746,'-12'6'3030,"0"1"1,2 7 0,3 2-1801,1 1 1,2 7-1,6 0 1,2 3-1102,4-3 1,5 2 0,3-6-1,2 0-2546,2-3 1,2-4 2416,3-5 0,18-8 0,4-7 0</inkml:trace>
  <inkml:trace contextRef="#ctx0" brushRef="#br0">26312 17270 7745,'0'26'1287,"-4"0"0,0-1 1,1 1 1169,2-1 1,1-5-1,1-4 1,3-6-650,5-6 1,-2-2-1,0-5 1,-1-4-2514,-3-6 1,-2-8-1,-1-2 1,0-6 704,0-5 0,-25-19 0,-13-10 0,12 17 0,0 0 0,0 0 0</inkml:trace>
  <inkml:trace contextRef="#ctx0" brushRef="#br0">26441 13699 7984,'-25'0'397,"3"1"1,2 5-1,1 5 1,4 8-1,0 5 1,2 8 974,1 8 0,-3 10 0,0 7 1,-4 1-838,-1 3-566,5-4 1,-8 0-1,6-7 1,1-4-1,2-8 1,1-7-1,2-5-650,2-5 681,-2-8 0,-2-47 0,-7-16 0</inkml:trace>
  <inkml:trace contextRef="#ctx0" brushRef="#br0">26646 14019 7984,'-2'27'0,"-1"3"0,-1 5 1492,1 6 1,2 8 0,-1 3 0,-1-3-170,-1-4 1,6-6-1,8-9 1,5-6-431,7-9 1,7-10-728,6-5 1,2-13-1,1-13 1,1-8-553,-1-7 0,-5-5 146,-3-5 0,-9-6 1,-5-1-1,-6 1-641,-6 6 1,-4 1 307,-4 7 0,-11 5 0,-12 5 0,-10 5-204,-8 8 1,-11 7 482,-4 13 1,-2 17-1,-1 10 1,5 13-322,7 11 0,8 7-447,27-24 1,2 1 1061,-10 30 0,17 6 0,2-2 0,4 2 0</inkml:trace>
  <inkml:trace contextRef="#ctx0" brushRef="#br0">27478 13839 7939,'-13'0'612,"1"0"1,-3 2-1,-2 2 1,-3 6 0,-1 6-1,-2 8 762,-4 9 1,-4 4 0,-9 14 0,-3 6-931,20-27 0,-1 1-570,2 1 0,0 0 0,0-3 1,0 0-1,-15 27 0,4-5 0,9-7 126,10-10 0,13-105 0,4 17 0,1 0 0</inkml:trace>
  <inkml:trace contextRef="#ctx0" brushRef="#br0">27043 13635 7939,'-13'0'893,"4"0"1,2 2 110,2 7 0,0 11 1,7 14-1,2 4-962,4 5 0,10 1-42,3 3 0,3-19 0,5 0 0,1-2 0,1 0 0</inkml:trace>
  <inkml:trace contextRef="#ctx0" brushRef="#br0">27325 14672 7933,'-13'0'845,"0"1"0,0 2 1,2 3 2851,2 1 0,3-3-2680,6 4 0,2-6-1017,2-2 0,26-57 0,-9 19 0,-1-1 0</inkml:trace>
  <inkml:trace contextRef="#ctx0" brushRef="#br0">5713 8539 7962,'0'-7'-478,"0"1"0,0 5 560,0-3 0,0 1-99,0-6 1,0 5 222,0-4 1,0 3-40,0-3-788,0 5-73,6-8 220,-4 9 972,3-4 39,-5 6 1837,0 0 1,-4 2-1909,0 2-242,-1-2 0,5 9 0,0-3-11,0 4 0,0-4 9,0 1 1,0-5 0,2 3 58,2-1 0,-1-2-109,6-4 1,-5 0 0,4 0-93,2 0 1,-4-1-76,-2-3 1,2 1 0,-2-6 37,-1-1 71,-2-1 0,-2-1 0,-3 4 501,-5 4-399,-2 2 1,-1 8 0,4 2 0,4 4 274,2 1 1,2-1-429,0 1 1,2-1-1,2-2 1,4-3 63,4-2 1,5 0-54,0-5 1,2 0-1,-4-2 1,2-2 13,-1-5 0,-6-3-6,-2-5 0,-5 2 0,2-2 1,-5 3 224,-5 1 1,-3 0-125,-9 1 0,-2 4 0,-4 4 0,3 3-34,2 1 0,-3 5-58,4 4 0,-1 7 1,7 2-1,2 2-55,5 3 1,3 1-92,1 2 1,5-2 0,4-3 0,4-4 7,4-3 0,-3-6 137,3-4 0,-3-3 1,-1-2-1,0-3 406,0-5 0,-6-2-200,-3-2 1,-2 0 0,-5 0 0,-4 0 413,-6 1 1,-3 3-488,3 1 0,1 5 0,-1-2 0,0 4-251,0 1 1,0 6-50,1 2 0,0 5 0,4 3 0,3 2-908,4 2 0,1-3 475,0 5 0,1-7 0,4 2 0,3-4-691,4-4 1,-4-4 861,1-5 1,-1 0 0,4-1 46,-4-3 1,2-4 306,-6-4 0,1-1 0,-5 0 0,0 0-22,0 0 1,-5 1 315,1-1 1,-4 0-1,2 2 1432,-1 2-1415,-2-2 1,1 9-1,1-1-64,1 6 1,2 4-445,4 6 0,0 0 0,0 0 0,0 0-1376,0-1 1166,5 1 0,-2-6 0,6-2-1116,1-4 633,-5-1 1,1-6-1,-6-2-384,0-4 0,0 4 1259,0-1 0,-6-11 0,-1-7 0</inkml:trace>
  <inkml:trace contextRef="#ctx0" brushRef="#br0">5790 6145 8099,'-5'-7'365,"3"0"1,-4 4 478,1-1 1,3 1 0,-2 7 0,3 6-582,1 6 0,1 4 1,2 7-1,1 3-706,-1 4 0,-2 7 0,-1 5 443,0 3 0,5-4 0,2 4 0,0 8 0,0 0 0</inkml:trace>
  <inkml:trace contextRef="#ctx0" brushRef="#br0">5829 7745 8099,'-13'19'323,"0"2"1,2 3 35,2 2 1,2-6-1,4-3 1,-1-3 0,1-1-1,2 0-357,1 0 0,1-6-3481,3-3 3479,-2-2 0,3 15 0,-5 4 0</inkml:trace>
  <inkml:trace contextRef="#ctx0" brushRef="#br0">5829 8117 8099,'0'13'-25,"-2"4"1,-1 1-1,-2 2 200,-2 3 0,2 1 0,-3 2 1,-1-1 571,2 1 1,-3-5-966,6 0 1,0-1 0,4 2 217,0-5 0,5-14 0,2-5 0</inkml:trace>
  <inkml:trace contextRef="#ctx0" brushRef="#br0">5867 8552 8099,'-17'21'195,"0"-1"1,1 0 241,2 0 0,3-3 1,2 3-1,5-1 129,2-4 1,2-1-567,0-1 0,18-11 0,3-4 0</inkml:trace>
  <inkml:trace contextRef="#ctx0" brushRef="#br0">5867 9103 8096,'-13'25'-125,"2"1"1,1-1-1,3 1 369,1 0 1,2-7-1,4-1 1,0-4-961,0-1 716,6-1 0,1-5 0,6-1 0</inkml:trace>
  <inkml:trace contextRef="#ctx0" brushRef="#br0">5893 9602 8050,'-13'21'359,"0"-1"1,0 0 91,1 0 1,0-3 0,4 3-1483,3-2 0,5-6 1031,5-8 0,7-25 0,8-8 0</inkml:trace>
  <inkml:trace contextRef="#ctx0" brushRef="#br0">5880 9666 8038,'-6'21'-72,"-1"-1"1,-1 0 0,0-2 0,3 2 0,2-1-1,2-1 72,1-2 0,11-7 0,3-4 0</inkml:trace>
  <inkml:trace contextRef="#ctx0" brushRef="#br0">5944 10229 8022,'-20'13'108,"-3"4"0,8 0 0,2 0 121,3 2 1,7-5 0,-1 3 0,2-3-158,2-1 1,6-2 0,3-1 0,2-1-2229,2 1 2156,0-5 0,5 1 0,2-6 0</inkml:trace>
  <inkml:trace contextRef="#ctx0" brushRef="#br0">5918 11151 7988,'0'13'-29,"-1"-5"0,-2 1 36,-1 1-7,0 1 0,15-4 0,3-1 0</inkml:trace>
  <inkml:trace contextRef="#ctx0" brushRef="#br0">5982 11433 7961,'-25'14'215,"1"1"0,1 4 0,3 1 1,3 3-1,4-1 0,4 1 132,4-2 1,1-1 0,4 3-1,1-3 1,3-1 0,3-2-1503,0 1 0,9-8 1155,-3 3 0,14-9 0,0 2 0</inkml:trace>
  <inkml:trace contextRef="#ctx0" brushRef="#br0">5957 12252 7956,'-6'31'218,"-1"3"0,0 2 929,3-2-1090,-3 9 0,5-13 0,-2 7 1,2-5-1,4-3 0,2-4 0,3-2-556,0-2 499,5-5 0,1-3 0,6-7 0</inkml:trace>
  <inkml:trace contextRef="#ctx0" brushRef="#br0">6046 12918 7956,'-24'45'468,"2"-1"1,3 0 127,5 3 0,-2 7 0,9 2 0,0-4-501,3-3 0,2-4 0,2-3 0,0-1-1158,0-4 0,2 0 613,2-7 0,3 0 0,4-5 1,-1 1-1288,-1-1 1737,-1 1 0,-8 17 0,-4 8 0,0 4 0,0 1 0</inkml:trace>
  <inkml:trace contextRef="#ctx0" brushRef="#br0">5957 14275 7952,'-10'41'0,"0"0"0,-2 0 0,1-1 338,2 5 1,1 0 0,1-4 0,1 0 0,2 4-1,1 0 1,0-1 0,0-1-279,2-1 1,0 0 0,0-1 0,0 0 29,1-2 0,0-1 1,7 32-1,5-6 0,5-9-10,3-6 1,-3-5 182,4-6 0,5-7 0,4-5 1,-1-8 290,3-3-554,-5-8 0,16-36 0,-4-13 0</inkml:trace>
  <inkml:trace contextRef="#ctx0" brushRef="#br0">4368 4763 8081,'-1'-18'-64,"-2"1"1,-1 2 0,0 2 1944,-2 4-1555,4 4 1,-3 6-1,3 5 1,-2 8 0,-5 10-1,-2 10 1,-2 8-1,0 5 1,-1 4-288,-3 4 1,2 4 0,-5 3-1,0-1-867,0-1 1,4-6 0,0 0 827,6-5 0,-1-45 0,4-16 0</inkml:trace>
  <inkml:trace contextRef="#ctx0" brushRef="#br0">4471 5198 8144,'-31'44'674,"9"1"0,1 7 0,5-3 322,3-2 0,6-3 0,4-8 1,6-6-445,6-9 0,8-11 0,4-8 0,5-10-496,4-9 0,2-11-170,7-6 1,-5-13 0,0-6-1,2-5-205,-17 26 1,-1-2-1,-2 1 1,-1-2-1,-1-1 1,-1 0-1,7-31-244,-6 6 1,-4 1 0,-13 9 0,-7 8 424,-11 10 1,-14 11 200,-12 13 0,-8 6 0,0 13 0,1 13 351,1 12 1,3 11-403,26-19 0,1 1 1,2 3-1,1 1 1,4 2-1,2 0 0,-6 32-2071,9-5 1772,11-10 1,64-18-1,-22-21 1,0 0 0</inkml:trace>
  <inkml:trace contextRef="#ctx0" brushRef="#br0">5368 4724 8144,'-26'20'1549,"-1"4"1,-2 7 1340,0 6-2524,-7 5 0,3 9 0,-4 2 0,2 2 0,2 5 0,0 2 0,2 1-300,0-3 1,5-3 0,6-8 0,1-2-1774,4-4 1,-2-9 1706,4-4 0,-26-31 0,4-9 0</inkml:trace>
  <inkml:trace contextRef="#ctx0" brushRef="#br0">4983 4596 8144,'-20'0'1183,"3"0"0,3 1 110,1 4 0,5 3 0,-1 8 1,1 2-943,0 2 1,3 2 0,5 3-1,0 1-1759,0 0 0,5-5 1408,4 0 0,25 6 0,7 6 0</inkml:trace>
  <inkml:trace contextRef="#ctx0" brushRef="#br0">5137 5467 8144,'-13'20'4987,"0"-2"-2934,1-5 0,6-2-2097,6-2 1,1-9 0,8-10 43,1-6 0,18-27 0,6-11 0</inkml:trace>
  <inkml:trace contextRef="#ctx0" brushRef="#br0">5970 6004 8055,'-13'2'42,"0"1"0,0 1 500,0-1 0,6-3 1,3-5-1,4-5 161,4-5 0,3-1-443,6-5 1,0 1 0,1-3 0,2 2 0,1-2 0,0 0 388,2 2 1,-5-2-1808,3 6 1158,-3 0 0,-12 16 0,-4 2 0</inkml:trace>
  <inkml:trace contextRef="#ctx0" brushRef="#br0">6623 4596 8055,'-4'-8'2237,"-2"0"-1445,-1 3 1,4 8 0,-1 11 0,1 10-436,-1 9 0,-2 11 1,-4 7-1,1 7 1,-1 6-1,-1 5-373,5-33 0,-1 0 0,-6 34 1,2-2-1,1-7-1670,2-9 1686,5-10 0,14-79 0,10-15 0</inkml:trace>
  <inkml:trace contextRef="#ctx0" brushRef="#br0">6764 4827 8055,'13'-26'287,"-1"2"0,1 1 0,0 3 593,0 2 0,5-4 1,4 5-1,2 2 0,2 2 1,-1 4 12,1 5 0,-1 8 1,1 6-1,-2 4-684,-2 3 0,-8 6 1,-7-1-1,-1 2-282,-3 1 1,-3 5 0,-6 0 0,-6-2-223,-3 0 1,-8-7 0,2 0-1,-4 2-85,0 1 1,-5 0 0,0-2-1,2-4 17,1 1 0,7-7-75,3 1 1,8 0-292,5-4 0,14-4 806,7 0 1,11-4-1,6 0 1,3 2 101,2 2 0,-2 4 204,-3 0 1,-3 4 0,-6 2 0,-4 3 1285,-4-3 1,-9 4-1032,-3-2 0,-14 0 0,-6-4 0,-7-1 258,-5 1 0,-7 0-767,0 0 1,-3-2 0,-2-1-1,1-3-1275,0-1 1,6 2 923,7-3 222,-1-1 0,52-32 0,5-8 0</inkml:trace>
  <inkml:trace contextRef="#ctx0" brushRef="#br0">7635 4801 8029,'13'-17'767,"-2"0"2274,-2 1 0,-2 8-1598,-3 3 0,-4 7 1,0 6-379,-7 9 0,-9 8-1391,-1 4 0,-6 4 0,2 6 0,-3 0-985,-2 4 0,-4 3 567,1 5 1,-7 1 644,2 4 1,8-19 0,-2 1 0,-2 5 0,0 0 0</inkml:trace>
  <inkml:trace contextRef="#ctx0" brushRef="#br0">7404 4596 7974,'-25'6'1488,"1"4"0,4 5 280,7 7 0,6 3 0,7 4 0,1 2-1804,3 2 1,9-3 35,9 4 0,19-6 0,6 4 0</inkml:trace>
  <inkml:trace contextRef="#ctx0" brushRef="#br0">7802 5556 7965,'-22'13'2599,"2"0"0,2 0 677,2-1 1,6 0 0,3-2-1858,1-2 1,3-5-1,8 0 1,3-7-2304,4-9 884,0-6 0,-11-25 0,-6-11 0,1-4 0,0 0 0</inkml:trace>
  <inkml:trace contextRef="#ctx0" brushRef="#br0">5906 9768 7901,'-2'-7'-1151,"-1"1"1120,-1 1 1,0 2 0,2-4 701,-2 1 0,3 0-325,-4 2 1,3 3-1,-1-5 309,-2 0 0,0 4 461,0-7-825,-2 0 0,-1 1 0,-1 1 269,-1 1 1,3 0 102,-1 2 1,-1 3-213,-4-4 1,6 5-144,3 5 0,2 2-117,2 6 1,6-2-10,3-2 0,2-4 311,2-5 0,-5 0 217,1 0 0,-8-1 6,-1-3 0,-5 2-238,-8-2 1,2 4-483,2 4 1,3-1-1,6 6-202,0 0 0,6-3 0,3-2 0,2-2 68,2-2 1,0 0 0,-1 0 484,1 0 0,-1-6 0,-4-2 385,-4-4 1,-2-5 0,-2 0 0,-2 1-483,-2 2 1,-2 1-1,-4 1 1,2 0-614,-2 4 1,-1-2-298,-2 5 0,6 3 347,2 6 1,10 3 0,3 6 378,4 0 0,0-2 0,1-2 464,0-5 1,0 1-1183,0 0 1,-6-2-4895,-3-8 5546,-3-2 0,-6-23 0,-2-4 0</inkml:trace>
  <inkml:trace contextRef="#ctx0" brushRef="#br0">2998 9461 8086,'-9'0'-78,"1"0"1,3 0 6,-3 0 1,5-1-1,-1-4 79,2-3 0,2 1 194,0-2 0,0 5 0,-1-3 189,-3 1 1,2 0 4,-2 2-89,2 3 1,-3-5-32,-4 6 1,2-1-222,-2-4 1,1 4 59,-5-3 0,0 1-14,1-2 1,-1 4 0,0-3-9,0 2 1,0 2-1,0 0-3,1 0 1,-1 6 0,0 1 40,0 0 1,0 5-91,1-4 1,-1 2-26,0-1 1,4 1 0,1-5 0,-1 2-5,2 3 0,-3-2-11,6 0 0,-5-4 0,4 5 0,-2-1-32,-3 0 0,3 3 0,-2-3 1,1 4 22,0 1 1,-3 1 0,4 1-1,-2 3 21,1-3 0,1 1-14,-2 1 1,-1-3-1,4 3 1,1-3 3,-1-1 1,2 1 36,4 4 1,-4-4 0,-1 3 0,2-3 160,2-1 1,5 4 0,2 0 0,1 0-3,3 2 0,1-4-156,2 7 1,0-7-1,1 4 1,2-2 58,1 0 0,6 1-133,-2-1 0,-1-4 1,1 1-1,2-4 28,1 0 1,2-3 33,0 2 0,-1-6 0,-1 3 0,-1-2 185,-1 0 1,-1 0-110,5-4 0,-5 0 0,-1 0 0,0 0 155,0 0 1,1 0-234,5 0 0,-5 0 0,-1-1 1,0-3-66,0-5 0,-3-2-56,4-2 0,-5-6 0,1-1 0,-3-1-355,-1 0 1,0-1 247,0-3 0,-2-1 0,-2 1 1,-5 0-166,-3 4 1,-1-3 360,0 3 1,0-4-1,0 1 1,-1 2 101,-3 0 0,1 1 0,-6-3 0,-1 1 119,-1 2 1,2 3-126,1-3 1,-1 4 0,-4-3 0,1 2 114,-1 2 0,0 0-180,0-1 1,0 3 0,1-3-1,-1 3 10,0 1 0,0 0 41,0 0 0,-4 1 0,0-1 0,0 0 194,-1 0 1,3 6-99,-2 3 1,-1-2 0,-1 2 0,1 1 142,-1 2 1,1 1-111,1 0 1,-2 0-1,-2 0 1,2 1 375,1 3 0,2-1-299,-5 6 0,4 3 0,-3 5 0,1 1-50,4 0 1,-4-2-263,2 5 1,0-1-1,4 3 1,2-2-585,2 2 1,-1 0 37,6-2 0,0 3 0,4-4 0,0 0-3077,0-3 3650,11-3 0,37-41 0,-13 9 0,-1-1 0</inkml:trace>
  <inkml:trace contextRef="#ctx0" brushRef="#br0">6956 9346 8055,'0'-13'-39,"0"0"1,0 0 378,0 1 0,0 3-230,0 0-99,0 7 0,-1-8 0,-2 4 0,-2-1 224,3-3 0,0 3-16,2-2 0,-5 5 278,-4-5-324,-2 1 1,-2 1 0,0 3-1,0 2 253,0 2 1,1 0-318,-1 0 0,0 0 1,-1 0-1,-2 2-29,-1 2 0,-4-1-60,4 5 0,-5 1 0,4 4 0,-1-2 94,1-3 0,-1 4-164,2-4 0,3-1 0,-3 2 0,3 0 1,1-2 0,0 4-37,0-2 1,5-2 0,-1 1 0,0 2-68,2 2 0,-3 0 118,6 1 0,-4 1 0,2 2 0,0 3-27,1 0 1,0-1 124,5 3 0,-4-1 0,0 3 1,1-2-20,1 2 1,2-1 25,0 0 0,0 2 1,0-3-1,0 3 96,0 2 1,2-2-138,2-2 1,3 2-1,6-3 1,0 3 1,0 2 1,1-5-16,3 1 1,-1-7 0,5 2 0,0-3 18,-1-1 1,4 0 66,-2 0 0,2-6 1,0-1-1,-1-2 174,-2 0 0,1 0-156,3-4 0,2-1 0,2-2 0,1-2 97,-2-3 1,3 0-199,-1-5 1,2-1 0,-4-2 0,2-2 84,-1-2 1,-4 3-125,-4-5 1,4 5-1,-5-4 1,0-2-51,-3-1 1,-3-2 13,-1 1 0,-2-1 0,-1-1 0,-3-1-182,-1-2 0,-2-4 188,-4 4 0,-4-1 0,-3 1 0,-3-3 49,-4 0 0,-8-2-10,1 5 0,-3-4 1,-2 4-1,0 1 91,1 2 1,-2 3 28,-3 3 1,3 2 0,-3 8 0,1 2 323,0 5 1,0 3-251,-5 1 0,1 11 0,-2 6 0,0 7-237,0 6 0,2 0-94,-1 9 1,0-4 0,-5 8 0,1-3-20,-1-2 0,2 5-57,3-1 0,-1 1 1,6-6-1,4-3-1082,2-4 1306,13-3 0,16-7 0,15-2 0</inkml:trace>
  <inkml:trace contextRef="#ctx0" brushRef="#br0">4548 10332 7770,'0'-8'522,"0"-3"-96,0 10 1,0-6 0,-2 4 0,-2-3 800,-5-1 0,2 0 0,-1-2 1898,-2 5-2334,4 3 0,0 2-600,6 3 0,6 2-344,3 2 1,-2-2 88,1-6 0,-5-1 0,3-2 1,-2-3-159,0-1 0,1-1 316,-5-5 1,0 0 0,-2 0 501,-2 0 0,3 5 47,-4-1 0,0 8 1315,0 1-1594,1 6 0,5 11 1,4 0-23,3-2 1,-1-2-469,2-4 0,-1 1 0,5-6 0,0-1-559,0-2 0,0-2 338,0-4 1,-6-2-1,-3-5 1,-3-1-617,-1 0 918,0 0 1,-10 2 0,-2 2 0,-3 5 287,1 3 1,-3 1-89,0 0 1,1 1 0,6 3-1,2 6-505,-2 6 1,4-2-577,2 3 0,2-3 0,4-1 0,2-1 926,5-4 0,36-59 0,-17 15 0,0 1 0</inkml:trace>
  <inkml:trace contextRef="#ctx0" brushRef="#br0">4586 10280 7926,'0'-7'2349,"0"2"-1142,0 5-726,0 0-481,-6 0 0,-35 17 0,-14 4 0</inkml:trace>
  <inkml:trace contextRef="#ctx0" brushRef="#br0">948 10268 8228,'-6'7'-122,"3"0"0,-4-3 0,0 3 0,1 2 494,1-1 1,1-4 0,4 5 475,0 1-771,0-4 1,1-1 0,3-5 0,5 0 0,2 0 0,2 0-184,0 0 0,1 0 0,2 0 0,1 0-1374,-2 0 1480,0 0 0,20 6 0,7 1 0</inkml:trace>
  <inkml:trace contextRef="#ctx0" brushRef="#br0">1986 10357 8124,'0'13'0,"0"0"0,1 0 115,3-1 0,3-3 1,6-2-1,1-1 1,2-3-1,3-2 350,1-1 1,1 0 0,5 0 0,-1 0-417,1 0 0,-1-4 0,1-1 0,-2 1-190,-2-2 0,0 5-357,-5-3 0,2 2 0,-3 2 498,1 0 0,-6 12 0,-5 2 0</inkml:trace>
  <inkml:trace contextRef="#ctx0" brushRef="#br0">3100 10421 8025,'0'9'957,"0"-1"-768,6 1 0,1-2 1,6-1-1,0-2-84,-1 0-283,1 0 1,1-4 0,2 0 177,1 0 0,40-22 0,6-7 0</inkml:trace>
  <inkml:trace contextRef="#ctx0" brushRef="#br0">4061 10293 7950,'-13'6'475,"0"-3"1,0 5-1,2 2 259,3 2 0,3-5 1,10-3-1,3-3 739,3-1-1332,8 0 1,1 0 0,6 0 0,-1 0 0,1 0 0,-1 0 0,2 0-994,3 0 1,-3 0 0,2 0 851,-6 0 0,12 0 0,-1 0 0</inkml:trace>
  <inkml:trace contextRef="#ctx0" brushRef="#br0">4637 10293 10872,'-12'7'2442,"0"5"-1787,4-4 0,3-1 0,11 0 0,5-1-416,5-3 1,7-2 0,-2-1 0,3-1-1606,2-3 1366,5 2 0,25-26 0,-23 14 0,1-1 0</inkml:trace>
  <inkml:trace contextRef="#ctx0" brushRef="#br0">5227 10332 7892,'0'17'2021,"0"1"-568,0 2 1,7-4 0,4-1 0,6-3-796,3-4 0,3-5 0,7 1 1,4-4-802,3-4 0,1-3 1,1-6-1,-1 0-1751,1 1 1,-5-1 1893,0 0 0,-6-6 0,4 0 0</inkml:trace>
  <inkml:trace contextRef="#ctx0" brushRef="#br0">5918 10460 8612,'0'8'2203,"0"1"1,2-7-1810,2 3 1,3-4 0,6-1-1,0-1-459,0-4 1,5 3-1,2-7 1,1 1-466,1 0 1,-5-3 0,4 4-1,1-2-2424,-3 1 2954,6 5 0,12-3 0,10 6 0</inkml:trace>
  <inkml:trace contextRef="#ctx0" brushRef="#br0">6725 10485 7788,'13'-1'514,"0"-2"1,0-1 192,0 1 0,-1 1 0,3 1 0,2-2-301,4-1 0,3 0 0,3 4 0,2 0-818,1 0 1,5 0 0,-2 0 0,0 1-1111,-3 3 0,-3 3 345,-2 6 1177,1 0 0,-12 11 0,-2 3 0</inkml:trace>
  <inkml:trace contextRef="#ctx0" brushRef="#br0">7571 10536 11314,'13'0'-144,"0"0"1,1 0 0,1 0-1,4 0 1,1 0 0,1 0 0,1 0-733,-1 0 1,-4 0 0,3 0 875,-2 0 0,-12-11 0,-7-3 0</inkml:trace>
  <inkml:trace contextRef="#ctx0" brushRef="#br0">8545 10498 7719,'0'9'5495,"0"-1"-4529,0 1 1,0-1-192,0 1 0,1-5-891,3 4 1,5-5 0,6 2 0,4-4-1077,1-1 0,1 0 0,5-1 1192,-1-4 0,2-19 0,1-10 0,2-4 0,1-1 0</inkml:trace>
  <inkml:trace contextRef="#ctx0" brushRef="#br0">9185 10408 7714,'7'6'1097,"5"-5"1,-4 4-1,5-4 257,4-1 0,3-1 1,7-4-1,4-3-1329,8-3 0,5-4 1,6-2-1,-1-4-399,3-3 1,-2-2 0,8 2 0,-3 3-605,-5 4 1,0 4 76,-7 4 1,-1 4 900,-3 5 0,-23 11 0,-7 3 0</inkml:trace>
  <inkml:trace contextRef="#ctx0" brushRef="#br0">7891 9819 7864,'0'-8'80,"0"-1"0,0-1 1598,0-1-1188,0-2 0,2 6-190,2 3 1,-1 7 0,5 2 0,2 4 84,2 5 1,2-1-241,3 4 0,-1 2 0,5-2 0,2 0-27,1 1 1,7-2-156,3 5 1,5-4 0,2 5 0,3-1-125,2-1 1,1 4 54,4-3 1,0 4-1,-1 0 1,-2 1-358,-1-1 1,-1 1-166,1 0 0,-3-5 1,-6 0-1,1 1-1344,-1-3 1972,1 6 0,5 0 0,1 8 0</inkml:trace>
  <inkml:trace contextRef="#ctx0" brushRef="#br0">9147 10383 7864,'0'14'581,"0"3"0,0 3 353,0 0 0,5 8 0,2-1 1,3 5 321,3 3 0,-1-2-1011,9 1 1,-3-5 0,7 0-1,2-3-391,0-5 1,0-6 0,-2-8 0,1-2-2620,0-2 2765,-6-7 0,-21-32 0,-8-15 0,-3-5 0,1 0 0</inkml:trace>
  <inkml:trace contextRef="#ctx0" brushRef="#br0">2857 9794 8100,'-2'-7'-159,"-2"2"0,-5 4 741,-2 1 0,4 6 0,1 1 0,2 1-363,0 1 0,-1 4-1,5 4 1,0 0 0,0 0 0,0 1 37,0 2 1,0-3-1,2 3 1,1 0-20,1 0 0,6-3 0,-3 3 0,2-1 121,-1-4 0,5 4-287,4-2 1,0 0 0,-3-6-1,3-1 71,5-1 0,-2-2-46,1 1 0,0-2 1,6-4-1,2 0 19,1 3 1,0-1-34,-5-4 1,1 0-1,1 0 1,0 0-11,-1 0 0,2 0-37,-7 0 1,-2 0 0,0 0 0,-2 1 68,0 4 0,0-3-93,-4 7 1,-2-5-1,0 5 1,-1 1-426,0 1 0,4 2-24,-5 0 0,-2 0 0,2-1 1,1 1-888,1 0 0,2-5 1325,0 1 0,5-18 0,2 1 0</inkml:trace>
  <inkml:trace contextRef="#ctx0" brushRef="#br0">3484 10114 8100,'-8'-4'1567,"-1"-1"-1164,6 1 1,-2 6-1,6 2 1,2 4 48,1 4 1,6 2-1,-1 2 1,2 2-85,2 2 1,4 1-1,2 5 1,-1 0-87,1-1 1,2-1-1,-3-1 1,1-2 25,-1 2 0,1-3-262,-2 1 1,-7-6-1,1-1 292,-3-4-178,-4-7 1,-6 2-1,-2-5 1,-6 0-120,-5 0 0,-5-4-72,-6 0 0,0-2 0,1 3 0,-1-1-181,0 1 1,5 2-707,0 1 1,5 1 0,0 3-1,5 5 918,3 2 0,27 2 0,4 0 0</inkml:trace>
  <inkml:trace contextRef="#ctx0" brushRef="#br0">3843 10485 7985,'-8'0'1542,"-1"0"1581,-1 0-447,4 0-523,1 0-696,5 0 1688,0 0 0,-5-1-2603,1-4-294,0 4 1,2-5-18,-2 6-10,3 0-1007,-5-5-1,6 3 275,0-3 494,0 5 38,0 0 63,0-6-159,0 4 62,-6-3-139,5 5 135,-5 0-18,6 0 1151,0 0-1580,0-6 533,0 5 270,0-5-107,0 6-1961,0 0 1878,0-6 103,0 5-278,0-5-4,0 6-2633,0 0-3149,0-6 280,0 5 5533,0-5 0,12-22 0,2-8 0</inkml:trace>
  <inkml:trace contextRef="#ctx0" brushRef="#br0">9339 10114 8363,'-7'0'3704,"1"0"-1764,6 0 675,0 0-758,0-6-808,0 5-468,0-5-25,0 6-1234,0 0 0,-1-4-200,-4 0-1212,4-1 778,-5 5 1,6-1 1311,0-3 0,-11-21 0,-3-9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11376 12738 8174,'12'0'-138,"3"0"0,0 0 0,2 0 1,-1 0-1,0 0 0,-1 0 1,2 0-1,1 0 95,0 0 0,-4 0 1,5 0-1,-2 0 0,0 0 1,-1 0-13,-2 0 1,-1 0 0,-2-1 133,-2-3-31,-4 2 0,-6-3 1,-3 5-1,-5-2 134,-2-2 1,-2 2-67,0-2 0,0 3 0,0 1 0,-1 0-38,-3 0 1,1 0-58,-5 0 0,4 0 0,-3 0 0,0 1-31,0 3 0,3-2 1,-4 2-1,-2-1-25,-1 1 1,-2-2 25,1 2 0,-2 2 0,-3-2 1,-3 0-2,0 2 0,-2-5 13,5 4 0,-4 0 0,4 0 1,1-1-6,2 2 1,1-5-12,1 3 1,5 2-1,3-2 1,4 0-32,5 2 1,-2-3 20,5 5 1,1-3-21,4 3 95,0-5 0,1 3 113,4-6 0,-2 0-117,5 0 0,2 0 0,6 0 1,2 0-28,2 0 0,1 0-93,5 0 0,1 0 0,2 0 1,1 0 45,-2 0 0,-1 0-35,-1 0 0,4-4 0,-1-1 1,0 2 75,-2 2 1,-6 0-12,1-4 1,-2 4 0,2-3 0,-2 2 145,-1 2 1,-6-1 308,-5-3-291,1 2-215,-2-4 1,-3 6-1,-8 0-226,-5 0 0,-2 0 123,-2 0 0,0 0 0,0 0 0,1 0 63,-1 0 0,-1 0 139,-4 0 1,3 0 0,-5 0 0,1 0 237,4 0 0,-5 0-88,-2 0 1,0 0 0,-1 0 0,2 0 77,-2 0 0,-6 0-202,-1 0 0,-5 0 1,2 0-1,-1 0-205,0 0 1,0 0 112,-5 0 1,1 0 0,1 0 0,1 0-91,2 0 1,6 0 42,-2 0 0,3 0 0,2 0 0,4 0-12,4 0 1,3 0 4,1 0 102,0 0 1,7 0 0,6 0-18,8 0 0,3 0-16,2 0 1,1-1 0,3-2 0,4-1 11,4 1 1,4 2-25,1 1 1,2-5 0,-2 1 0,4 1-149,3 2 1,-3 1 110,0 0 0,2-4 0,5-1 0,2 2-2,-2 2 1,-3 1 36,-3 0 0,2-4 1,-5-1-1,1 3 47,-3 0 0,-9 1 1,-4-2-1,-2-1 273,-3 1-20,-5-4 1,-2 5-147,-10-2 1,-2-2-181,-5 2 0,-3 0 0,-2 4 0,-4 0-130,-3 0 1,-2 0 92,0 0 1,-1 0 0,-1 0 0,-3 0-132,-2 0 0,0 0 216,-1 0 1,-3 4-1,4 0 1,-2-1 33,-4-1 1,4-2-1,-8 1 1,3 2 119,2 1 1,-1 0-102,1-4 1,5 2-1,3 1 1,3 1 99,2-1 0,5-2-84,2-1 1,6 2-82,3 2-103,3-3 0,8 5 0,4-6 0,5 0 75,5 0 0,8 0-17,1 0 0,2 0 1,8 0-1,0 0-220,2 0 0,2 0 189,-1 0 0,1 0 0,-1 0 0,0 0 41,1 0 0,4-4 169,-1-1 1,1-3-1,-5 2 1,-1 1 186,-2-1 1,0-3-148,-5 5 1,-6-2-1,-7 4 1,-2-3 231,-3 2-283,1-4 0,-7 6-261,-6-3 1,-2-2-127,-6 2 0,-1-1 0,-3 5 0,-1 0-242,0 0 1,0 0 421,0 0 1,-4 0-1,0 0 1,0 0 192,-1 0 0,2 0 14,-5 0 1,3-4 0,-2 0 0,1 1 98,-1 2 1,0 1 4,-2 0 1,-2 0-1,3 0 1,-3 0-120,-2 0 0,0 0 0,1 0 0,-1 0-21,1 0 1,0 0-100,4 0 1,-3 0-1,4 0 1,0 0-48,3 0 1,7 0-195,1 0 31,6 0 1,-1 4 156,8 0 0,1 0 0,6-4 0,5 0-31,2 0 0,-1 0-1,5 0 0,-2 0 0,2 0 0,0 0 7,1 0 0,1 5 70,1-1 1,1 0-1,0-4 1,1 0-20,3 0 0,2 0 28,7 0 0,-4 0 0,2 0 0,3 0 11,0 0 1,1 0 78,2 0 1,-7 0-1,1-1 1,-5-2 197,-3-1 1,-8-2 307,-4 2 1,-8 1-579,-5-6 0,-10 6-43,-6-1 1,-8 3 0,-10 1 0,-4 0-59,-3 0 1,-8 0-115,-2 0 1,-4 0 0,-3 0 0,-3 0-40,-1 0 1,-3 4 0,-6 2 0,-2-1 176,3 1 0,1 3 190,6-5 1,-3 4 0,7-3 0,2-1 141,5 2 1,9-5-46,10 3 1,3 2 93,5-2-389,8 1 0,18-1 1,14 0-1,8-1 98,7-2 0,9-1-29,4 0 0,3 0 0,1 0 1,0 0 24,0 0 1,1 0-14,-1 0 0,3 0 0,-1 2 1,-5 1 12,-2 1 1,-5 0-2,-7-4 0,-4 0 0,-10 2-12,-7 2 0,-41-23 0,-23-12 0,-2 2 0,0 0 0</inkml:trace>
  <inkml:trace contextRef="#ctx0" brushRef="#br0">2536 10920 7953,'-5'-7'3203,"3"0"-2026,-2 3 1,1 3 0,0-5-572,-1 0 0,-2 5 0,4-2 0,-4 4-200,-1 4 1,2 3 0,-3-2 0,-2 1 0,0 3 0,-1 1-90,-2 2 1,3 0 0,-9 1 0,2 2-324,0 1 1,-6 1 0,2-1 0,-3 5-138,-2 2 1,1 2 0,-1-1-1,-1 2-296,-3 3 0,3-3 205,-3 3 1,-1-3 0,1-1-1,3-2 56,4-3 1,-4 2-1,6-6 1,1-1 84,0-2 0,7-1 0,-1-1 0,5 1 79,4 0 342,-5-6 1,8 4 207,-2-2 1,3-2-1,2 0 1,3 0 544,5 0 0,1-2-596,-2 3 0,8 1 1,-3 4-1,1-1 348,0 1 0,5 0-616,2 0 0,-1 0 1,0-1-1,0 1-54,0 0 0,0 0-264,1 0 1,-1-1-1,-4 1 1,1 1-244,-2 4 1,-5-4 87,-1 3 0,-5-3 1,3-1-55,-1 0 0,-2-5-8,-4 1 0,-6-6 0,-2 1-2439,-3-3-1157,3-1 3914,3 0 0,22-23 0,4-5 0</inkml:trace>
  <inkml:trace contextRef="#ctx0" brushRef="#br0">2805 11330 7978,'-5'13'577,"-2"0"1,0 0 0,2-1 0,2 3-1,1 0 346,-3 2 1,1 2 0,4-4 0,0 4 0,0 1 0,0 3-529,0 1 1,0-3-1,0 0 1,0 2-122,0 1 0,0 1 1,0-3-1,0-2 42,0-1 1,-4-2 0,-1-4 370,3-1-1554,0-4 0,2-6 867,0-10 0,17-41 0,5-19 0</inkml:trace>
  <inkml:trace contextRef="#ctx0" brushRef="#br0">2780 11484 7978,'-9'-7'49,"2"1"0,1 0 1,4-2 660,0-4 0,2 4 1,0-1-1,0-1 0,0-1 1,0-2-127,0 0 1,6 1 0,2-1-1,4 0-379,1 0 0,-1 0 0,1 1 0,2-1-151,2 0 1,-3 2 0,4 1 0,1 2 12,2 3 1,-2-4 0,-1 5-1,-1 1-184,0 2 1,5 1 0,-4 0 0,1 1-46,-1 3 0,-1 4 0,-4 4 1,0 1 248,0 0 1,-5 0 24,1 0 1,-6-1 0,2 3 0,0 0 311,-1 2 0,0 5-212,-4-5 0,0 4 1,0-2-1,0 0 416,0 4 0,-4 0-362,0-2 1,-5 3 0,3-2 0,1 2 7,-1 2 0,0-2-145,2-3 1,3 2 0,-4-5-1,4 1 55,1-1 0,-4-1-450,-1-4 1,1-4-734,4-1-479,0-5 1,2 1 1477,2-8 0,9-37 0,7-15 0</inkml:trace>
  <inkml:trace contextRef="#ctx0" brushRef="#br0">3420 11202 7978,'-5'-13'3335,"-4"1"-2763,3 4 1,6 4 0,8 8-180,-1 5 0,4 7 1,-2 2-1,2 2 1,2 1-1,0 1 110,-1-1 0,1 5 1,-1 3-1,-2-1-275,-2-6 1,1 2-1,3-2 1,1 1-193,0-2 1,-4-3-1,-1-5-4978,2 0 4942,2 0 0,-17-46 0,-3-11 0</inkml:trace>
  <inkml:trace contextRef="#ctx0" brushRef="#br0">3446 11945 7978,'-13'0'273,"5"-5"1,1 0 0,1-2 0,3-3 0,2-2 0,1-1 1001,0 1 1,5-5-1,4-2 1,4-1-705,4-3 0,3 3 0,4-1 0,0 0 0,0-1 0,3 3-160,0 0 1,0-2-1,-1 4 1,-2 1-722,-2 2 0,0 1 0,-5 0-3606,-1 0 3916,-2 1 0,-29 4 0,-8 3 0</inkml:trace>
  <inkml:trace contextRef="#ctx0" brushRef="#br0">4279 11586 7978,'-9'-4'1500,"1"-2"0,0 1 225,6-1 1,3 2-1,12 4 1,0 0-153,-1 0-1943,1 0 0,4 1 0,0 2 0,-1 1 0,-2-1 0,-1 0 1,0 0 369,0 1 0,0-6 0,-1-5 0</inkml:trace>
  <inkml:trace contextRef="#ctx0" brushRef="#br0">4266 11394 9239,'-13'-7'4275,"6"1"0,7 6-3867,8 0 1,5 0 0,4 0-1,5 0-1953,2 0 1106,2 0 0,1 0 0,1 0 0,2 0 439,-2 0 0,17 17 0,1 5 0</inkml:trace>
  <inkml:trace contextRef="#ctx0" brushRef="#br0">5470 10421 7978,'-13'-6'7028,"0"-2"-5862,6 2-1003,2-5 1,3 11 0,-2 0 0,-3 7-92,0 4 1,-5 6-1,2 2 1,-4 1-133,-3 3 1,-6 5 0,2 3-1,-5 2 9,-4 3 0,-2 1 1,-5 1-1,1 0-11,2 1 1,5-4 0,0-2 0,3-6-69,5-3 0,2-2 1,6-11-1,2-1-640,2-1 688,4-7 834,5 4 0,0-7 2129,0-4-1912,0 4 0,5-3 1,4 8-376,2 4 0,2 4 0,0 1 0,0-1-150,-1 1 1,3 0 0,0 1 0,4 2-20,1 1 1,1 4 0,5-2 0,-1-1-311,1 1 0,0 2 0,-2-4 0,-1-1-115,-2-2 0,-5-1 0,1-2 0,-5-1-1831,-3-1 1179,-3-6 0,-8 1 1,-2-7-1,-5-3-4694,-2-1 5346,-2-1 0,-17-45 0,-4-9 0</inkml:trace>
  <inkml:trace contextRef="#ctx0" brushRef="#br0">6239 10268 7995,'-6'-8'0,"3"1"1208,-5 3 0,3 3 0,-3-4-664,-2 4 0,4 7 0,0 4 0,2 5 0,0 7 0,0 2-177,-2 1 0,3 7 0,-4 2 0,0 4-158,0 5 0,0-2 0,-3 6 1,3 0-130,1-1 0,-3-2 0,5-6 0,0-1-314,-2-3 0,5-3 1,-4-5-1,4-2-510,1-2 0,-4-8 1,-1-6-1214,3 2 0,0-5-746,2-5 2703,6-12 0,7-42 0,7-14 0</inkml:trace>
  <inkml:trace contextRef="#ctx0" brushRef="#br0">6136 10216 7995,'-13'0'684,"5"0"1,-1 2 300,-1 2 0,0 3 0,2 6 0,4 0-216,2 0 0,8-1 1,4 1-1,5 0-232,7 0 1,3-5-1,4-1 1,2-1-620,2-3 0,5-2 0,5-1 0,-3-1-313,-5-3 0,2-5 0,-4-8 0,0-3-766,-3 0 0,-5-4 631,-3 3 1,-5-3 0,-7-2 0,-3 2-170,-1 2 0,-2 0 0,-4 5 499,0 1 0,-6 3 0,-2 5 343,-4 3 0,4 5 100,-1 5 0,5 3 1,-5 9-1,1 5 841,1 2 0,-3 3-406,6 3 0,-5-2 0,5 5 0,1-1-357,1 1 1,-2 0 0,0 4-1,1-2-117,2 1 1,-1 4 0,-1-6 0,-1 3 137,1 1 1,-4 1 0,0-2 0,-1-2 99,-1-1 0,2-5 1,-3 1-1,3-5-705,1-3 0,-2-4 0,3-5-647,2 0 0,2-7-3579,1-6 4489,6 0 0,12-30 0,5-14 0,5 1 0,-1 0 0</inkml:trace>
  <inkml:trace contextRef="#ctx0" brushRef="#br0">6828 10703 7995,'-9'0'1329,"1"1"1,-1 4-1,2 3-933,3 3 0,2 8 1,2 4-1,0 4 0,0 4 1,0 2-296,0 2 1,0 5-1,0-1 1,0-5-548,0-2 1,0-10-1,0-1 1,0-5-1282,0-3 1,5-8 1726,-1-5 0,12-68 0,-9 22 0,0 1 0</inkml:trace>
  <inkml:trace contextRef="#ctx0" brushRef="#br0">6930 10613 8284,'9'2'1687,"-1"0"-540,2 3 0,-2 5 0,0-2 0,2 4 432,1 0-1418,-3 1 1,2 4-1,-6 0 1,0 0-1,0 0 1,1 2-1,-4-1 203,-4 1 0,-4-2 1,-6-4-1,-1 0-186,-3-1 1,-3 0-1,-4-4 1,1-3-259,2-4 1,-1-1-1,-2 0 1,1 0-929,2 0 1,5-1 0,1-4-3091,5-3 4098,4 2 0,40-11 0,9 3 0</inkml:trace>
  <inkml:trace contextRef="#ctx0" brushRef="#br0">7430 10229 7995,'-11'2'790,"2"2"0,5 4 0,2 4 0,5 2 280,6 3 0,1 3 1,11 6-1,2-1 0,1 1 1,2 1-333,-1 3 0,1-3 1,0 3-1,-1-5-371,1-3 0,-5 2 1,-1-3-1,-1 2 44,-4-2 0,-2-2-835,-4-7 1,1-3-2090,-6-1 1,0-6 2512,-4-2 0,-28-40 0,-8-15 0</inkml:trace>
  <inkml:trace contextRef="#ctx0" brushRef="#br0">7494 10997 7995,'0'-13'282,"4"-1"0,2-1 0,1-4 0,3 1 0,3-2 1241,4 0 1,3 0-1,6-3 1,1 2-1,1-2 1,3-1-590,2-2 1,-3 6 0,4 2 0,0 2-1505,-1 3 0,-3-2 0,-9 8 0,-2 0-2814,-1 2 3384,-3-2 0,-31 6 0,-14-5 0</inkml:trace>
  <inkml:trace contextRef="#ctx0" brushRef="#br0">5227 11497 8046,'-20'-13'686,"-3"4"1,6 1 0,3-2 0,5 0 68,9 1 1,7 2 0,12 4 0,6-2 0,11-1-1,8-1-193,7 0 0,10 2 0,4-2 1,-29 4-1,2-1-83,3 0 0,2 1 0,7 1 0,2 1 0,8-1 1,1 0-1,4 1 0,1 1-200,4 0 0,1 0 1,1-1-1,1 0 1,-23 0-1,1 0 1,-1 0-1,22-1 1,0 0 21,-5 1 0,-1-1 0,-3-1 0,-2 0-305,-8 1 0,-3 0 1,-4 0-1,-1 0 1,-2 1-1,-1 1 1,-3-2-1,-1 1-320,30-4 0,-6 0 0,-15 2 0,-6-1-1272,-5 1 0,-5 1 1596,-6 2 0,-5 0 0,-1 0 0</inkml:trace>
  <inkml:trace contextRef="#ctx0" brushRef="#br0">5611 11855 7919,'0'-4'2418,"0"8"1,0 5-2043,0 12 0,4 6 1,0 7-1,-1 4 0,-1 5 1,-2 6 189,0 5 1,-6 4 0,-2 4-1,-4-2 1,1-4 0,1-5-152,1-4 0,5-9 1,-3-9-1329,1-7 1,3-10-573,8-12 0,0-10 1485,4-7 0,2-24 0,1-9 0,-2-3 0,1 1 0</inkml:trace>
  <inkml:trace contextRef="#ctx0" brushRef="#br0">5611 11868 7942,'-13'0'2228,"0"6"-469,1 2 0,6 3 1,6 2-1121,7 0 1,6-4 0,4-1 0,4 1-504,3-2 0,3 3 1,3-6-1,4-1-473,3-2 1,2-6-1,-1-5 1,1-6-174,-1-5 1,-1-4 0,-1-2 0,-3-1-159,-2-2 1,-6-4 0,-5 4 0,-3 2 17,-5 1 0,-4 7 596,-3 3 1,-4 2 0,2 4 463,-6 2 0,0 4 0,-5 8 171,-2 5 0,3 6 0,-2 13 0,-1 3 451,-1 4 1,-1 9 0,2 3 0,3 1-581,2 0 0,-4 4 0,5 6 0,1 0-584,1-1 1,2 0 0,0-6 0,0-3-325,0-5 0,2-3 0,1-7 0,1-6-1124,-1-7 1,0-7-950,1-3 2529,-3-3 0,11-46 0,-5-10 0</inkml:trace>
  <inkml:trace contextRef="#ctx0" brushRef="#br0">6316 12636 7942,'-9'0'544,"0"0"0,-1 0 550,-1 0 0,4-6 0,3-2 0,2-4 0,4 0-586,2-1 1,3-1-1,6-2 1,1-3-359,3-1 1,-1 1 0,4-4 0,-2 1-170,-2 0 1,2 2-1,0-2 1,-1 1-147,1 1 0,-4 2 0,3 5 0,-2 0-291,-3 0 1,1 6 0,-1 2 0,-2 0 176,-2 1 0,-4 0 368,5 4 1,-6 5 0,1 5 0,-1 5 463,1 2 0,-2 5 1,2-2-1,-3 2 119,-1-1 0,-4 0 0,0 6 0,0 2-429,-2 1 0,4-5 0,-2-3 0,1-1-927,-1-1 1,3-2-1,-4-5-455,4 0 1,1-4 565,0-1 0,0-7 830,0-1 0,1-4 0,2-6 0,3 2 121,1-2 1,2-6-1,3-1 1,1 0-152,0-2 1,4 4 0,0-7 0,-1 1-319,-2 1 0,3-3 0,0 5 0,-1 0-264,-2-1 0,-1 2 1,0 4-1,-1 2-48,1 2 0,0 4 0,0 5 903,0 0 1,-5 2 0,-1 5-1,-1 8-20,-3 3 1,-2 8 0,-1 4 0,-1 0 651,-3 1 0,1-3 0,-6 5 1,1-2-570,1-2 0,-3-2 1,4-3-1,0-3-1118,1-4 1,-1-4 0,3-3-1066,-1-1 0,-1-8 0,5-1-1754,0-7 1,0-6 3373,0-4 0,6-37 0,1-14 0</inkml:trace>
  <inkml:trace contextRef="#ctx0" brushRef="#br0">6854 12572 7925,'-5'-13'1058,"1"0"0,3 1 0,3-1 0,8 0 0,5-1 154,2-3 0,5 2 0,0-2 0,2 5-1324,2 3 1,-2-1 0,-1 6 0,-2 1 0,0 2 0,-1 2-46,-3 3 1,-2 1-1,-4 6 1,-3 5-143,-3 2 0,-5 3 0,-3 5 1,-3 1-8,-1 3 1,-6-3 0,-4 3 0,2-5-443,0-3 0,3 2 0,-1-3 748,0 3 0,-6-15 0,-1-5 0</inkml:trace>
  <inkml:trace contextRef="#ctx0" brushRef="#br0">3574 12124 7332,'7'0'413,"-1"0"-200,-6-6 0,0 3 685,0-5-602,0 5 0,0-4 376,0 3-341,0 2 1,1-4 319,4 6-133,-4 0 67,5-5 36,-6 3-274,0-3 100,0 5 1511,0 0-1729,-6 0 0,5 1 450,-4 3-317,4-2 0,1 5-78,0-3 1,0-1-85,0 6 1,-4-5-61,-1 4 1,0 1-71,0 4 0,4-5 0,-3 1 0,2 1 76,2 1 1,0 2-124,0 0 0,0 1 1,0 2-1,0 1-27,0-2 1,0 0-11,0-3 0,2 1 0,1 0 0,2-2 7,2-2 0,-2 2-4,3-2 1,-4-4-1,5 0-113,1-4 53,1-1 0,2 0 0,0-1-80,0-4 0,-5 3-26,1-7 0,-5 2 0,3-3 1,0 3-179,0 1 0,-2 1 226,3 0 0,-5 2 0,3-4 0,-2 0-169,0 0 1,5 3 145,-5-5 1,2 5 0,-3-5-1,1-1-175,-1-1 0,3 3 266,-2-1 1,0 1 0,-3-5 71,4 0 1,-4 0 65,3 0 0,-2 5 1,-2-1 478,0-1-360,0 5 0,0-3 325,0 4-330,0 3 0,-2-5-203,-2 6 123,3 0 1,-6 4-1,4 2 102,-1 1 0,-1-3 6,5 5 1,0-5 0,-1 5 200,-3 1-229,2 1 0,-4 2 0,6 0 32,0 0 0,0-1-110,0 1 1,0-4 0,0-1-1,0 2 171,0 2 0,0 0-92,0 1 0,0 0 0,2 1 54,2 3 0,-1-7-160,6 3 1,-5-4 0,4 0 0,1 0-24,-2 1 1,4-4-31,-2-2 1,-2-3-1,2-1 1,1 0-6,1 0 1,-3 0-123,1 0 1,-5-1 0,5-3 35,1-5 0,-5 2 24,0-2 0,0 1 0,1-5-1,1 0 0,-4 5 3,1-1 1,-1 1 0,0-5-67,1 0 1,1 0 15,-5 1 0,1-1 1,2 0-1,1 0-35,-1 0 0,-2-1 67,-1-3 1,0 3 0,0-3 0,0 2 46,0 3-23,-5-1 0,3 0 0,-3 2 0,0 1 57,1 1 100,0 6-63,-2-8 303,5 10 914,-5-5-950,6 12 1,4-4-1,2 6 1,1-1 465,3 0 0,-3-3-345,2 5 1,-1-7 0,5 4 128,0 0 0,0-5-541,-1 3 0,1-2 0,0-2-44,0 0 0,-5 0-247,1 0 1,-5 0-767,5 0-848,-6 0-280,8-6-33,-10 5 0,5-3 2174,-6 8 0,-28-26 0,-8 0 0</inkml:trace>
  <inkml:trace contextRef="#ctx0" brushRef="#br0">1519 11715 7865,'-1'7'407,"-3"-2"209,2 2 1,-8-4 1569,6 5-1620,0-5 1,5 3 0,4-6 0,3-2 0,5-1 425,4-1 1,-3-2 0,5 4-1,-2-4-506,0-1 1,4 4 0,-4-1 0,0 2-549,1 2 1,-3 0-1,2 0 1,-3 0-1663,-1 0 0,-1 0 1724,1 0 0,-40-11 0,-10-3 0</inkml:trace>
  <inkml:trace contextRef="#ctx0" brushRef="#br0">1328 11498 7961,'-4'-8'3601,"-1"-1"1,3 2-2063,6-1 1,0 2 0,7 6 0,5 0-820,2 0 1,0 0 0,1 0 0,1 0-1440,0 0 0,0 0 0,3 0 1,-3 2-3246,-2 2 3964,5-3 0,-26-6 0,0-10 0</inkml:trace>
  <inkml:trace contextRef="#ctx0" brushRef="#br0">868 11269 7950,'-4'-9'-175,"0"1"0,-1-1 1,1 1 1014,0-1 1,-5 1 0,4-5-1,-1 0 449,0 0 1,-2 5-500,4-1 0,-6 8-527,1 1 0,4 6 0,-1 8 0,2 4 114,-1 8 0,-3 5-236,4 7 0,-6 5 0,3 1 0,-2 3 3,1 5 1,3 0-1,-2 7 1,0-4-168,0-5 1,4-1-1,-1-8 1,2-2-339,2-4 1,0-12-1,0-2-739,0-5 1004,0-9 1,0-7 0,0-10 0,-1-4 95,-3-3 0,2-5 1,-2 4-1,3-2-27,1-3 1,-2 3 0,-1-1-1,-1 0-153,1 1 0,2-3 0,1 5 0,0-2-149,0-3 1,4 4 0,0-1 0,1 0 189,0 0 1,-2-1 0,6-5-1,1 1 393,1-1 0,2 1 0,0-1 0,-1 1 236,1-1 0,0 1 1,1 0-1,2 4 42,1 4 1,0 3 0,-5 1-1,1 0-204,0 1 0,0 5 1,0 2-1,-1 4-199,1 1 0,-6 1 0,-1 4 0,-2 5 125,0 5 1,1 5 0,-5 7 0,0 1-127,0 2 1,-5 5 0,0 0 0,-2 1 28,-3 3 1,3-1-1,-2 0 1,1 2 3,0 2 1,-1-2 0,4 3 0,1-5-242,-2-4 1,5 1-1,-3-5 1,2-3-279,2-4 0,2-5 0,0-5 0,4-2-507,1-2 0,-2 1 0,3-6 0,2-2-3031,1-5 3896,2-10 0,11-35 0,3-13 0</inkml:trace>
  <inkml:trace contextRef="#ctx0" brushRef="#br0">1149 11983 7894,'0'-8'-58,"0"-1"0,0-1 1,0-1-1,0-2 1050,0 1 1,0 3-1,0 1 1,-1-1 437,-4 2-738,4 1 0,-5 12 0,5 2 0,-2 5-108,-1 4 0,-2 3 0,3 7 0,-1 1-35,1 2 0,-2 6 0,0-4 0,2 1-430,2-3 0,1-1 0,0-2 0,0-4-437,0-3 1,1-3-1,4-6 1,3-2-378,4-5 1,0-10 0,1-6 0,0-8-129,0-4 0,-1-3 1,1-2-1,0 0 490,0 0 1,-5 2-1,-1 2 1,0 1 210,1 2 0,-6 0 0,4 6 0,-2 3 336,1 3 154,-1 8 0,-6 6 0,0 10 0,-3 4 487,2 5 0,-2 1 0,1 2 1,1-1-269,1 1 1,2-1-1,0-1 1,0-1-446,0-2 0,5-5 0,0 1 0,2-3-101,3-1 0,2-5 1,0-1-1,1-1 118,0-3 1,0-2-1,-1-2 1,3-3-155,2-5 1,-3-4 0,3-2 0,-4-4-158,-5 0 1,4-3 0,-4-3-1,3-1-136,2 1 0,-4-1 0,-1 1 0,1-1-106,-2 1 0,-2 1 0,-5 1 0,0 3 626,0 2 0,-1 2 1,-2 6 965,-1 2 0,-6 5 0,2 0-373,-4 6 0,4 0 1,1 5-202,1 2 0,0-3-649,2 2 0,3-5-259,-4 4-233,4-5 156,1 3 433,0-6 1,0 1 0,1 2 94,4 1 1,0 2 0,5-3-214,-1 1 0,-5 5-156,4-5 1,-3 0-1499,3-4 424,-5 0 673,3-6-208,-6-1 1,1 0-877,3 3 1,-1 3 1686,6 1 0,5-17 0,6-5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5432 5902 8967,'-8'0'687,"3"0"0,3 0-693,-2 0 0,3 1 6,-4 4 0,15 2 0,5 6 0</inkml:trace>
  <inkml:trace contextRef="#ctx0" brushRef="#br0">5496 6299 7984,'-17'13'204,"-1"-1"1,4 1-1,3 0 1,4 0-1,1 0 1,3-1 357,2 1 0,1 0-562,0 0 0,23 11 0,5 3 0</inkml:trace>
  <inkml:trace contextRef="#ctx0" brushRef="#br0">5496 6619 7984,'-19'20'225,"5"-2"0,-2-4 0,5 2 1,4 1-1,1-1 824,3-2 0,2-1 0,1 0 0,1-2-1754,3-2 0,4-2 705,4-3 0,13-25 0,2-2 0</inkml:trace>
  <inkml:trace contextRef="#ctx0" brushRef="#br0">5496 6926 7984,'-13'13'354,"0"0"0,2 0 1,1-1 247,1 1 1,6 4-1,-1 0 1,3-1 0,1-2-1,1-1-776,3 0 1,-1-2 173,6-2 0,16 2 0,9-4 0</inkml:trace>
  <inkml:trace contextRef="#ctx0" brushRef="#br0">5508 7464 7984,'-12'20'108,"0"0"0,2-5 0,3 2 86,1-1 136,2-2 1,4-1 0,0 0-1,0 0 1,0-1-331,0 1 0,12 6 0,2 1 0</inkml:trace>
  <inkml:trace contextRef="#ctx0" brushRef="#br0">5508 7873 7984,'-17'30'200,"0"2"1,2-1 582,0 0 1,8-1-1,2-4 1,0-1-490,1 1 0,0-2 0,4-3 1,1-5-321,3-6 0,-1 1-2312,6-2 2338,-1-3 0,5-1 0,0-5 0</inkml:trace>
  <inkml:trace contextRef="#ctx0" brushRef="#br0">5521 8386 7981,'-13'25'374,"5"1"1,1-1 0,1 1 212,3 0 0,2-1 1,1-1-1,0-2-843,0-5 42,0 3 214,6-6 0,6 4 0,8-5 0</inkml:trace>
  <inkml:trace contextRef="#ctx0" brushRef="#br0">5547 8782 7981,'-20'30'299,"3"0"0,3 0 275,1 1 0,1-2 0,2 4 0,3-2-1,2-3 0,0-1-613,5-1 1,0-2-1,0-1 1,2-5-362,2-3 0,-1 0-422,5-6 1,1-4 0,4 0-210,0-4 1,-5-1 717,1 0 0,-5 0 314,5 0 0,-7 2 17,3 2 0,-4-1 0,-1 5 0,0 4-43,0 3 0,-4 1 606,0 5 0,-2 2 0,3 5 1,-3 4 316,-1 0 1,4 7-574,-1 4 1,1 5-1,0-1 1,-1 3-119,1 1 1,2 0-129,1 0 0,4 2 0,0 1 0,-1 1-58,-1-1 1,2-1-308,0-2 1,2 3 0,-3 3 0,1 4-278,-1 1 1,-2-6 266,-1 4 1,0 1 0,0 6 0,0 2-492,0-3 0,0-4 151,0-3 1,0 1 636,0 4 0,-4-6 0,0 1 0,1 2 0,1 4 0</inkml:trace>
  <inkml:trace contextRef="#ctx0" brushRef="#br0">5508 11561 7932,'-12'38'472,"-1"0"0,1 1 0,2-1 1007,2 1 0,5-2-1315,-1-3 0,2 1 0,2-5 1,0-3-1,0-3-3391,0-2 3227,0-12 0,12-10 0,2-15 0</inkml:trace>
  <inkml:trace contextRef="#ctx0" brushRef="#br0">5432 6350 7929,'-26'13'1051,"6"4"0,3 1 0,3 4 1,2 3-1,2 5 469,2 3 1,5-5 0,0 2 0,6-6-1280,6-7 0,3-1 1,5-12-1,5-2 0,2-6 1,2-9-750,-1-7 0,-3-6 0,-3-4 1,0-4-182,-3-3 0,-2 3 0,-3 0 0,-2 0 238,-5 1 1,-2 2-1,-5 5 1,-4 3 926,-6 6 1,-9 2 479,1 10 1,-7 8-1,-4 13 1,1 11 570,0 10 0,2 11-652,8 4 1,4-1 0,8 4 0,5-4-428,2-4 0,14-4-474,5-9 1,11-10-1,5-11 1,1-9-307,0-6 1,-4-13 49,5-10 1,-8-2 0,-3-7 0,-10-2-535,-8-1 1,-5-1 747,-1-1 0,-10 7 1,-5 2-1,-7 4 686,-5 5 1,-7 8-278,0 9 1,2 2-1,3 5 1,2 6 453,1 8 0,6 11-737,3 6 1,4 3 0,6 2-1,7-1-822,7 0 1,12-5-240,6-3 1,2-4 0,7-6 0,1-8-710,-3-6 0,4-5 1019,-6-1 0,-2 0 693,-6 0 0,-15-34 0,-9-8 0</inkml:trace>
  <inkml:trace contextRef="#ctx0" brushRef="#br0">15052 15132 7997,'-20'-12'296,"2"3"1,5 1 0,0-2 0,0 0 2116,1 1-2446,4 3 0,4 8 0,7 2 0,1 5 0,1 3 0,-1 6 95,0 3 1,0 4-1,-4 5 1,0 6 20,0 5 1,0 6 0,0 10 0,0 8 134,0-27 1,0 0 0,0 3 0,0 2-3,1 3 1,-2 2 0,-1 0-1,0 0 1,0 4 0,0 0 0,0 3-1,1 0-112,0 4 1,1 1 0,-1-4 0,2 1 0,-1 2-1,0 0 1,0-3 0,0 0-66,-1-1 0,2 0 0,-1-1 1,2 0-1,1 1 0,1 1 1,2-1-1,1-1-105,0-1 0,1-2 1,-1-2-1,1-1 0,0 0 1,0 0-1,1 1 0,0-1-47,1 1 0,0-1 0,-2-2 0,0 0 0,1 1 0,-1 0 0,-1 0 0,0-1 67,0 1 0,-1 0 0,0-1 1,1 0-1,-1 2 0,1 1 0,-1-2 1,-1 0 91,0-3 1,-1 0 0,-1 0 0,-1 0-1,-1-4 1,-2 0 0,1-2 0,0 1 257,0-2 0,0 0 0,0 28-102,0-1 0,-4-7 0,0-10 0,-1-6 244,0-5-1044,3-11 1,-8-15 0,6-15-2957,1-15 3554,-4-16 0,7-9 0,-8-7 0,-4 1 0</inkml:trace>
  <inkml:trace contextRef="#ctx0" brushRef="#br0">14540 15171 8082,'-24'0'514,"2"0"0,5 0 0,3-2 0,3-2 0,2-4 523,5-4 1,14-2-1,8-6 1,9-8-1,10-12 1,7-7-935,-18 21 0,0-1 1,1-3-1,0-1 0,-2 0 1,1 0-1,0-3 0,1-1-262,1 0 0,-1-1 0,-2 1 0,-2-1 0,3 0 0,-2-1 1,-1 4-1,-2 0-376,16-29 1,-8 6 0,-11 9 0,-3 8-507,-8 14 1079,-4 7 1,-8 14 0,1 8 513,1 12 1,-2 8 0,0 8 0,2 6 902,2 8 0,1 3-1324,0 3 0,1-3 0,5-2 0,8-4-1657,11-3 1526,0-8 0,15-33 0,8-12 0,1-2 0,-1-1 0</inkml:trace>
  <inkml:trace contextRef="#ctx0" brushRef="#br0">13886 17719 8004,'-8'0'264,"-1"0"579,-1 0 0,0-2-371,2-2 1,2 1 0,6-6-17,0 0 1,6-3-1,2 1-66,4 2 0,1-1 1,-1 5-1,3-1-97,2 0 1,-2 2-119,7 4 0,-1 0 0,5 0 1,1 0-4,3 0 0,-2 0 0,6 0 0,2 0-171,1 0 1,1 0 0,1 0 0,1 0 9,2 0 1,-2 0-1,3 0 1,-3 0-49,-2 0 1,1 0 0,0 1 0,1 2 53,-1 1 1,1 1 0,-11-5 0,1 1 185,2 3 1,-1-2 0,5 2 0,-4-2 323,0-2 1,3 0-1,1 0 1,5 0-212,6 0 0,-1-2 0,2-2 0,3-3-138,3 0 1,10-5 0,-2 4 0,-1-2-61,1 1 1,1-1-1,3 6 1,0 1-28,3 2 0,-1 1 1,-5 0-1,-2 0-5,-1 0 1,4 5 0,4 3 0,-1 0-27,-2 1 1,1-1-1,-1 5 1,1 0-66,-4 0 0,0-5 0,2 1 0,1 1-87,4 1 1,-8 0 0,3-1 0,-2-3 98,1-1 0,3 3 0,0-4 1,3 1 100,-2 0 0,2-1 0,0-2 1,-1 1 52,2-1 0,-5-1 1,4-2-1,-3 0 75,3 0 0,-2 0 0,4 0 1,-3 1-29,-5 3 0,1-2 0,-4 2 0,4-2-124,4-2 1,-3 0 0,4 0-1,-2 0-102,1 0 1,-1-2 0,4-1-1,-1-2-93,-3-3 1,0 1 0,0-3 0,2 3-21,2 2 0,-5-4 0,-1 5 0,-3 1 110,-1 2 0,3 1 1,3 0-1,0 0 45,-5 0 1,2 0 0,-5 1-1,2 2 34,3 1 0,-4 0 0,5-4 1,-4 0 86,1 0 1,2 0 0,3-1 0,1-2-86,-1-1 1,0-5 0,0 4-1,2-1-66,2 0 1,-4 1 0,0 2 0,-4-2-76,-3 3 1,2 0-1,2 2 1,-5 0-6,-5 0 1,-3 0 0,0 0 0,-1 0 10,-3 0 1,1 0 0,-5 0 0,-2 0 130,-1 0 1,2 0 0,-3 0 0,-3 0 63,-3 0 1,-3 0-1,-5 0 1,-1 0 67,-2 0 1,-4 0 0,-5 0 0,0 0 0,0 0 1,0 0-1,-1 0 32,1 0 0,-4 0 235,-1 0 595,-5 0-844,3 0-901,-6 0 0,-6 0-2849,-2 0 0,0 2-2303,0 2 5846,5-3 0,3-29 0,7-15 0</inkml:trace>
  <inkml:trace contextRef="#ctx0" brushRef="#br0">22200 17232 8004,'0'-8'521,"2"-1"174,2-1 0,-1 4 0,5 2-409,2 3 1,3 6 0,3 5 0,2 7 0,1 8-1,1 4-2,0 4 0,-3 1-739,4 5 1,-1-1 0,1 1 454,-3-1 0,1 23 0,1 6 0</inkml:trace>
  <inkml:trace contextRef="#ctx0" brushRef="#br0">22380 17975 9797,'0'-13'1043,"0"4"1,0 1 0,0-4 344,0-3 1,1-1 0,3-4 0,5 2-1002,2 2 0,6-2 0,0-1 0,1 1-1309,0-1 1,-4-4 0,5 3 921,-1 0 0,-14-16 0,-5-9 0,3 0 0,0-1 0</inkml:trace>
  <inkml:trace contextRef="#ctx0" brushRef="#br0">13976 13532 8043,'0'-13'662,"-6"2"0,-2 4 0,-2 8-135,1 11 1,4 8-1,5 9 1,0 7 0,-2 5-1,-1 6-132,-1 3 1,0 7 0,4 4 0,0 6-211,0 5 1,0-2 0,0-3 0,1-7-391,4-9 0,2-3 1,5-11-1,1-8-554,0-9 1,0-12-141,0-4 0,0-4 899,-1-4 0,-13-32 0,-8-15 0,2-5 0,-1 0 0</inkml:trace>
  <inkml:trace contextRef="#ctx0" brushRef="#br0">13643 13532 8043,'-4'-8'337,"0"-1"1,1-1 975,1-1-871,2-2 0,0 0 0,2 0 0,2 1 0,6-1 0,6 0 0,5 0 1087,3 0 1,6 2 0,3 1-1,4 1-1169,7 0 1,4 1 0,3 0 0,1-1-1008,-1 2 0,0-3 1,-1 6-1,-3 1 647,-4 2 0,-21-16 0,-4-5 0</inkml:trace>
  <inkml:trace contextRef="#ctx0" brushRef="#br0">22469 17962 7767,'-12'0'456,"-1"0"1,0 0 0,0 0 0,0 0 2031,1 0-2386,4 5 0,-2 3 0,5 4 0,-1 1 0,-1 1 0,1 3 0,-1 5 137,0 2 1,3 7-122,-5 3 1,1 8 0,-5 2-1,0 0 51,0 0 1,2 4-1,1-2 1,3-1 161,1-2 1,2-5-1,4-3 1,1-7-18,3-5 1,4 0 0,6-8 0,3-3-137,4-7 0,8-3 0,2-2 0,0-2-265,1-2 0,-1-2 0,-3-5 0,2 1-215,-1 0 0,1-7 0,-5 7 1,-3 0-361,-2-1 1,-6-1 0,3 0 0,-3 0-1681,-1 4 2342,-6-4 0,-35-18 0,-15-11 0</inkml:trace>
  <inkml:trace contextRef="#ctx0" brushRef="#br0">22405 18218 8550,'-12'0'4878,"-1"0"-4082,6 0 0,7-4 1,10-1-1,5 1 0,8 0 1,4 0-823,3 1 1,1 0 0,-2 0-1,-1-1-1724,-4 1 1750,2-4 0,0-12 0,6-8 0</inkml:trace>
  <inkml:trace contextRef="#ctx0" brushRef="#br0">5508 7400 7438,'0'-9'-955,"0"1"882,0 5 1,-1-3 20,-3 6 1,2-1-1,-2-3 1,3-5 31,1-2 1,0-2-1,0-1 1,0-2 303,0-1 0,0-6 0,0 0 0,-2-4 142,-2-3 1,3-4-1,-4 3 1,4 0-206,1-1 1,0 1-1,0 3 1,0-2-654,0 1 0,0 4-48,0 3 1,-4-2 0,-1 3 479,2-3 0,-4-25 0,0-5 0</inkml:trace>
  <inkml:trace contextRef="#ctx0" brushRef="#br0">5483 6657 8006,'-9'0'837,"1"0"-474,5 0 0,-4 0-255,3 0 0,2 10 0,-2 4 0,2 5 34,2 4 1,0 2-1,0 5 1,0 6 188,0 5 1,0 5-104,0 5 1,0 1-1,0 2 1,0 0-114,0-4 1,0 0 0,0-6 0,0 0-131,0 0 0,0-2 0,0-8 0,0-4-168,0-3 1,2-2 0,1-1-486,1-2 324,0-4 426,-4-11 1,0-7-1,0-8 0,-1-2 24,-3 1 1,2-2-74,-2 2 0,-2 2 1,2-1-1,0-1-90,-2 2 1,4-4 0,-2 2-120,3-2 1,1-2 105,0 0 1,0 0 0,0-1-1,0-1-26,0-3 0,0 0 143,0 1 1,0 1 0,0-5 0,0-2 175,0-1 1,1-2 0,2-1 0,1-1 185,-1-2 0,-1-4-390,-2 4 0,0-6 0,0 2 0,0-1 48,0 1 1,0-3-112,0 2 0,0 0 0,0-1 0,0 4-216,0 0 0,0 4 253,0 7 1,-5-2 0,1 6 117,1 1 29,-4 8 0,6 3 0,-4 11-94,4 7 0,1 5 17,0 8 1,0 1 0,0 3 0,1 4-44,4 3 0,-4 0-11,3-3 1,2 7 0,-2-2 0,-1-1-34,-1-2 0,2 1 13,0-3 1,0 3 0,-4 1 0,0 2 88,0 3 1,5-2-9,-1 6 0,0-6 0,-4 3 0,0-1 43,0 0 1,0 1-102,0-2 0,0-2 0,0 3 0,0-5 17,0-4 1,0-2-203,0-7 1,0-5 0,0-3-434,0-3 528,0-6 1,0-8 0,0-9 0,0-4 117,0-4 0,0 2 51,0-7 0,0 1 0,0-5 1,0 1-72,0-1 0,0 5-71,0-1 0,0 2 0,0-2 1,0 2-163,0 1 1,0 1 41,0 1 0,0-2 1,0-4-1,0 4-16,0 0 0,4-4 225,1 2 0,-1-3 1,-4-2-1,0 1 10,0-1 0,0-1 273,0-3 0,0 3 1,0-3-1,0 5 83,0 3 1,0-1-222,0 6 0,0 0 1,-1 6-76,-4 2 0,4 2-211,-3 3 1,1 3 0,0-2-89,-1 6 0,-1-1 67,5 7 1,0 0 0,0 5 5,0 3 0,0-2 66,0 7 0,0-1 1,0 5-1,-1 1 115,-3 3 0,2 2 211,-2 7 1,3-1-1,1 2 1,0 1 91,0 2 1,0 4-486,0-4 1,0-5 0,0-7 0,0-2-374,0-5 1,1-8 108,3-4 383,3-5 0,12-75 0,-9 26 0,0-1 0</inkml:trace>
  <inkml:trace contextRef="#ctx0" brushRef="#br0">2588 6337 8196,'7'-13'77,"0"5"1,-4-1-1,2 1 1,3 1-1,2 2 344,1 4 0,2 2 0,0 2 0,-1 3 0,0 1-601,-4 3 1,4-3-1,-4 2 1,4-1-254,0-1 433,7-1 0,12-6 0,9 0 0</inkml:trace>
  <inkml:trace contextRef="#ctx0" brushRef="#br0">3984 6414 8196,'0'13'378,"0"0"1,0-1 0,1 1 1905,4 0-2077,-4 0 0,12-2 0,0-2 0,7-5 0,4-3 0,3-1 0,4 0-660,8 0 1,1-5-1,7-4 1,1-4 452,2-4 0,-17 5 0,2-1 0,1-4 0,1 1 0</inkml:trace>
  <inkml:trace contextRef="#ctx0" brushRef="#br0">4830 6491 8196,'0'17'0,"0"0"0,1-1 755,3-2 0,-1-1 1,6-2-1,1-2-612,1-5 0,3-4 1,3-4-1,5-5-638,2-2 1,3-4-176,3-2 1,-2 2 669,6-7 0,23 1 0,10-5 0</inkml:trace>
  <inkml:trace contextRef="#ctx0" brushRef="#br0">5380 6452 8141,'0'13'3763,"0"0"-3362,0 0-7,0 0-394,0-6 0,6-24 0,1-12 0</inkml:trace>
  <inkml:trace contextRef="#ctx0" brushRef="#br0">3126 7873 8158,'-9'0'1532,"5"-1"-1247,7-3 0,2-3 0,17-6 0,1 0-810,1 0 1,7 0 524,3 1 0,10-10 0,6-3 0,5-3 0,0 0 0</inkml:trace>
  <inkml:trace contextRef="#ctx0" brushRef="#br0">4317 7797 8115,'13'7'107,"1"-3"0,2-3 214,1-1 1,6 0 0,-2 0 0,2 0 96,-2 0 1,3 0 0,-4 0 0,3-1-307,3-3 1,-8 1-408,8-6 0,-3 7 0,2-4 0,2 2-1407,3-1 1702,3 1 0,4 4 0,4 0 0,3 0 0,0 0 0</inkml:trace>
  <inkml:trace contextRef="#ctx0" brushRef="#br0">5227 7950 8044,'12'13'16,"1"0"0,0-2 0,0-1 175,0-1 0,-5-6 0,1 1 1,-1-6-114,-1-6 1,5-2 0,-5-11 0,1-2-1600,1-1 1521,0-2 0,9-17 0,2-4 0</inkml:trace>
  <inkml:trace contextRef="#ctx0" brushRef="#br0">5508 7835 7979,'-12'7'1047,"-1"-3"-953,6-2 0,1-4-585,6-2 1,1-1 490,4-4 0,25-48 0,-10 25 0,1 0 0</inkml:trace>
  <inkml:trace contextRef="#ctx0" brushRef="#br0">5560 7720 7979,'-9'8'152,"1"1"855,-2 1 1,3-3 914,-2 2-1419,6-1-579,-3-1 1,8-3 0,1-8-76,1-4 1,5-4-308,-5-1 0,0 5 458,-4-1 0,-11-11 0,-4-7 0</inkml:trace>
  <inkml:trace contextRef="#ctx0" brushRef="#br0">15462 14403 7872,'-8'0'146,"0"-2"409,3-2 1,-1 3 85,2-4 197,2 4-444,-3 1 1,5 1 77,0 4-110,0-4 0,4 10 0,2-2-9,1 2 1,-3 2 0,3 0-24,-1 0 1,4-2-167,-2-2 1,-1 2 0,2-2 90,1 2 0,1 2-96,2 0 1,0-1 0,0 0 54,0-4 0,-1 2-87,1-6 1,-4 5-1,-1-3 1,2-1 388,2 1-475,0 4 0,1-4 0,-1 4 1,-2-3 94,-2-1 1,1 2-42,4-4 1,-5 5 0,1-3 0,-1 1 84,-1 3 0,5-3-137,-4 1 0,-1-1 0,2 3 0,-1-1 253,-1 1-134,5 1 1,-5 2-44,6 0 1,0 0-1,-1-1 0,-3-3 1,0-1 73,0 2 1,-1 0-109,0-1 1,-4 1-1,4-4 23,-3 1 0,5 0 58,-1 1 0,-4 4 0,1-5 0,-2 1 159,1 1 0,3-5-219,-4 5 0,5-5 0,-3 3 1,-1 0 315,1 0-394,4 2 0,-7 2 0,4-1 0,0-3-86,0-1 1,-3 3 3,5-5 1,-5 4 0,3-2-1,1 1 44,-1 3 1,-3-4 48,4-2 1,-3 3 0,3 2-3,2 2 1,-4-2-31,-2-1 1,3-4 0,2 5 19,2 1 1,-2 0-54,-1-2 0,-1 4 1,3-5-1,-2 1-53,-3 1 112,5-1 1,-3 5 0,6 0 125,0 0 0,-5-2-34,1-2 0,-5 1 0,3-5 0,1 3 126,-1 2 0,-3-3-212,4 1 0,-3-1 0,2 3 0,0-3-28,0-1 0,-3 3 20,5-5 1,-5 4 0,3-2-141,-1 1 49,4 2 0,-4 4 0,4-1 39,-2 1-1,-4-4 44,5-1 1,-5-4 0,3 5-65,-1 1 1,3-3 19,-5 2 1,4-5 0,-2 3-1,0 0-235,-1 0 222,5 2 0,-7 4 0,6-1 115,1 1 1,-5-4-36,0-1 1,0-4-1,1 4 1,0-1 82,-1 0 0,1-3-98,-2 5 1,-1-5 20,6 4 0,-5 0-350,5 0 0,-7-1-87,3-3 429,-4-2 0,1 5 7,2-3 1,-3-1-65,4 6 0,-4-5 0,0 3 29,4-1 14,-4-2-28,5 2 48,-6-5 1,1 9 323,3-6-86,-2 1-41,4-5-82,-6 0-4952,0 0 641,0-6 800,0 4 3347,0-3 0,-12-18 0,-2-5 0</inkml:trace>
  <inkml:trace contextRef="#ctx0" brushRef="#br0">5508 7886 7962,'-18'0'534,"4"0"0,-3 0 0,2 0 0,3 0 0,0-1 308,4-3 0,-2-4 1,5-6-1,1 0 1,0 0 655,0 2 0,-1 2-42,5-2 1,6 5-138,3 2 1,-2 4-712,1 1 0,-1 6 0,2 2 0,-3 2-60,-1-1 0,-2 1 0,4-5 655,-1 2-1203,-2-4 0,-4-3 0,0-8 0,0-4 0,-5-1-182,-4 1 0,2 0 1,-2 4-1,1 2-521,1 0 609,-5 5 1,7-3 0,-4 8 149,5 4 725,2 4 0,2 1-735,0-1 0,2-4-46,2-4 0,-3-4 0,4-4 0,-4-4 0,-1-4 0,-1 0 0,-2 2 0,-1 2 0,1-2 0,-3 3 0,2-2 0,0 8 0,4 1 0,0 7 0,0 4 0,0 2 0,4 1 0,2 2 0,1 1-171,3-1 0,1-2 256,2-1 1,0-6-1,-1-3 1,1-3-86,0-1 0,-6-5 0,-3-4 0,2-2 0,-2-3 0,-1-2 0,-1-1 0,-4 0 0,-2 4 0,-3 2 0,-6 2 0,0 5 0,0 2 0,5 2 0,-1 0 0,1 10 0,-4 5 0,4 3 0,4 5 0,2 1 0,2 2 0,2-6 0,2-3 0,4-3 0,4-1 0,5-6 0,0-3 0,0-4 0,-4-4 0,0-6 0,-1-6 0,-4 1 0,-4-7 0,-3 5 0,-1-3 0,-1 2 0,-3 2 0,-4 2 0,-4 1 0,-5 6 0,-1 3 0,1 2 0,-1 2 0,4 6 0,-3 2 0,8 5 0,3 4 0,2 3 0,0 0 0,1 3 0,7-6 0,3-1 0,6-6 0,0-3 0,0-2 0,0 0 0,-1-5 0,1-6 0,-1-3 0,-2-3-470,-2-5 0,-5 2 0,1-2 0,-2 3-622,-2 1 0,-2 5-4585,-2-1 5677,3 6 0,-11-8 0,5 4 0</inkml:trace>
  <inkml:trace contextRef="#ctx0" brushRef="#br0">5534 7886 7775,'0'-8'503,"0"-1"381,0-1 1,0 3 0,0-1-130,0-2 1,0 3-34,0-2-1499,0 6-1394,0-3 2171,0 18 0,-23 42 0,9-16 0,0-1 0</inkml:trace>
  <inkml:trace contextRef="#ctx0" brushRef="#br0">5521 8347 8121,'-13'0'427,"5"2"1,-1 2 86,-1 4 0,3 0 0,0 0 0,1 2 0,4 1 0,0 2-483,2 0 0,2-2 0,0-1 1,4-1-364,1 1 0,0 1 0,3 1 332,-1-4 0,11 21 0,7-1 0</inkml:trace>
  <inkml:trace contextRef="#ctx0" brushRef="#br0">5521 8194 8114,'-13'0'595,"2"-2"1,1-1 0,2-1 240,-2 1 0,4 3 0,3 3 0,6 3-536,5 1 0,4-4 0,1 1-119,-1-3 0,1-2 0,-1-3-26,-4-5 0,-2 2 0,-6-2-75,0 0 1,0-3 0,-2-1 0,-2 1 71,-4-1 0,1 4 0,-2 2 134,-1 1 0,-1 4-73,-2 6 1,6 3 0,2 6 0,5 0-73,5-1 0,-2 1 1,5 0-1,2-2 36,1-2 1,-2 1 149,0-6 0,-5 0-855,4-4-181,-5 0 0,3-5 709,-6-4 0,-34-2 0,-9-2 0</inkml:trace>
  <inkml:trace contextRef="#ctx0" brushRef="#br0">5483 8488 8899,'-13'0'659,"6"1"0,3 4 0,2 3 0,2 4 0,0 0 0,2 1 111,2 0 0,3-4 1,6-2-1,0-2 0,-1-3-616,1-5 1,-1-4-1,-2-6 1,-3 0-1,-2-1 1,-2-2-381,-1-1 1,-2 0 0,-2 4 0,-1 1 330,-1-1 0,-6 1 1,2 4-1,-4 4-153,-1 2 1,1 4 0,0 2 0,4 6-756,3 5 0,4 1 803,1 5 0,40-5 0,10 3 0</inkml:trace>
  <inkml:trace contextRef="#ctx0" brushRef="#br0">3715 8334 8212,'-13'7'23,"2"-1"0,1-2 0,3 2 0,0 0 1,1 1-1,-1-1 376,0-1 1,4 1 0,0-2-1,6 3-155,5 1 1,1-1 0,2-5 0,4 3 43,-1-2 1,1-2 0,1-1 0,3 0-11,1 0 0,1 0 0,4 0 0,1 0 29,0 0 1,-1-4-1,1-1 1,1 1 233,3-1 1,3 2-286,5-6 1,5 6-1,1-2 1,0 0 40,0 1 0,5 0 0,-4 4 0,1 0-19,-4 0 0,2-2 0,-1 0 0,-2-3-77,-1 2 0,-6 2 1,1 1-1,0 0-82,2 0 1,2 0 0,-2 0 0,-2 0 5,-1 0 0,-5 0 2,1 0 1,1 0 0,-1 0 0,-2 0 77,-1 0 0,-1 1 13,0 4 1,-2-4 0,-1 3-1,-2-2 366,2-2 1,1 0-439,2 0 1,-1 4 0,1 0 0,-1-1 74,1-1 0,0-2-109,-1 0 0,5 0 0,0 0 0,-1 0 64,-2 0 0,4-2-62,3-2 0,-3 2 0,-1-3 0,-3 1-260,-1-1 0,4-3-55,0 3 1,1 0 0,-2 2-1,0-3 104,0-1 1,-1 4 84,2-1 1,-7 3 0,3-1 0,-2-1-53,0-1 0,-3 0 233,1 4 0,-2 0 0,2 0 0,-2 0 140,-1 0 0,4 0-145,-2 0 0,2 0 0,0-2 0,-2 0 22,2-3 0,-2 1-143,5 4 1,-4 0 0,8 0 0,-3 0-74,-1 0 1,0-1-73,-1-4 0,-3 4 0,-2-3 1,-1 2-153,1 2 1,-4 4 258,1 1 1,-3 0-1,-1-2 1,0 2-2,0-3 0,1 1 6,3 1 1,-7-2 0,3 4 0,-2-2 51,1 0 0,0 5 91,1-5 1,0 0-1,1-2 1,2 0 130,1 3 1,2-1-207,-2-4 0,-2 4 0,5 1 0,0-3-24,0 0 0,0-2 71,1 0 1,4 1-1,-4 2 1,2 1 218,-2-1 0,3 3-344,-2-2 0,0 0 0,1-2 0,-3 1-14,-1 1 0,3 0-74,0-4 0,-2 2 0,0 0 0,-1 3-155,1-2 1,-4-2 264,1-1 0,-3 0 0,-1 0 0,0 0 65,0 0 0,0 0-16,-1 0 1,0 6 0,-2 1-829,-2 0-107,-5-1-858,3-1 1,-8-3 651,-2 2 0,1-3 0,-4-2 1070,1-3 0,-15-32 0,0-12 0</inkml:trace>
  <inkml:trace contextRef="#ctx0" brushRef="#br0">7481 8360 8084,'-18'-13'1118,"4"5"892,-4-1-927,4 6 1,7-1 0,4 8-1,5 5 1,3 2 0,2 2-619,3 0 0,2 0 0,1-1 0,-1 0-874,1-4 1,1-2 0,2-6-66,1 0 0,0-1 1,-5-4-1,-2-5 127,-2-5 0,-5-1 0,1-5 0,-2-1 302,-2 2 0,0-4 0,-2 3 0,-2-2 529,-4 2 0,-4 2 285,-1 7 0,-4 4 0,0 4 0,0 3 848,-1 1 1,3 11-1397,-2 6 1,4 10-1,3 5 1,3-1-756,2 0 0,2-2-117,7-8 0,3-3 0,7-6 651,4-4 0,13-42 0,9-16 0</inkml:trace>
  <inkml:trace contextRef="#ctx0" brushRef="#br0">3920 8411 8068,'-14'13'231,"-2"0"1,-1 0 0,3 1-1,2 1 1,5 4 0,2 1 783,2 3 1,3-1 0,4 0 0,5-7 0,3-5 0,5-5-512,5-4 0,3-8 0,4-6 0,1-8-571,-2-8 1,-2 1-1,-3-6 1,-3 0-261,-2 1 1,-7-3-1,-6 6 1,-4 2 131,-1 1 0,-3 3 0,-5 2 0,-11 7 926,-8 5 1,-1 4-1,-6 8 1,-2 3 133,-1 8 0,4 7 0,5 10 0,5 4-595,6 3 0,4 0 1,5-1-1,5-5-976,6-4 0,9-2 1,11-10-1,6-5 706,5-3 0,0-26 0,3-9 0,4-4 0,-1 0 0</inkml:trace>
  <inkml:trace contextRef="#ctx0" brushRef="#br0">16653 15721 7879,'-12'0'654,"-1"0"0,0-1 0,0-2 739,0-1 1,5 0 0,1 5-1,1 3-700,3 5 0,2 2 1,2 3-1,2 2 1,3 1-1,-1-1-220,1-2 0,4-1 1,-1-2-1,2-2-520,2-5 0,1-3 1,2-2-1,1-3-80,-2-5 1,-2-8 0,-3-4 0,-3-5-631,-1-4 0,-2 3 482,-4-3 1,0-1 0,-1 3 0,-3 3-29,-5 7 0,-4 5 996,-4 5 1,2 2 0,-5 9 0,1 5 521,3 9 1,4 12 0,3 6 0,5 5 62,2 3 0,4-6-1145,2-7 0,5-9 0,8-5 1,4-6-64,3-6 0,2-10-262,0-7 0,-2-11 1,-3-11-1,-4-5-516,-3-3 1,-6-4 0,-6 5-1,-4 2-1115,-7 4 1,-8 2 782,-4 8 1,-4 9-1,0 13 1,-1 6-3730,0 6 4769,7 1 0,-6 43 0,5 4 0</inkml:trace>
  <inkml:trace contextRef="#ctx0" brushRef="#br0">16794 15926 6319,'-7'0'-17,"2"0"-165,5 0 1,0-1 181,0-3 0,0 2 0,0-4-187,0 6 212,0 0-24,0-5 54,0 3 115,0-3 0,0 3-38,0-2-87,0 2 6,0-3-4,0 5 76,0 0 31,0-6 49,0 5-105,0-5-3,0 6-14,0 0-36,-6 0 138,4 0 17,-3 0 3,5 0 456,0 0-259,0-6 30,0 5-54,0-5-76,0 6 200,0 0-201,-6 0 202,5 0-16,-5 0-133,6 0 60,0-5-32,0 3 83,0-4 30,0 6 92,0 0-105,-6 0-310,5 0 12,-5 0-141,6 0 3673,0 0-3771,0 6 41,0-4 31,0 3 0,0-3 0,2 0 168,2 3 0,-1-1-93,5-4 0,-5 1 1,3 2-9,-1 2 1,-3 0 0,4-2 97,-1 1-205,-3 6 1,8-7-1,-5 4-49,2-1 0,-4 0 2,2-2 1,-3-1-68,3 5 123,-4-5 0,5 4-29,-6-2 263,0-4-676,0 5-925,0-6-2471,0 0 1004,0-6 1592,0 5 1258,0-5 0,6-11 0,1-5 0</inkml:trace>
  <inkml:trace contextRef="#ctx0" brushRef="#br0">16820 15798 7686,'-9'0'237,"1"0"402,-2 0 1,3 0 382,-2 0-86,6 0 101,-2 0 281,5 0-133,0 0-735,5 0 1,-3 2 440,2 2-527,3-3 0,-4 5 140,6-6 42,-6 6-175,8-5 0,-8 5-161,5-6 1,-5 1 0,3 2 86,0 1 0,-4 1 0,5-4 69,-1 3 0,0-2-213,-2 2 0,-1-1 0,6 0 61,0 1 1,-1 4-1,0-3-3,2-2 0,0-1-57,-1 3 1,2-4-1,-2 5 209,2-1 0,2-3-179,0 2 0,-1 2 1,1 0 361,0 1-417,0-4 1,0 6-1,-1-3 125,1 1 0,0-2-173,0 3 1,-5-5 0,-1 3 0,1-2 88,-1 0 0,0 2 0,3-3-8,-2 1-140,1 6 0,2-7 0,-1 4-80,-1-1 0,-2-1 85,1 0 1,4-3 3,-4 7 1,2-5 51,-1 5 1,2-5 0,-2 3 36,2-1 0,-2 2-40,-1-3 0,1 3 0,2-2-3,-2 1 1,2-4-60,-2 1 1,-2 2 0,0-1 0,0 1 54,0 0 0,0-1-56,2 0 1,2-4 0,-4 5 0,2-2 73,-1 0 1,-1 2-56,2-2 0,2-2 1,-2 3 40,2 1-50,2-4 0,0 8 1,0-5-28,0 2 0,-1-4 0,1 4 0,0-4 0,-2 3 0,-2 1 0,2-3 0,-2 5 0,1-5 0,0 3 0,-2 0 0,2 0 0,-3-2 0,2 3 0,-1-4 0,5 5 0,0 1 0,0 0 0,0-2 0,0 4 0,-1-5 0,1 0 0,-4 3 0,-1-6 0,-1 2 0,3-3 0,-1 1 0,1-1 0,-3 3 0,1-2 0,0 2 0,2-4 0,-2 3 0,2-3 0,1 6 0,2-3 0,0 4 0,0-3 0,0-1 0,-5-2 0,1 6 0,-1-7 0,4 4 0,-2-2 0,-2 1 0,1 0 0,4 0 0,-5-4 0,1 3 0,1-2 0,1 2 0,2 0 0,-5 1 0,1-5 0,-1 1 0,0 3 0,3-2 0,-3 2 0,0-1 0,0 0 0,2 1 0,-3 4 0,2-3 0,-5-1 0,3-3 0,0 2 0,0 1 0,-2 5 0,3-5 0,-4 2 0,5-3 0,1 1 0,1 6 0,2-4 0,-1 4 0,-2-3 0,-2-2 0,1 5 0,2-7 0,-1 4 0,-2 0 0,2 1 0,2-6 0,1 8 0,-2-4 0,-2 1 0,2-4 0,-3 3 0,4-1 0,-4-3 0,0 4 0,-1-2 0,0 0 0,-3 0 0,5-4 0,-1 5 0,4 0 0,-4 2 0,3-4 0,-3 4 0,4-2 0,1-3 0,0 7 0,-4-6 0,-1 1 0,-1-1 0,3 0 0,-1 1 0,-5 0 0,4-4 0,-3 2 0,3 2 0,1-3 0,2 7 0,-1-6 0,-1 3 0,-6-1 0,7-3 0,-5 2 0,2 2 0,-4-1 0,4-3 0,-2 3 0,-4-2 0,10 4 0,-9-6 0,4 0 0,-6 0 0,0 0 0,-6 0 0,4 0 0,-3 0 0,5 0 0,0 0 0,0-6 0,-2 4 0,-2-2 0,3 3 0,-5-1 0,6-2 0,-6 3 0,5-5 0,-11 0 0,10 5 0,-6-5-259,3 0 1,-5 4 98,1-7 0,2 6 1,-1-2 7,-2-1 0,-2-1 1,-1-5-79,1 4 1,3-2 0,1 4 0,-2 1 59,-2-1 1,4-3 0,-1 4 38,-1-3 1,-1 6 92,-2-3 1,0 0-1,0-1-22,0-1 1,1 4-14,-1-1 0,4-2 0,1 2 0,-2 0-143,-2-2 1,0 3-1,-1-4 25,0 1 0,0-2 0,0 2 0,1 0-9,-1 1 1,0-4 115,0 5 1,0-2-1,1 2 1,-1-3 45,0 0 0,0-3 15,0 5 0,0-3 0,-1 2 1,-1-1-114,-2-3 0,-1 3 78,6-2 0,-3 2 0,0-3 0,-2 2 48,1-2 1,2 3-1,1-2 1,0 5 0,0-3-1,1 0 34,-1 0 0,0 2 1,-1-2-1,-2 0-45,-1 0 0,-2 0 0,4-3 0,-2 3 48,1 1 0,-2-4 1,-1 3-1,1-1 105,-1-1 0,2 5-87,4-5 0,0 5 0,-1-5 0,-2 1-12,-1 1 1,0 0-45,4 2 1,1 3-1,-1-6 1,0 3-50,0 2 0,-4-3 0,0 2 0,1 0-38,2-2 0,0 3 1,-2-4-1,-1 0 16,2 0 1,-1 3-1,0-5 1,-1 0 41,1 2 1,2-4 0,0 2 0,-2-1 68,-1 2 0,0-2 0,4 4 0,1 1 47,-1-1 1,0-4 0,0 3 0,0-2-34,1 1 1,-1 4-1,0-4 1,0 1-53,0 0 0,5 3 0,-1-5 1,-1 1-39,-1 1 0,-2-3 1,0 4 57,0-1 0,1 0 1,-1-3-1,0 3 39,0 1 0,5 0 1,-1 4-1,-1-4 66,-1-1 1,-2 4 0,0-1 0,0 1-93,0-1 1,5 2 0,-2-4 0,-3 2-19,-2 0 1,2 0-1,4 4 1,-1-2 4,-1-2 0,-2 2 0,0-2 0,0 1-19,1-1 0,-1 3 1,0-4-1,0 3 80,0-3 0,1 2 0,-1-4 58,0 2 1,0-4 0,2 3 0,1-1-18,1-3 0,6 3 1,-1-1-1,1-1-12,-1 2 0,3 0-158,-4 3 0,4 1 88,1-6 55,6 6-422,-5-2 33,5 5-2551,-6 5 0,5-3 2854,4 2 0,14-19 0,4-7 0</inkml:trace>
  <inkml:trace contextRef="#ctx0" brushRef="#br0">15539 14416 8076,'-11'-13'-58,"1"1"0,3 2 0,-1 2 0,3-2 0,-2 0 0,1 0 0,-1 3 917,0 1 0,4 0 0,-3 4-198,0-3 1,4 1 291,-7 4-177,6 0-625,-3 0 1,6 2-133,0 2 1,0 3-1,2 6 1,1 0-113,1-1 0,6 5 1,-3 2-1,2-1-27,-1 1 0,1 4 1,4-2-1,-1 3-54,1 2 0,1-1 184,3 1 1,-1 4 0,5 0-1,2 0 7,1 1 0,2-4 1,0 3-1,1-2 51,3 2 1,-3-7 0,3 2 0,-3 0-1,-2-1 0,1-3 0,-1 0 1,1 2 12,0 1 0,-1-2 0,1-1 1,0 3-81,-1 5 0,1-2 1,-1 3-1,1-3 5,0-2 0,-1 2 0,2 2 0,2 1 1,1-2 0,-5-1 0,-3-1 0,0-1-3,3 1 1,-5-5 0,-2 1 0,-1-1 12,0-1 1,0 3 0,-5-6 0,-2-2-16,-2 0 0,-1-3 1,2 1-362,-5 0-618,-2-6 0,-4-3 977,-2-8 0,-26-60 0,9 22 0,1 0 0</inkml:trace>
  <inkml:trace contextRef="#ctx0" brushRef="#br0">16718 15721 6012,'7'0'4607,"0"0"-2999,-3 0-644,-3 0-800,5 0-1855,-6 0 1691,0 0 0,-23-5 0,-5-2 0</inkml:trace>
  <inkml:trace contextRef="#ctx0" brushRef="#br0">18216 16502 7858,'13'25'141,"0"-3"0,0-2 0,0-1 1,1-4-1,1 0 0,4-3 447,1 1-588,-4-6 0,25-1 0,0-6 0</inkml:trace>
  <inkml:trace contextRef="#ctx0" brushRef="#br0">5560 9000 7884,'-6'9'538,"-3"-2"1,0 0-1,-1-1 1,2 1-1,1 0 2888,0 3 1,4-3-2288,-1 1 0,4-8 1,3-2-1113,1-10 0,5-9 1,-4-1-1,1-2-155,0-1 1,-2-1 0,-4 2 0,0 1 253,0 2 0,-1 7 0,-4 1 708,-3 7 0,-4 8 0,0 7 0,-1 13 48,0 9 1,2 10-1,1 2 1,3-3-940,1-5 0,2-3 0,5-8 1,3-4-1713,5-7 0,4-8 1,2-10 1768,2-8 0,1-20 0,-1-10 0,0-5 0,0 0 0</inkml:trace>
  <inkml:trace contextRef="#ctx0" brushRef="#br0">18793 16746 7871,'-7'0'-51,"1"0"941,6 0 0,-1 0 57,-4 0 1,2 5 0,-4 4-188,2 2 0,0-2 0,5-1 234,0 2 1,0-3-306,0 2 0,5-5-246,-1 5 1,2-7 128,-2 3-341,-3-4 1,4-1 129,-10 0 1,-2 0 425,-6 0-266,6 0 1,-3 6 152,6 2 0,1-2 134,7-2 1,4-2 311,4-2-799,-5-6 0,-1-1 1,-6-6-1,-1 0-187,-4 1 0,0-3 0,-5 0 0,0-1-236,-4 5 0,1-2 0,-4 6 0,3-2-429,1 1 0,4 5-388,1-1 1,5 4-1,-1 4 1,4 4-10,4 4 1,9-1-1,8-1 1,3-3-3694,2-1 4621,-1-2 0,35-21 0,8-4 0</inkml:trace>
  <inkml:trace contextRef="#ctx0" brushRef="#br0">18882 16938 7890,'-4'-9'199,"-1"2"0,-1 0 0,0 0 0,2-2 971,-2 2 1,5 0-429,-4 3 0,4 4-56,1 0 0,0 1-337,0 8 0,4-1 0,2 5 0,0 1 0,1 2 0,0 2 495,3 2 0,1 0 0,2 3 0,0-2-330,0 2 0,4 3 0,1 2 1,2 2-279,3-2 0,1 1-320,2 1 0,1-3 0,1 3 0,1-3 51,-5-2 0,2-1-49,-5-2 0,-3 1 1,0-6-1,-4-2-407,-1 0 1,-6-7 72,-3 1 0,-3-5-13,-1 4 254,-5-5 0,2 3-486,-6-6 347,1 0 1,-1 0 0,2-2-433,1-2 0,2 1 225,4-5 0,-6-1 1,-1-5 38,0-3 1,-3 3 403,6-3 1,-6 1-1,3 0 1,-2-2 104,1-2 0,-1 3-23,-4-4 0,1 4 0,-1-5 0,0-1 360,0-1 1,-4-1-72,0-1 0,-4 5 1,4-1-1,0 1 301,-2 1 0,3-4-450,-5 3 0,5 1 1,-1 0-1,2 1 35,-2 4 0,2-4-105,-2 2 0,3 0 0,3 4 1,1 2 193,1 2 0,1-2 125,-5 2 1,0-1 222,0 2 0,5 2-15,-1 6-161,6 0-438,-2 6 1,6 1 0,2 6 0,3-2 125,1-2 0,1 6-15,5-2 0,-4 3 0,1-2 0,2 3 291,4 4 1,2-1-290,0 2 1,-3-1-1,7 5 1,0-1 112,3 1 1,2 1-273,2 3 0,0-2 0,4 6 0,-1 0-209,1-1 0,-4 3 136,1-6 0,-5-1 1,-4-3-1,-3-2-49,-4-2 0,-1 2 119,-1-3 0,-4-2 0,-3-2 0,-1-3-40,1-1 1,-1-5-180,-4 1 335,0-6-52,0 2 1,0-6-1,0-3-160,0-5 0,-1 2 8,-4-2 1,2 1-1,-4-5 1,2-1-397,2-3 0,-3 3 135,2-3 1,-6 1 0,3 0 0,-2-2-265,1-2 0,-1 0 423,-4-1 1,1-2-1,-1 4 1,0-1 175,0-2 1,0 3 66,0 2 0,-4 3 0,0 1 0,2 0 186,0 0 1,7 6 0,-1 3 316,-1 3 1,5 6-536,0 4 1,4 4-1,2 2 1,4 4-485,3 1 1,4-6 509,0-1 0,7-63 0,-9 14 0,0 1 0</inkml:trace>
  <inkml:trace contextRef="#ctx0" brushRef="#br0">18690 16758 7909,'-12'6'96,"3"1"0,2 6 1,1 0-1,3 0 1,2-1-1,1 1 1121,0 0 0,6-6 0,1-1 1,3-2-1255,2 0 1,-2 1 0,6-7 0,-5-2 0,-2-5-244,1-2 0,0-6 1,-2 0-1,-3 1-165,-4 2 0,-2 1 0,-4 0 72,-3 1 0,1 4 1,-2 3-354,-1-1 1,-1 5 725,-2-4 0,6-7 0,1-3 0</inkml:trace>
  <inkml:trace contextRef="#ctx0" brushRef="#br0">16692 15670 7896,'-13'13'889,"2"0"1,2 0 480,5-1 1,4-3 0,4-2-688,5-1 0,2-2 0,2-4-374,0 0 1,-2-1 0,-1-4 28,-1-3 0,-7-4 0,3 0 234,-4-1 0,-2 0 1,-4 2-79,-3 2 0,1 3 1,-2 6-839,-1 0 1,0 2-1828,2 2 2171,2-3 0,35 11 0,6-5 0</inkml:trace>
  <inkml:trace contextRef="#ctx0" brushRef="#br0">18806 16886 7799,'-13'0'324,"4"0"0,1-1 0,-2-2 0,0-3 0,0 1 1864,1-1 0,6-4-960,-1 2 0,-2-4-323,2-1 1,6 6 0,5 4-488,0 6 1,4 0 0,-2 7 0,2 3 181,2 3 1,0 5-1,1-1 1,3 3 19,4 4 0,4 7 0,2 0 0,1 4-222,2 5 1,6-2 0,-2 5 0,3-2 3,1-3 0,-4-3-425,1-3 0,-7-4 0,1-7 0,-7-4-429,-5-7 1,-2 0 54,-3-5 0,0-1 1,-2 2 44,-2 1-1,-3 0 236,3-2 1,-1 4-1,3-4-183,-1 4-567,-1 0 108,5 1 471,-6-6 1,-3-7 0,-9-8 0,-7-5-355,-3-4 0,-7 1 379,5-5 0,-5 0 0,2-5 1,-2-1-89,1-3 1,4 3 104,-5-3 1,3 3 0,-4 1 0,3-1-317,1-2 0,-3 0 285,0-5 1,-3 4-1,-4-3 1,-1 1 60,2-1 0,-5 3 274,-1-4 1,3 5 0,2 1-1,5 5 524,3 6 1,9 4 1229,-1 5 0,9 4-686,0 8 0,2 7-913,2 6 1,7 6 0,5-2 0,5 4-400,3 0 1,-3 5 129,4 0 1,1 4 0,3-3 0,1 2-160,0 3 1,1-2 68,2 4 1,-1-6-1,0 4 1,-4-3 208,-2-4 1,-5 2 25,4-1 0,-7-2 1,0-6-483,-4-5 156,-7-3 0,2-3 0,-10-2 1,-3-6-617,-4-6 0,-2-1-1334,-3-9 0,3 1 2187,-3-9 0,-4-14 0,-1-8 0,-2-6 0,0 1 0</inkml:trace>
  <inkml:trace contextRef="#ctx0" brushRef="#br0">18742 16835 7799,'-9'-1'-512,"0"-4"1132,0-3 1,-1 1 0,0-2 0,1-1 0,1-1 2855,0-2-2362,-3 6 0,10 3 0,-4 9-13,4 8 1,7 2 0,2 6-1,4 2-520,0 1 0,1 0 0,0-3 1,-2-4-402,-2-2 1,2-3 0,-2 0-241,2-4 0,1-3-52,-4-10 1,-2-3-145,-6-9 1,-2-5 0,-2-6 0,-4-3 0,-5-1 0,-3 0-951,-1-1 0,-6 4 1058,2 0 0,-3 7 1,-2 5-1,2 4 355,3 5 0,-2 4 396,6 8 1,5 4-1,8 11 1,4 5 366,4 4 0,5 7-763,8-5 0,1-2 0,5-5 0,-1-3-377,0-2 0,5-2 19,-1-8 0,1-2 1,-10-6-1,-1 0-323,-2 0 0,-3-3 279,-2-5 0,-3-1 1,-8-9-1,-2-1-1044,-5-2 0,-2-3 324,-2-2 1,-4-1 0,0-2 914,1 0 0,-13-7 0,-7-4 0,-3-1 0,1 0 0</inkml:trace>
  <inkml:trace contextRef="#ctx0" brushRef="#br0">16564 15555 7931,'-9'0'234,"1"0"0,-2 0 1374,-2 0 0,5 1-821,3 4 1,3-3 0,1 7 0,1 0 620,3-2 0,3 0 0,6-4-935,0 1 0,-2 2 0,-1-4-1187,-1 3 1,-5-1-3286,5-4 3999,-6 0 0,-3 6 0,-8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3165BB"/>
    </inkml:brush>
  </inkml:definitions>
  <inkml:trace contextRef="#ctx0" brushRef="#br0">7417 8181 8277,'7'-6'0,"5"0"52,-4-2 1,4-2 0,0 4 0,1 0 0,-1-1 0,-2 2-1,-2-1 1,2 3 351,1 2 0,2-4 1,0 1-1,0 1 82,0 2 0,0 1 0,-1 0 153,1 0 0,-4 0 640,-1 0-524,1 0 0,-2-1-424,-3-4 1,-4 4-188,-4-3 0,-3 2 0,-7 2 0,-2 0 99,-1 0 1,-6 0-98,2 0 0,-5 0 0,-2 0 0,-4 0 142,0 0 1,2 2-280,-4 2 0,4-3 0,-5 5 0,-2-2-70,-4 0 0,1 2 0,-2-3 0,2 1 0,1-1 1,1 3-23,-1-2 0,2 0 0,2-4 1,1 0-42,-2 0 1,3 5 46,-1-1 0,6 0 0,-2-4 1,3 0-89,1 0 1,5-1 0,1-2-1,0-1 93,0 1 1,9-3 139,-2 2 0,3-2 267,-3 2-113,6 2 1,1-5-168,6 3-37,0 3 0,2-5 0,2 6 91,5 0 0,3 0 160,5 0 0,-2 0 1,3 0-1,1 0-10,2 0 1,3 0 0,5 0-1,2 0-85,3 0 1,10 0-185,-5 0 0,8 0 1,1 0-1,5 0 14,2 0 1,6 0-260,-1 0 0,3 0 0,1 0 0,-1 0-218,-4 0 0,3 0 272,-7 0 1,-1 0-1,-5 0 1,-4 1-85,-1 4 1,-7-4 199,-7 3 0,-3-1 0,-1 0 0,-1 1 104,1-1 0,-6-1-39,-3-2 1,-7 0 66,-1 0 0,-8 0 24,-1 0 1,-6 0 0,-9 0 0,-5 0 237,-6 0 1,-7 0-133,3 0 1,-7 0 0,0 0 0,-4 0 83,0 0 0,0 0-229,-2 0 0,3 0 0,-4 0 0,0 1 36,-3 3 1,1-2-56,-1 2 1,0-1-1,-5 0 1,-2 1-147,-2-1 1,-4 2-72,5 0 0,1 3 0,5-4 0,4 1 25,1 0 1,4-3 170,10 2 1,0-2 0,10-4 0,0-1 52,3-1 1,3-6-44,1 2 0,0 0 0,2 0 0,1-2 126,1-1 0,6 2 79,-1 0 1,3 5 419,1-4-446,0 5 0,1-3 0,3 6 12,5 0 0,2 0-87,2 0 1,1 0 0,3 0 0,6 0 112,6 0 0,3 4-208,7 1 1,5 0-1,3-2 1,3 1-55,1-1 1,5 3-68,-1-2 0,8 5 0,-1-4 0,5 1-344,0 0 1,-6 0 236,-1-2 0,-6-3 1,0 5-1,-7-2-220,-8 0 0,-4 1 292,-9-5 1,1 4-1,-10 0 174,-1-1 829,-8-1 1,-4-4 21,-8-2 1,-3 1-632,-6-6 0,-5 5 0,-4-3 1,-2 0 14,-1 0 0,-2 4-254,-3-1 1,1-2 0,-5 0 0,-2 1-202,-1-1 1,3 2-1,-1 2 1,-4-1-294,-2-1 1,-3 0 177,1 4 1,0 0-1,-8 0 1,-4 0-191,-2 0 0,-6 1 285,3 4 1,-1-3 0,0 7 0,3 0-263,1-2 1,3 0 295,7-3 1,2-3 0,8 4 0,3-2-58,4 1 298,9-3 1,4 4 0,7-8 404,1-2-386,7-5 1,0 8-1,8-6 1,1 1-1,3 0 0,7 4-61,4-1 0,4 3 0,2-1 0,3-1 97,4-1 1,4 0 21,5 4 1,-2 0 0,8 1-1,2 2 87,3 1 0,3 1-169,-2-5 1,4 4-1,6 2 1,2-1-43,1 1 0,1 0-130,-5-2 1,-6-1 0,-1 4 0,-3 0-203,-3 0 0,-8-4 139,-13 1 0,-3 2 1,-1 0-61,-1 1 1,-5-4 91,-3 1 804,-8-3-222,-4-1 1,-16-1 0,-6-2 84,-6-1 1,-2-5-286,-1 5 0,-1-6 1,-3 3-1,-4-2-87,-3 1 1,-2 5-80,1-1 1,-2-3-1,-3 0 1,-2-1-220,-1 4 0,-3-2-136,2 2 1,-5-1 0,-2 2 0,-3-2-400,-1 3 0,4 0 425,-2 2 1,4 0 0,2 0 0,3 0 3,4 0 0,8 0 139,0 0 1,7 0 0,-2 0 0,4 0 8,5 0 1,1 0 268,3 0 0,7 0 1,-3 0 125,2 0 1,4 0 109,-2 0 0,6-1 360,-1-4-544,3 4 0,6-6 0,4 4-23,2-1 1,8 0-109,2 4 1,5 0 0,4 0 0,5 0-36,7 0 0,3 0-104,6 0 0,3 0 0,3 1 1,6 3-98,3 5 0,2 2 116,-30-5 0,1 1 1,-1-1-1,1 1 0,-1 0 1,0 0-1,0 1 0,0 0-278,-2 0 0,0 1 0,34 8 175,-6-4 1,-3 2 0,-5-1 0,-9-2-295,-6-1 0,-9-5 119,-7-2 1,-1 2-1,-7-2 169,-1-1 411,-2-2 242,-7-1 0,-2-4-202,-10 0 1,-6-5 0,-7 4 0,-4-1 300,-5 0 1,0-4-499,-7 2 0,-3 1 1,-4-2-1,1 1-17,-1 0 0,-1-2-70,4 6 0,-6-4 1,-3 2-1,-3 0-179,-1 1 0,-2 0-28,-3 5 0,-6-4 1,-8 0-1,-1 1-5,34 2 1,0 1 0,-1-1 0,-1 2 0,-1-1 0,-1 0 0,-1 0 0,0 0-215,0 0 1,0 0 0,3 0 0,1 0 171,-30 0 1,2 0-1,4-2 1,2-1-41,4-1 1,11-6 259,6 2 0,2-4 0,6 1 1,0 1 76,-1 1 0,4 2 44,7-1 0,2 0 1,6 6 51,1-3 378,4 1-55,3 4-438,16 0 0,-1 2 0,11 0 0,4 3 684,3-3 0,1 4-503,5-2 0,3 5 0,7-3 0,6-1 71,2 1 1,0 3-231,7-5 0,3 4 0,6-2 0,-31-3 0,0 0-61,2-1 0,2 1 1,0 2-1,2-1-105,1-2 0,1 0 0,3 2 0,0 1 0,0-2 0,0-1 0,0 1 0,0 0-142,-3 0 0,-1 0 1,1 1-1,-1 0 79,-3-2 0,-1 1 0,-1 1 0,-1 0 1,33 2-1,-4 0-247,-9-1 0,-2 1 261,-14-2 0,1-2 0,-6 2 0,-3-3 81,-4-1 1,-9 0 115,-3 0 0,-4 0 1,-1 0 726,-1 0 0,-5-1-76,-2-3 0,-4-3 152,-1-6 0,-1 1-702,-4 4 1,3-2-1,-7 4 1,-1 0-256,-1 1 1,-2 1-100,0 4 1,-5 0-1,-4 0 1,-2 0-528,-2 0 1,-5 0 459,-3 0 1,-7 0-1,-5 0 1,-2 0-98,-5 0 0,-7 1 354,1 3 0,-14-2 0,34 0 0,0 1 0,-2 0 0,-1 0-32,-1 1 1,-1 1-1,0-2 1,0 1-1,-1-1 1,-1 1 0,1-1-1,0-1 133,2 0 1,1-1 0,1 0 0,2 0-42,-25-1 0,6 0 0,2 0 0,5 0 3,4 0 1,7-5-87,6 1 0,6-6 0,-2 3 0,3-1-22,1-1 1,5 2-197,-1-2 0,2-1 0,-1 5 0,4-1-193,3 0 1,1 2 231,0 4 1,5 0 359,-1 0 0,6 2-109,-1 2 1,2-1 0,2 5 245,0 2 0,8-3 188,4 2 1,8-6-1,10 2 1,6 0 515,5-1 0,10 2-768,9-2 1,4-3-1,6 5 1,-33-4-1,1 0-103,2 0 1,0 0-1,1 1 1,1-1-129,-2-2 0,1 0 0,2 0 0,2 0 0,3 0 0,1 0 0,0 0 0,0 0-11,1 0 0,0 0 0,-1-2 0,0-1-139,-4 1 0,-1 0 0,-2-1 0,-1 1 0,-1 0 0,-2 1 0,33-4-551,-5 3 1,-6 0 446,-13 2 1,-2 4 0,-5 2 0,-1 0 120,-7-1 1,-8 4 92,-2-5 1,-7 5-1,3-5 1,-4-1-73,-1-2 588,-6 5 0,-3-5 233,-8 4 0,-5-4-533,-8-1 1,-3 0 0,-7 0 0,-1 0-73,-2 0 0,-7 0-153,-2 0 1,-1-4 0,-5 0 0,1 1-33,3 1 1,-5 1 42,-1-3 0,0 2 0,-4-2 0,-5 1-25,-1-1 1,-7 2-8,0-2 1,-7 1 0,32 2 0,-2-1 0,1 0-1,-1 0-113,1 1 0,1-1 0,-1 1 0,1 1 71,1 0 1,-1 0 0,-32 0 0,4 0-1,6 0-61,6 0 1,8 0 86,4 0 0,7 0 0,4 0 0,0 0 151,4 0 1,2 0 84,5 0 1,2-4 0,8-2 117,2-1 0,4 3-153,5-5 0,1 5 0,3-3-50,5 1 1,4 2 13,4 4 0,4 0 0,8 0 0,2 0 274,2 0 1,7 4 56,7 0 1,4 5 0,3-4 0,3 1 91,1 0 1,2 2-427,4-3 1,-27-1 0,0 0 0,2-1 0,0-2 0,2 2 0,1-1-265,1 1 1,1-1-1,0-1 1,0 0 102,1 1 1,0 0 0,-2-1 0,0 0-1,-1-1 1,-2 0 0,31 0-507,-9 0 0,-6 0 82,-9 0 1,-9 0-237,-8 0 1,-16 0 270,-9 0 0,-21-2 0,-15-1-245,-9-1 1,-1-6-309,-6 2 0,-5 2 1039,-3 2 0,-5-2 0,5 2 0,-1-1 0</inkml:trace>
  <inkml:trace contextRef="#ctx0" brushRef="#br0">7135 8283 8277,'-8'-25'244,"-1"-1"1,-1 2 0,-1 2 0,-2 5-1,0 3 1,1 1 0,-3 2 0,0 1 822,-2 1 1,-5 7 0,4-3 0,-2 4-631,-3 1 0,-1 6 1,-2 4-1,1 4 1,-1 4-1,2 2 14,2 3 0,5-3 0,9 0 1,3 0-88,4 0 1,1 0-205,0 1 0,6-3 1,4-5-1,5-1 126,7-4 0,2 2-173,2-6 0,3 1 1,1-5-1,0-2-121,2-2 0,-5-3-92,2-6 1,-3 0-1,-5-1 1,-3-2 59,-4-1 1,-3-6 54,-2 2 1,-4-3 0,-6-2 0,-5 1-87,-7-1 0,-1 2 153,-7 3 1,0-2 0,-7 7 0,0 5 418,-2 5 1,0 5-25,5 1 0,0 7 1,4 6-1,4 7 326,3 4 1,7 1-650,2 1 1,7 0-1,6-1 1,9 1 132,6-1 0,8-5-174,4-3 0,2-4 0,1-4 1,1-5-159,-1-3 1,0-2-450,1-3 1,-8-5-1,-5-6 1,-8-4-193,-4-1 0,-6 3 321,-4-4 0,-6-1 0,-5-3 1,-8-1 137,-8 1 0,0 0 243,-7 4 1,-1 3 0,1 6 0,0 2 288,-1 2 1,5 5 745,1-1 0,0 8 0,8 6 1,2 4-111,0 3 1,7 6-942,-1-2 0,8-1 0,1 1 0,7 1 0,4-2 0,8-2 0,2-5 0,3-2 0,4-2 0,1-5 0,6-2 0,-4-2-606,-1 0 0,-5-6 1,-3-4-1,-5-4-497,-3-3 0,-3-2 645,-2 2 1,-9 1-1,-10-5 1,-6 0 94,-5 1 0,-5 0 547,-4 3 1,2 7-1,-5-2 1,1 5 1485,-1 5 0,6 2-894,1 4 1,3 3 0,9 7 0,4 2-777,3 1 0,3 1 0,4-1 0,5-2 0,5 2 0,6-4 0,5-5 0,5 2 0,4-6 0,1 1 0,5-7 0,-3-2 0,-2-5 0,-3-2 0,-6-2 0,-4 0 0,-6-1 0,-4-2-306,-4-1 1,-9 0-237,-8 5 0,-6-1 0,-8 1 0,-1 4 489,-2 4 1,-4 2-152,4 2 1,2 2 0,5 2 0,4 4-763,5 4 1,4 5-715,10 0 1,1 6 0,7-2 1679,9 3 0,24-9 0,12-4 0,9 2 0,-1-1 0</inkml:trace>
  <inkml:trace contextRef="#ctx0" brushRef="#br0">6738 8206 8277,'0'-12'271,"-1"-1"1,-2 0 0,-3 0 0,1 0-1,-3 2 1,1 2 0,-4 4 239,-5-1 1,1 5-1,-7-4 1,0 4 0,-3 1-1,0 1-721,-1 4 0,-1-3 1,-1 6-1,-2-1 118,1 0 1,-2-3-1,0 3 1,-1-1-51,1-3 1,0-2-1,1-1 1,-3 0 45,0 0 1,1 0 0,2 0 0,-4 0 239,-4 0 1,1-1 63,3-4 0,-3 3 1,2-6-1,-5 1 213,-3 0 1,-4 3-299,5-5 1,-5 7 0,4-4 0,2 2 213,1-1 0,-2-5-106,4 2 1,-2 1 0,9-2 0,0 1 176,-1 1 0,-2-3-351,4 5 1,-1-3-1,2 4 1,-1-1-56,2 0 1,-3 2 44,1-6 0,0 6 0,3-1 0,-2 3 17,0 1 0,-6 0-214,5 0 1,-4 0-1,3 1 1,-2 3-53,-2 5 0,-2-2 202,-2 2 0,1-1 0,-1 5 0,1-2 131,-1-2 0,1 2-66,0-2 1,1-4-1,1 0 1,2-4 70,-2-1 0,-1 0-71,-1 0 1,4-1 0,1-2-1,0-3-71,0-1 1,4 4-14,-6-1 0,7-2 0,-2 2 0,2 1-102,-2 2 1,3 1 94,-3 0 0,3 1 1,1 2-1,0 1-64,1-1 1,-1-1 52,1-2 1,-1 4-1,0 0 1,-1-1 15,-3-2 0,3-1 90,-2 0 0,1 5 0,3-1 1,-1-1-57,1-2 1,-1-1 18,0 0 0,1 2 0,-1 0 0,1 3 55,-1-2 0,0 2-160,1-1 1,3 5 0,1-5 0,-2 1 62,-1 0 0,0-3-13,2 2 0,0-1 0,5 0 1,-1 1 60,0-1 1,4-2-32,-3-1 0,2 0 0,3 0 0,-1 0 25,0 0 0,0 0 53,0 0 1,1 0 0,-1 0-28,0 0 0,0 0-9,0 0 1,5 4 0,-1 1-56,-1-2 0,3-2 40,-1-1 1,3 0 0,-3 0 19,-2 0 0,3-1 0,-2-4 0,5 4 0,-3-5 1,0 2-106,0 0 0,2-2-49,-3 2 1,3 2 24,-3-2-174,5 3-254,-3 1 633,6 0 1,6 1-1,4 2 1,4 1 162,3-1 1,5 0-277,-5 1 1,4-3 0,-2 4 0,-1-4-104,1-1 1,-2 4 104,-4 1 1,-1-1-1,1-4 1,0 0-14,0 0 64,0 0 0,-1 0 0,3 0 0,0 0 388,2 0 0,2 0-78,-2 0 0,4 0 0,11 0 0,5 0 49,4 0 0,7 0-327,-1 0 1,9 0 0,5 0 0,5 0-85,2 0 0,2-1-31,-2-4 0,3 2 0,-33 0 0,1-1 0,-1 1 0,-1-1-134,0 0 1,-1 1 0,34-1 85,-6-5 0,-4 5 0,1-3 1,3 0 345,3 0 0,-3 4-124,-4-1 1,-1 2 0,5 2-1,0 0 46,0 0 1,-1-4-54,-3 0 0,4-1 0,-1 5 1,2 0-212,-2 0 0,1 0-153,-5 0 0,4 2 0,1 1 1,-1 1-411,-3-1 1,2 2 388,-2 0 0,3 5 0,1-2 0,-2 4-118,-2 0 1,-3-3 340,-6-1 0,0 1 0,1 4 0,-2 0 59,-3-1 0,-2-3 98,-2-1 0,-2-5 0,5 2 0,-2-4 429,-3-1 1,-1 0-400,-2 0 1,2 0 0,1-1 0,2-2 56,-2-2 1,1-3-273,0 4 0,0-2 0,3 3 0,-1-1-81,-2 1 1,-3-3 33,0 2 0,4 0 1,-2 4-1,-3 0-76,-2 0 1,-6 0 142,4 0 1,-4 0-1,4 0 1,0 1-24,-1 3 0,2-2-8,-5 2 1,2-2-1,-4-2 1,2 1-180,-1 3 1,-1-2 125,2 2 1,-3-1-1,3 0 1,-2 2-125,2 2 0,-3-2 191,3 3 1,-3-4-1,-1 4 1,-2-3 44,-3-2 1,3 3 43,-2-2 0,1 5 0,-1-5 0,-2-1 236,-1-2 0,2-1-68,-4 0 0,6 0 0,-2 0 1,4 0 130,0 0 0,5-4-245,0 0 0,6-2 1,-4 3-1,1-1 145,-3 1 1,3-3-225,1 2 0,1 0 0,1 2 0,-3-1 99,-2-1 0,5 0-98,-2 4 0,3 0 0,0 0 0,-2 0 175,0 0 0,-1-1-112,4-4 0,5 4 0,0-3 0,-2 2 97,-1 2 0,4 0-30,3 0 0,1 0 0,1 0 0,-2 0-211,1 0 0,3 4 278,5 1 0,2 0 1,6 0-1,-1 2-252,-3 0 0,2 0-61,-2-3 1,1 2 0,-1 4-1,-5-3-175,-2-1 0,-6-1 342,0 0 0,-3-4 0,0 3 1,-5-2-105,-2-2 1,-6 4 65,-1 0 0,1 1 0,-2-5 0,-4 0-12,-2 0 0,-3 0 68,1 0 1,-2 0 0,-6-2-1,0-1 240,-1-1 0,1 0-126,0 4 0,-5-4 0,0-2 0,-1 0 96,0 0 1,0 1-693,1 0 1,4 3-1900,-4-7 740,-2 6 0,0-4-2533,-6 3 4073,0 2 0,-40-26 0,-10 0 0</inkml:trace>
  <inkml:trace contextRef="#ctx0" brushRef="#br0">2075 7835 8267,'-4'-8'218,"-2"-1"0,1-1 1,-2 0-1,1 0 1382,0 2 1,0 5-1226,2-2 1,1 11-1,-4 6-86,1 3 1,-3 8 0,1 0 0,0 4 222,-1 3 1,1 5-389,-5-1 1,2 3-1,1 3 1,3 1-150,1 2 1,-3-2 0,5-5 0,1-3-450,2-2 1,1-3 0,1-6-137,3-5 1,4-9-27,4-3 0,1-5 0,0-5 1,0-5-1924,0-5 2559,-1 0 0,-2-20 0,-1-11 0,1 1 0,0-1 0</inkml:trace>
  <inkml:trace contextRef="#ctx0" brushRef="#br0">1858 7592 8404,'-13'-6'331,"4"5"0,2-5 0,0 2 419,0-1 0,5 1 1,2 4-1,9 0 1,8 0-1,7 0 85,5 0 0,12-1 0,2-2 0,5-3-330,3-1 1,2 3-1,1-5 1,2 1-650,-2 1 1,-2-3 0,-3 4-1,-7 0-1204,-7 1 0,-8 0-1069,-6 5 1,-3 0 2416,-5 0 0,-51 35 0,-13 7 0</inkml:trace>
  <inkml:trace contextRef="#ctx0" brushRef="#br0">2280 8360 10180,'-4'-13'2710,"0"0"231,1 1-2135,1 4-883,2-3 0,-1 10 0,-3-4 0,-5 4 0,-2 1 1,-2 0-80,0 0 1,-4 0 0,-1 0 0,-1 1 542,1 4 1,-1 2-1,5 6 1,0 1 240,2 3 1,8-3 0,0 5 0,2-2 152,2 0 1,6 1 0,4-4 0,7 1-1040,9-4 0,1-2 0,8 1 0,4-3-3196,2-2 1,2 0 3453,-5-5 0,-5-31 0,1-12 0,3-4 0,0 1 0</inkml:trace>
  <inkml:trace contextRef="#ctx0" brushRef="#br0">7148 8181 8000,'-13'0'14,"1"0"494,4 0 1,-3 0 0,4 1-1,0 3 1,3 5-275,2 2 1,2 4 0,0 0 0,0 2 0,0-1 0,0 0-506,0 1 0,0-3 1,2 2-1,0-5 271,3-3 0,16-10 0,0 0 0</inkml:trace>
  <inkml:trace contextRef="#ctx0" brushRef="#br0">7097 8757 8000,'-4'8'236,"-2"1"1,0 1 0,1 1 744,2 2 0,1 0 0,4 0-372,2-1-842,-3-4 0,9 3 1,-4-4-1,0 2 1,1-2 232,0-2 0,-16 0 0,1-5 0</inkml:trace>
  <inkml:trace contextRef="#ctx0" brushRef="#br0">7097 9243 8000,'-6'13'500,"-1"0"1,-4 0-1,2 0-188,5-1 1,3 1-1,1 0 1,0 0-939,0 0 626,0-1 0,5 7 0,2 1 0</inkml:trace>
  <inkml:trace contextRef="#ctx0" brushRef="#br0">6969 8258 8000,'-6'19'397,"-1"1"1,-6-4-1,0 3 1,2-1-1,2 2 1,5-2 603,3 1 1,2-2 0,3-6-1629,5-2 627,2-3 0,8-12 0,1-1 0</inkml:trace>
  <inkml:trace contextRef="#ctx0" brushRef="#br0">6943 9154 8038,'-4'17'0,"0"1"0,1 1 321,1-1 1,2-1-1,0-4 1,2 0-1,2 0-323,5 0 0,2-1 1,2 1 1,0 0 0,-1 11 0,1 3 0</inkml:trace>
  <inkml:trace contextRef="#ctx0" brushRef="#br0">7020 9627 8038,'-31'19'555,"5"2"1,8 3 251,3 2 0,7 0 0,1-1 0,1 1-507,3-1 1,3-5 0,4-3 0,5-4-301,2-4 0,25-9 0,5-7 0</inkml:trace>
  <inkml:trace contextRef="#ctx0" brushRef="#br0">7046 10460 8038,'-13'31'628,"2"-4"0,2 3 0,5-3-518,2-2 1,4 1-1,2-2 1,5-1-1,2-3 1,2-2-111,0-2 0,5 4 0,2 0 0</inkml:trace>
  <inkml:trace contextRef="#ctx0" brushRef="#br0">7135 11241 7953,'-12'18'12,"0"2"1,4 1 0,3 1 0,4-1-97,1-1 1,0-2 0,1-5 83,4 0 0,7 5 0,8 2 0</inkml:trace>
  <inkml:trace contextRef="#ctx0" brushRef="#br0">7135 11701 7922,'-5'19'373,"-2"-3"1,-5 5 0,2 2-196,2 1 1,5 0-1,-1-1 1,2-3-455,2-2 0,2 2 1,2-6-1,4-2-1493,4-1 1769,-5 0 0,10 2 0,-3 0 0</inkml:trace>
  <inkml:trace contextRef="#ctx0" brushRef="#br0">7161 12201 7905,'-6'20'295,"-1"-2"1,-6-4-1,1 3 133,-1 5 1,6 1 0,2-2-1,4-4-596,1-3 1,1-2 167,4-4 0,7-8 0,8-7 0</inkml:trace>
  <inkml:trace contextRef="#ctx0" brushRef="#br0">7161 12815 7899,'-19'19'307,"5"1"1,-1 7 0,5 1-38,5 2 0,4-2 0,1-5 0,1-3 0,4-1 0,3-4-270,4-1 0,6-6 0,2-3 0</inkml:trace>
  <inkml:trace contextRef="#ctx0" brushRef="#br0">7161 13340 7884,'-6'19'804,"-4"-4"0,-4 7 1,4 0-594,3 3 1,3 0-1,4 1 1,0-2-667,0-3 1,5-4-1,3-7 1,0-3 454,1-1 0,-1-2 0,5-4 0</inkml:trace>
  <inkml:trace contextRef="#ctx0" brushRef="#br0">7135 13878 7875,'-12'27'236,"-1"1"1,1 4-301,4 0 1,2-3 0,6-1 63,0-5 0,6-10 0,1-8 0</inkml:trace>
  <inkml:trace contextRef="#ctx0" brushRef="#br0">7123 14108 7865,'-13'26'176,"0"-1"0,0 3 240,0 1 0,5 4 0,-1 5 0,1 1 244,1-1 1,1-4-1,6-1 1,0-2-583,0-2 1,0-3-1,0-5 1,0-4-922,0-3 0,1-5 305,4-1 0,0-6 1,4-2 537,-5-7 0,-8-39 0,-3-9 0</inkml:trace>
  <inkml:trace contextRef="#ctx0" brushRef="#br0">7174 15030 7764,'0'-13'228,"0"0"0,0 1 0,0-1 0,0 0 0,0 0 776,0 0 1,0 1 0,0-1 201,0 0-763,0 6 0,-2 1 1,0 8-1,-4 3-257,-1 8 0,2 4 0,-3 7 0,-1 1-185,2 2 0,-4 7 0,2 1 0,-3 5-87,-6 3 1,4 1 0,-3-3 0,1 2-134,-1-2 0,3-1 62,-3-2 0,-1-2 1,0-5-1,3-7-230,1-4 0,1-4 0,0-8-421,0-3 0,2-5 0,2-6-1607,5-7 2415,3 0 0,6-51 0,2-5 0</inkml:trace>
  <inkml:trace contextRef="#ctx0" brushRef="#br0">6918 15120 7816,'-6'18'298,"0"-2"0,-2 5 1,3 3 390,4 5 0,7 1 0,4 7 0,4 2-173,3 1 1,6 0 0,-3-1-1,1-1-488,0 0 0,-1-6 1,3-7-1,-3-6-1558,-2-5 0,4-3 552,-5-2 978,0-3 0,-16-41 0,-2-7 0</inkml:trace>
  <inkml:trace contextRef="#ctx0" brushRef="#br0">7404 15581 10074,'-8'0'4738,"-1"0"-4634,1 0 0,-1 0 0,1 0 1,-2 0-1,-2 0-131,0 0 1,-3 1 0,0 2 0,-4 3 107,-1 1 0,5 3 0,-3 5 0,4 2 140,1-1 1,2 4 0,2 1-1,5 3-142,3 2 1,6-5 0,5 1 0,6-1-285,5-1 1,4-3-1,2-7 1,1-3-1455,2-1 1,1-3 1658,-1-8 0,-20-64 0,-5 23 0,0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brush xml:id="br1">
      <inkml:brushProperty name="width" value="0.05292" units="cm"/>
      <inkml:brushProperty name="height" value="0.05292" units="cm"/>
      <inkml:brushProperty name="color" value="#3165BB"/>
    </inkml:brush>
  </inkml:definitions>
  <inkml:trace contextRef="#ctx0" brushRef="#br0">6271 6318 8228,'-7'-7'-59,"-1"2"1,-1 0-499,1 0 552,1 4 1,3-4 0,0 2 0,-1 0-1,-1 0 1,0-1 0,1 0 0,2 0-1,-1-1 1,1 0 0,0 0-152,-1-2 0,2 0 0,-2-1 1,0 0 184,0 0 1,-2 1 0,1 0 0,-2 1 44,-1 0 0,-2-3 1,2 1-1,-2 0-56,0 1 1,-3 2 0,1 1 0,-3-1 199,-1-1 0,1 2 0,-2 0 1,-1 0-132,-1 0 0,0-2-107,0 2 1,0 1 0,0-1-1,-1 0-46,1 1 1,-2-1 66,-1 0 1,1 1-1,2 3 1,-1 0-11,-1 0 0,-2 0 97,-3 0 0,1 0 1,-1 1-1,0 0-8,1 2 0,-1 1-66,0-2 1,1 2-1,-1-1 1,1 1-25,-1 1 0,0-2-48,1 1 1,-1 1 0,1 1 0,-1 0 50,0 1 0,-1-1-16,-1 1 1,0 0-1,2 1 1,0 1 67,-2 1 0,1 0-12,-1 0 0,0 3 0,5-3 0,0 2 74,2-2 0,1 4-99,1-4 0,0 4 0,0-3 0,1 1 11,1 0 1,1 3-28,-1 0 1,2 0 0,4-1 0,1 1-132,0 2 0,2-2 74,1 0 0,2 0 0,0-1 0,3 1-187,2 2 1,0-3 204,0 1 0,0-1 0,0 0 0,0 2-69,2 0 0,0-1 144,2 0 0,0-1 1,3 0-1,0 1-9,2-1 0,0 0 6,4-1 1,0-1-1,0-1 1,0-1 150,2-1 1,2 2-156,2-3 0,-2 1 0,1-3 1,1 1 5,2-1 1,1 0 13,-1-2 1,0 1-1,2-2 1,0 0 9,2 0 0,-2 1-40,3-2 1,0 3 0,-3-1-1,3 0 15,2 0 0,-4 0-23,1 0 1,0 1 0,0-2 0,1 0 5,2 2 1,-4-1-24,2 0 0,-2-2 0,2 0 0,-1 1 136,1-1 0,0 0-101,-1-2 1,-1 1 0,-1 0 0,2 1 21,2-1 1,-3 0-40,2-1 0,-4 1 0,2 0 0,-1 1 24,0 0 1,0-2-10,-2-2 0,2 0 0,2-2 1,1-1-42,0-1 1,-1-1 38,-2-1 0,1 0 1,-2-3-1,1 1 45,1 0 1,-2-2-27,0 1 0,0-2 0,0-2 0,-1-1 43,-1-1 0,1 0-39,-4 2 1,1-3 0,-1 1 0,0-2 6,-2 0 0,0 0 46,-5 0 0,2-1 0,-3-1 1,0 0 135,0 0 1,-2 1-187,-3 1 0,0 0 0,1-1 0,-2-1 55,0 0 1,-1 2-122,-2 2 0,0 0 0,-3-3 0,-2 0-40,-2 1 0,-1-2 87,-3 4 0,0 1 0,-2-1 0,-2-1 230,-2 2 0,0 0-118,-2 4 0,0-3 0,-4 0 0,-2 1 101,-2 0 1,-1 4-147,-4 2 1,-2 1 0,15 5-1,-1 0 1,0 1 0,-1 0-331,-1 0 1,-1 1 0,-1 1 0,0 2 218,-1-1 1,-1 2 0,0 0 0,-1 2 0,-1 1 0,1 2 0,-1 0-1,0 1-270,-1 1 1,-1 1 289,2 0 0,0 0 0,-1 1 0,0 0 0,1 0 0,0 1 0,1 1 0</inkml:trace>
  <inkml:trace contextRef="#ctx0" brushRef="#br0">6617 10299 16264,'-4'-3'-1093,"1"2"1,2-3 0,0 1 414,-1-1 1,0 2-1,2-2 996,0-1 0,0 1 0,0 1 67,3 0 1,0-1 0,4 2-209,-1 0 0,1 1 1,1 1-1,0 0 43,0 0 0,2-2-96,1 0 1,2 0 0,1 2-1,2 0-62,3 0 1,1 0 185,6 0 1,2 0-1,1 0 1,2 0 273,1 0 1,4 0-438,-2 0 1,2 0-1,-1 0 1,0 0-188,0 0 0,1 0 92,-2 0 1,1 1 0,-3 0-1,2 1 59,0 0 0,-15-2 0,0 0-9,18 0 1,-18 0-1,0 0 1,16 0 0,1 0 117,-18 0 1,1 0-1,0 0 1,1 0-134,1 0 1,-1 0-1,1 0 1,-1 0 0,1 0-1,-1 0 1,1 0 0,1 0 38,0 0 1,0 0 0,1 0-1,1 0-43,-1 0 0,1 0 1,-1 0-1,1 0 0,-2 0 1,0 0-1,1 0 1,-1 0 39,-1 1 0,0-2 0,2 1 0,0-2-9,-2 1 1,1 0 0,-1-1 0,0 0 0,-1 1 0,-1 0 0,1 0-1,0 0 64,0 1 1,1 0 0,0-1 0,0-1-85,0 2 0,-1-2 0,0 0 0,1 0 0,-2 1 0,0-1 0,0 1 1,0-1 74,1-1 1,-1 1-1,0-1 1,0 1-25,1 0 1,-1-1 0,16-2 0,0 3 0,-1 0 83,1-1 1,-1 3-130,-2-2 1,-3 0-1,-1 1 1,-2-1 42,0 0 1,-6 1-53,-1 1 1,-1 1 0,-1 1 0,-2 0-54,-2-1 60,-3 0 1,-1 0 157,-5 1-448,-1-2 1,-6 3-19,-1-3 1,-2 0-1040,0 0 1362,-1 0 0,-22 6 1,-6 1-1</inkml:trace>
  <inkml:trace contextRef="#ctx0" brushRef="#br0">4388 11035 8298,'-7'0'18,"1"1"1,-1 1 0,1 0 0,0 0 0,-1 1 201,1 1 1,-3-1-1,0 2 1,-1 0-1,-1 0 1,-1 2 5,2-1 0,-3 1 0,3 0 0,-2 1-291,-1 0 1,1 1-1,0-2 1,2 1 9,-2 0 1,-2 3 0,-1 0-1,1 1-139,0 1 1,1 0 0,-2 0 0,-2 2 56,-2-1 1,2 4 0,0-4 0,-1 1 230,0-2 1,-3 2 0,1-1-1,2-1 61,2-1 0,1-5 0,2 0 0,1-3-94,2-1 0,0-1 0,4-3 0,0-1-1,2-2 1,-1-5 0,3-1-1,0-2-32,2-1 0,0-3 1,0-1-1,0-1 5,0-2 0,3-1 0,1 0 1,2-1-35,0 0 0,2 0 0,2-1 1,-1 2-51,0 1 1,2 3-1,-2 2 1,1 0-6,1 0 1,-1 3 0,-2 4-1,0 2-18,1 2 0,-2 2 0,1 1 0,-1 3 66,0 5 1,-1 2 0,1 6-1,1 3 89,1 3 0,0 2 0,-1 5 0,1 2 8,1 1 1,1 3 0,-4-16 0,1-2 0,7 17 157,2-2 1,0-1-1,2-2 1,0-2 183,0-4 0,3-4 0,-2-6 0,0-1-177,0-2 0,-5-3 0,2-2 0,-3-2-300,-1-1 1,0-1-1,-1 0 1,-1 0-2048,-3 0 2093,2 0 0,0-11 0,3-4 0</inkml:trace>
  <inkml:trace contextRef="#ctx0" brushRef="#br0">4669 11490 8351,'-6'6'177,"0"4"0,-2 1 0,1 3 0,-2 4 1,1 3-1,-1 3 0,0 2 149,-1 2 0,0 2 1,-1-3-1,3 0-326,0-3 0,2 1 0,0-2 0</inkml:trace>
  <inkml:trace contextRef="#ctx0" brushRef="#br0">12349 10818 8250,'0'-5'358,"-1"2"304,-1 0-659,2 1 1,-5 3-1,2 1 1,-1 5-1,-1 3 1,-3 3-1,-1 2 1,0 1-1,-1 1 1,0 0 0,-3 1 1,-2 2-1,-1 3-28,0-1-33,-2-1 1,2 2 0,-3-2 111,0 0 1,-1-6 0,1 0 0,0-3 124,0-3 1,-1-3 0,-1-2-1,0-1 106,0-2 0,1-3-252,1-2 0,0-3 1,0-1-1,3-3-744,3-1 1,1-4 328,4-4 1,-1-2 0,3-5-1,2-1-531,2 1 1,3 3 903,3 0 0,2 3 1,6-1-1,2 2 8,2 4 0,1 2 224,5 3 1,-2 1-1,3 3 1,-1 4 376,-1 1 0,-1 7-342,-1 2 0,-1 6 0,0 0 0,-4 3 131,0 4 0,-4 2-383,-1 4 0,-1 2 0,-1 2 1,-2 2-117,-1 0 0,1 0 76,-1 0 1,0-4 0,0-3-1,0-5-69,0-5 0,1-4-16,0-2 1,0-1 0,2-1-1,-1-1 118,0 0 0,1-9 0,-1-1 0</inkml:trace>
  <inkml:trace contextRef="#ctx0" brushRef="#br0">12593 11029 8331,'0'-3'1283,"0"4"1,0 5-995,0 3 0,0 6 0,-1 2 0,-2 2-283,-3 0-261,-1 0 0,-5 3 0,1 1 1,-1 0-1,0-2 0,-1-4 1,2-2 413,0-1 1,3-7 33,-3-3 1,5-2-48,0-2 0,5-3 0,1 1 1,6-1 165,4 0 1,2 1 0,2 2 0,0 0 432,1 0 1,3 1-709,-1 1 0,1 1 0,1 4 0,0-1-558,-2 0 0,-1 3-1118,-4-1 1,3 2 1617,0-2 0,0-1 0,-2 3 1</inkml:trace>
  <inkml:trace contextRef="#ctx0" brushRef="#br0">4080 7905 8223,'-4'4'-222,"0"0"0,-1 0 0,0-1 1,0 1-1,0 1 0,0-1 425,0 1-67,1 1 1,-2-2 0,2 0 0,-1 1 0,0 0 0,1 0 0,-1-1 0,-1 1 0,1-1 0,0-1 169,0 0 1,2 0 0,-2-1-151,0 0 1,1 0-335,-2-2-69,2 0 226,1 0 1,3-1-41,0-1 0,3-2 28,2-2 1,-2 0 0,1-1-1,1 1 38,1-1 0,3-1 24,-1-1 0,1 0 1,-3 1-1,1-1 65,2-1 0,-1 2-104,2-3 1,-1 1 0,1-1 0,-1 1 0,-1 0 1,1 1-93,0 1 0,-1 0 0,-1 1 0,-2 1-50,-1 2 0,1 2-24,-2-3 38,-1 4 143,-2-2 0,0 8 103,0 1 0,-2 2-1,-1-1 1,-2-1 0,2 0 0,-1 1 127,-1 2 0,1-2-113,-2 2 0,0-2 1,1-1-1,1 1 54,-1-1 0,1 0-125,0 1 0,0-1 1,-1 1-1,2-1 77,0 0-248,-2 1-74,1-1 126,1-2 1,1-1 0,4-4-1,2-1-151,2-3 1,3-1 139,2-2 0,1-2 0,1-3 1,0 0-40,-1 0 0,3-2 129,0 0 1,3-2-1,-2 2 1,1 0 24,-2 0 0,0 2-12,0 0 0,0 0 0,-4 4 0,-1 1-67,-1 1 1,0 4 37,-3-1 1,-2 3-1,0-1-8,-1 4 1,-1-1 11,-2 3 0,0 1 0,-1 2 0,-1 1 18,-2 3 0,0 2 9,-3 2 1,2-2 0,-3 3-1,0-1 44,2 2 1,0 0-108,-1 0 1,2-5-1,0 0 1,3-2-106,1-2 0,5-4-28,2-2 1,7-5-1,4-4 1,4-5-196,2-7 0,4-3 230,-13 9 1,0 0 0,13-10 0,-3 0 0,-3 0 238,-1 1 0,-1 1 28,-2 0 1,-2 4 0,-5 4 0,-3 5 774,-2 3-632,-4 2 1,1 4-1,-3 2 224,-1 3 1,-5 3-303,0 4 0,-3 2 0,1 0 1,0 0 241,-1 1 0,2-3-394,1 2 0,2-2 1,0-2-1,4-4-258,2-2 0,7-2-214,4-3 0,5-6 0,5-3 0,3-4-196,5-4 0,-15 7 1,0-1 397,0 0 0,0 1 0,13-12 1,-5 4-1,-1 0-322,-2 1 1,-4 3 673,-1 2 0,-4 2 23,-3 6 0,-4 4 40,-1 4 0,-6 7 0,-2 3 0,-2 1 535,-4 3 0,-1 3-320,-1 0 0,2 0 1,1-1-1,-1-1 257,1 0 1,2-3-635,3-4 0,3-2 0,4-4 0,4-2-352,4-4 1,4-6-216,7-5 1,2-4 0,3-2 0,0-1-370,-1-1 1,1-3 776,-1 1 1,-3 2-1,-2 2 1,-3 2 490,-4 0 0,1 3 297,-6 4-307,-2-1 0,-4 12 165,-4 1 0,-2 3 0,-3 3 0,0 2 288,-2 0 0,-2 2-546,3-1 0,0 0 0,4-4-1788,2-1 1225,1-1 1,6-5-1,5-3 1,3-6-297,4-2 1,3-2 287,1-4 1,0 0 0,1-1 0,1 0 136,0 2 1,-5 4 306,-1 1 0,-4 3 0,-2 2 0,-3 4 523,-3 4 0,-2 4-435,-3 3 0,-1 3 0,-2 2 1,-3 2 277,-1 2 1,-2-1-293,3-2 1,-1-3-1,1 1 1,2-2-65,2-3 0,3-3-350,3-5 1,4-2-1,7-4 1,2-4-617,1-4 1,4-5 613,2 0 1,-1-2-1,0-2 1,1 0-99,1 0 0,0 2 390,-1 2 1,-2 2 0,-4 2 0,-3 3 198,-2 1 1,-5 6-83,-2 3 0,-2 4 1,-4 6-1,-1 3 632,-1 3 0,-2-1-494,-2 2 1,0-2 0,0 1 0,2 0 233,2-2 1,1-3-942,1-3 0,6-3 0,5-3 0,5-3-557,5-3 0,2-6 744,2-7 0,4-5 1,-13 11-1,0-1 1,1-1-1,0 0-375,1 0 1,0-1-1,-1 0 1,0 1 475,1-2 0,-1 0 0,0 2 0,-1 1 0,-2-1 0,0 1 1,12-10 203,-2 3 0,-4 7 154,-6 5 0,-3 5 1,-3 6-1,-3 5 328,-3 2 0,-1 3-322,-1 1 0,0 1 0,0 3 0,0 0 186,0-2 0,0-2-441,0-5 1,1-1 0,4-5-1,6-2-254,5-1 1,3-7-1,2-5 1,4-4 0,3-5 0,-1 0-387,-1-2 0,-1 0 545,-1 1 0,-2 1 1,-1-1-1,0 4 392,-3 2 1,-2 5-188,-6 3 0,0 4 0,-5 3 124,0 3 0,-3 3 75,-4 5 1,0-1 0,-2 0 0,0 1 294,0-1 1,1 1-661,0-2 1,3-3 0,0-2 0,4-1-543,2-2 0,3-4 330,2-3 0,3-4 1,1-3-1,1-1-276,0-1 0,-1-1 415,-2 1 0,-1 2 0,0-1 1,-1 2 594,-2 4-254,-2 0 0,-4 6 0,-1 4 298,-4 3 1,-1 6-313,-4 0 0,2 0 0,0 1 0,1-2-99,1-1 0,1 1-285,2-1 1,0-3-1,1-2 1,2-1-82,3-2 1,4-4-141,5-3 0,1-6 0,4-5 1,1-2-8,0 0 1,1 0 291,-3 0 1,0 2 0,-1 0 0,-3 2 378,-4 3-93,-4 5 0,-3 5 0,-2 5 1,-2 3 135,-2 4 0,-4 2-21,-2 1 1,-1 2 0,3 0 0,0-1 101,2 0 0,1-2-380,3-2 0,1-1 1,1-5-1,5-2-254,3-1-1,5-2-187,2-4 1,4-2-1,3-8 1,1 0-80,0-2 1,1 2 468,-1-2 0,-2 2 1,-2 0-1,-3 1 199,-3 4 0,-5 5-53,-1 3 1,-5 3 0,-2 3 0,-1 5 198,-1 2 1,-3 3-50,-1 1 0,-1 1 0,0 2 0,1-1-7,1-2 0,1-2-458,2-2 0,2-2 0,2-3 0,5-2-99,5-2 0,5-7 98,5-3 0,3-7 1,1-2-1,1-2-129,-14 9 0,1-1 0,-1 1 0,0 0 254,0-1 0,0 1 0,1-1 1,-1 2-1,13-10 0,-2 2 321,-2 2 1,-2 5-52,-5 4 1,-2 3-1,-5 6 497,-4 3 0,-2 6-454,-4 3 1,-1 2 0,-1-2-1,0-1 243,-2 2 1,3-5-366,-2 2 0,3-2 1,3-1-1,4-4-338,3-3 1,5-4-220,4-3 0,4-3 0,3-6 0,1-2-253,1-2 0,0-2 530,0 0 0,-2 0 0,2 0 1,-2 1 175,0 1 1,-3 3 2,-2-1 0,-2 5 1,-2 4 374,-5 3 1,-2 3 14,-6 2 1,-1 4 0,-3 3 0,0 0 292,0 1 1,0-1-522,0-1 1,1-1 0,1 1 0,2-2-410,2-2 0,3-2 43,2 0 0,4-4 0,2-3 0,4-4-770,2-4 1,2-2 536,1-2 0,2-3 0,-1 1 0,1 1 276,-2 0 0,-3 4 240,-2-1 0,-6 4 0,-3 3 319,-2 3 1,-4 5-23,-4 5 0,-2 3 0,-2 3 0,-3 1 314,0 1 0,0-3-326,1 1 1,2-1 0,-2 1 0,2-3-324,0-1 0,5-1-238,3-2 1,5-2 0,6-4-1,5-3-740,2-5 1,2-2 553,2-5 0,0 0 0,2-2 0,-2-1 211,-2-1 1,0 3 171,0-1 0,-7 4 0,-1 3 0,-5 3 619,-2 4-405,-2 2 0,-5 8 0,-3 2 0,-2 3 459,-1 1 1,-3 3-399,1 1 0,0-2 1,1-3-1,0-1 9,2-1 0,3-2-648,2-1 1,4-3 0,4-2 0,3-1-171,4-3 1,2-4 302,4-7 1,-3 1 0,4-3 0,-2-1-294,-1-1 1,2 0 556,-2 0 1,-1 3 0,-1 1-1,-4 4 322,-4 2-146,0 5 0,-9 3 0,0 4 0,-3 4 325,-3 3 0,-1 0-334,-1 3 0,-1 0 0,3-1 0,0-1 69,1 0 0,2-3-527,1 0 0,5-3 0,4-3 1,3-2-563,3-2 0,5-3 554,1-3 1,2-4-1,1-4 1,-1 0 123,1-2 1,-1 2 132,-2-1 1,1 3-1,-5 1 1,-3 4 156,-1 2 49,-2 1 0,-6 3 0,-3 3 0,-3 3 258,-1 3 1,1 0-319,1 1 0,0-1 1,2 0-1,1-1-238,1-1 1,4-2-75,2 0 0,4-5 1,4-3-1,2-3-333,4-3 0,1 0 359,3-5 0,1 0 0,-3-2 0,-1 1 40,-1 1 0,-1 3 249,-2-1 1,-3 4-1,-5 4-21,-2 2 1,-4 2-54,-2 6 1,-4 0 0,-3 4-1,0 1 154,-3 1 1,3 1-220,-2-1 1,1-1 0,2-1-232,1-1 0,2-2-58,5-2 0,-1-1 0,4-2 0,2-1-160,2-3 1,-1-1 328,2-2 1,-1 0 0,2-1 0,-1 1-45,-2-1 1,0 1 267,-2 4 0,-3-1 0,-1 3 222,-2 0 1,-4 5-154,-1 1 0,-1 2 0,-1 0 1,0 0 96,0 1 0,0-1-275,0 1 0,1-4 1,3 0-1,3-1-414,2 0 0,2 0 180,2-4 0,3-2 1,0-2-1,1-2 55,0 0 1,-1 0 146,2-3 1,-3 4-1,-2-1 1,0 2-26,0 2 1,-6 2 57,0 0 1,-5 2-1,0 3 1,-1 3 304,-1 2 0,-3 3-185,-1 0 1,-1 0-1,0 0 1,1 0-213,1 0 1,1-1-258,2 1 1,2-3 0,1 0 0,5-3-123,3-3 0,1-2 313,6-2 0,-1-3 0,3-3 1,0-2-70,2 0 1,-1-2 231,-2 1 0,-2 1 0,-3 0 0,-1 1 248,-2 1 0,-4 4 21,-3 2 1,-3 2 0,-1 2-1,-4 3 536,-1 3 1,-2 0-502,-2 2 0,2 0 0,-2 2 0,2-2 1012,1-1-1458,2 2 0,2-4 0,3 1-482,3-3 0,3-3 209,6-4 0,1-4 0,1-5 0,2-1-164,1-1 1,1 0 353,-2 1 1,-2-1-1,-2 2 1,-1 1 23,-1 1 235,-5 3 1,-3 3 0,-6 4 0,-2 2 232,-2 3 0,-3 4 68,-3 5 1,-2-1 0,0 1 0,1 0 165,3 0 1,2-2-394,2-2 1,2-3-1,0 0-267,3-1 1,5-3-98,4-2 1,4-6-1,5-4 1,1-1-231,3-2 1,-1-2 236,2-2 1,-1 2 0,0-3 0,0 1 157,-1 0 1,-1 2 156,-5 3 0,-3 2 1246,1-1-421,-6 5 1,0 1 67,-7 3-945,-2 3 1,1 1-273,1 2 0,2-2 93,2 0 0,2-2 1,4 0-1,0-1-314,0-1 1,2-2 254,-2-1 1,3-1 0,-2-1-1,0 0 160,1 1 0,-2-2 274,-2 2 0,0-2 0,-1 0 320,-1 0 313,-2-1-502,1 4 1,-5 0-663,-1 6 0,2 0 0,3 4-120,2-1 1,3-3 172,1 0 1,2-3 0,4 0 0,1 0-193,2-3 1,1 2 291,2-3 1,-1-3-1,0-1 1,0 0 3,0 1 0,-2 1 299,-2 2 1,-5-2 0,-1 3-1,-3-2 989,-1 1-723,-3 3 0,-2-1 0,-2 4 0,-3 3 34,0 3 1,-3-1-373,1 4 1,0-2 0,5 1 0,1-1-118,0-1 1,1 1 100,0-1 0,5 1 0,2-3 0,2-2-944,3-2 0,1-1 445,2-1 0,-1-3 0,3-1 0,0-3 215,-1-1 0,2-2 264,-3-3 0,0 0 0,-3 1 1,-1 1 360,-3 0 0,-1 2 107,-3-1 1,1 2 0,-3-1 1992,0 2-2190,-5 4 1,3 1-1427,-2 4 888,1 1 1,2 2 0,1-2-1,2 0-337,2-2 1,1 1 270,1 0 1,0-1 0,2 1 0,-1-1-120,-1-1 0,1-1 535,0-1 0,2-1 0,-3-2 1,-1 1 664,-2-1 1,1 0-524,-2 0 1,1 0 0,0 1 0,-1 0 159,1 0 0,-1 0-695,0 0 1,1 0 0,1 3-1,1-1-290,2 0 0,-2 2 333,1 0 0,0 2 0,0 0 0,0 2-294,0 1 0,-1-1 370,0 0 1,-1-1 0,1 2 644,-1 0 607,0-1 1,1-1-294,-1 0 1,-1-3-613,-1-3 1,0 0-1,2-3 1,-1-1 12,-1 1 0,0-1-314,3 1 1,-3 0-1,0-1-953,-2 1 1,1 1-2229,-1 1 3108,-1 3 0,-4 4 0,-4 4 1</inkml:trace>
  <inkml:trace contextRef="#ctx0" brushRef="#br0">7488 7169 7843,'-5'0'1242,"1"0"-648,-1 0 0,2 0 0,-1-1 1090,1-1-937,1 1 0,2-2 217,0 1-529,0 1 1,0-1 2840,0 4-3199,-3-4 1,2 1-1,-3-5-114,1-1 1,1 3 0,0 0-1,0-1 7,1-1 0,-2 0 1,0-1-1,0 0 108,0-1 1,-1 0 0,1-2 0,0 0 67,0 0 0,-1-1 0,1-1 0,0 1 83,1 0 1,-3 1 0,3-3-1,0-1-129,-1-1 0,2 1 1,-3-2-1,1-1-127,2 1 1,-1-1 0,1-2-1,-1 0 5,0-1 1,2 1-1,0 0 1,0-1 43,0-1 0,0 1 0,0-2 0,0 0 24,0 1 0,0-1 0,0 1 0,0 0 24,0 0 0,0-1 0,0 0 0,0 0-62,0-3 0,0 1 0,0-3 0,2 0-22,0-1 0,1-5 0,-1 0 0,2-2 14,2 1 0,0-1 0,1 1 0,-1-1 126,1 1 1,-1 1 0,1-1-1,1 0 44,0 0 0,-2 17 1,0-1-1,-1 0 0,1-1 1,-1 1-1,2 0-95,-1 0 0,0-1 0,1 0 0,-1 0 0,1 0 0,0-1 0,0 0 0,1 0-36,0 0 0,1 0 0,0 0 0,0 0 1,1 1-1,0 1 0,-1 0 0,1 1 2,-1-1 0,1 1 1,0-1-1,-1 0 1,0 2-1,1 0 0,7-13 128,1 2 1,-4 3-1,1 1 1,-2 0 50,0 0 1,2 1 0,1 2-1,-1 1 34,1 0 1,-1 1 0,-2 1-1,0 2-94,-1 1 1,0 2 0,0 1-1,-2 1-47,-1 0 1,0 0-1,-3 1 12,0 1 0,1 1-466,-1 1-1014,-2 2-1922,-1 1 2457,-3 3 1,-6 6 0,-1 1 0</inkml:trace>
  <inkml:trace contextRef="#ctx0" brushRef="#br0">8519 4570 8018,'0'-13'655,"0"3"0,0 2 1,0 1-1,0 0 0,0 1 983,0 0 0,1 2-168,1 2-1394,-2 1 0,4 4 0,-3 2 1,2 2-1,-3 2 0,0 2 0,-4 2 45,-2 1 1,1 4-1,-6-1 1,0 1-161,-2 2 0,0 1 0,-2 1 0,-1 0 355,-1 0 1,-1-1 67,1-1 1,1-1 0,1-1 0,2-1-1,3-2 0,0-2 0,5-2 0,0-3-263,3-1 0,2-1 1,3-2-1,3-1-108,4 0 1,3-2 0,2 1 0,2-1 199,2-1 1,1 0 0,0 0 0,2 0 400,-2 0 0,0 0 0,-1 0 1,0 0-269,-2 0 0,-1 0 0,-3 0 0,-1 0-355,-2 0 0,-3 0-779,-2 0 0,-4-1 0,1-1 0,-4 0-305,-2-2 1,-2 1 0,0-2 272,-1 0 1,-8 1 0,-2-2 0</inkml:trace>
  <inkml:trace contextRef="#ctx0" brushRef="#br0">8839 4801 8009,'0'-7'819,"1"1"0,1 0 0,2 1 0,2 2-273,0 0 0,1 1 0,3 2 0,2 0 0,3 0 0,3 0 273,-1 0 0,3 2 0,-3 1 0,0-1-1059,0 1 0,-4 2 1,1-3-1,-3 0-1439,-2 1 1679,-1-3 0,-13-2 0,-2-6 0</inkml:trace>
  <inkml:trace contextRef="#ctx0" brushRef="#br0">9044 4673 7986,'-6'0'1492,"-1"0"0,1 0-673,-1 0 0,3 2 0,1 1 0,0 1 0,1 3 0,0 2 0,-1 4 0,1 0 451,-1 0 0,3 2-1648,-2 2 1,-1 3-1,0-1 1,0 1-1262,0-1 1,-1-2 1273,2 0 0,-3-7 0,1-4 1</inkml:trace>
  <inkml:trace contextRef="#ctx0" brushRef="#br0">9582 4564 7960,'-6'-5'819,"-1"2"0,1 0 0,0 2 0,1 2 0,1 1 0,0 5 0,-1 0 0,1 1 2457,-1 1-3217,0 1 1,-3 1-1,1 1 1,-3 2 0,0 1-1,-1 2 1,-1-1-809,-1 2 0,-3 0 0,0 1 0,-1-2 86,0-2 0,0-2 567,0-3 1,2-1 0,2-5-1,1-2 77,1-1 1,1-2 0,2-3 0,1-3-13,1-2 1,0-2 0,4-2 0,1 0-83,0-2 0,1 1 0,0-3 0,1 2 56,1 3 0,1 0 0,4 4 0,1 0 276,1 1 1,0 3-1,0 2 1,1 2 238,2 2 0,-1 4 0,0 5 0,-1 1 361,0 1 0,2 3 0,-1 3 0,1 1 0,-2 1 0,2-1 0,-3-1 0,1 0-384,1 1 1,-1-2 0,0-2 0,0-3-1140,0-3 0,-1-4 0,1-2 0,-1-2-2294,-1-1 2998,2-4 0,0-20 0,2-9 0</inkml:trace>
  <inkml:trace contextRef="#ctx0" brushRef="#br0">5303 13353 10120,'-21'22'304,"0"-1"1,-3 3-417,3 0 0,-3 1 0,2 1 0,-1 1 150,11-13 1,0 0 0,1 1 0,-1 0 0,1 0 0,0 0 0,-1 1 0,1-1-108,-1 1 0,1 0 0,0 1 1,1 0-1,-2 1 0,0 0 0,0 0 1,1 1 35,-1 0 0,1 1 1,-1 0-1,-1 1 0,1-1 1,1 0-1,-2 0 0,1 1-10,-1 0 1,0 0-1,0-1 1,0 0-1,1 0 1,0-1 0,0 0-1,0-1 10,1-2 0,1 0 1,-7 15-1,2-3 1,2-3 173,2-3 0,2-3 0,3-7-133,2-1 1,2-5-1,5-5 1,3-6 36,4-5 1,8-6 0,3-6 0,4-4-44,-11 12 1,0-1 0,1 0 0,1-1-19,1 0 0,0 0 0,3-1 0,-1-1 1,1 0-1,0-2 0,0 0 0,0 0-109,1-1 0,-1-1 0,2 1 1,0 0-1,-1 1 0,1 0 1,1 0-1,1 0 90,0-1 1,1-1-1,1 0 1,1-1-1,0 0 1,1 0 0,0 1-1,-1 1-1,1 0 0,0 0 0,-2-1 0,1 0 1,0 1-1,0 0 0,0-1 0,0 0 28,0-1 1,0 1 0,0 0 0,1 1-1,-4 0 1,0 0 0,0 1 0,0-1 15,0 1 1,-1 0 0,1 1-1,-1 0 1,0 1 0,-1 0-1,-1 2 1,-1 0-3,-1 2 1,0 0 0,0 1 0,-1 0-1,-1 1 1,0 1 0,-2 0 0,1 1 49,12-8 0,-1 3 0,-2 5 1,-2 4-106,-2 3 0,-6 2 1,-5 2-1,-2 2-1,-1 3 1,-4 2 0,-1 5 0,-4 3 143,-2 1 1,-5 5 0,-2 3 0,-3 2-56,-3 3 0,7-14 0,-1 1 1,0 1-1,0 0 0,0 0 1,-1 1-21,0 0 0,0 1 0,-1 1 0,0 1 0,0 0 0,-1 0 1,0 1-1,1 0-98,-1 0 1,1 1 0,-2 0-1,0 0 1,1 0 0,-2 1 0,1 1-1,-2-1 93,0 2 0,0 0 0,2-1 0,0 0 0,-1 0 0,0 1 0,2-1 0,0 0 2,1-1 0,1 1 0,-1 0 0,0-1 0,2 0 0,0 1 0,-1-1 0,1-1 9,0 1 0,0 0 1,2-2-1,-1 0 1,1 0-1,1 0 1,1-1-1,-1-1 130,1 0 1,1-1 0,-4 13 0,4-3-1,3-6-295,2-5 1,4-3 0,2-6 0,4-2 2,4-3 1,2-5 0,5-5 0,0-4 127,4-6 0,2-5 0,-10 6 0,1 0 0,1-3 0,1 1 10,1-3 0,0 0 0,2-2 1,1-1-1,1-1 0,1-2 0,-7 8 1,-1 0-1,1-1-106,0 0 0,0 0 0,0 0 0,1 0 0,0 0 0,0-1 0,0 0 0,-1 0 0,1 0 0,1 0 0,0 0 0,0 0 109,1-1 0,1-1 1,-1 1-1,0 1 0,-1 0 1,1 0-1,0-1 0,1 1 1,0 0-1,-1 0 0,1 0 1,-1 0-2,1 0 1,0 0-1,0 0 1,1 0-1,-1 0 1,1 0-1,0 1 1,-1-1-1,0 1 1,0 0 0,1 0-1,-1 1 4,0-1 1,0 1 0,1 0 0,0 0 0,0 0 0,0-1 0,0 1 0,-1 0 0,1 0 0,0-1 0,0 1 0,0 0 8,0 1 0,0 0 0,0-1 0,-1 1 0,1-1 0,-1 1 0,0 2 0,0 0 1,0 0-1,1-1 0,-1 1 0,1-1 11,0 1 1,-1 0 0,1-1 0,-1 1 0,1 0-1,0 1 1,-2 0 0,1 0 0,-1 2 0,10-6-1,-1 1-34,0 1 1,-1 0 0,0 1 0,-1 1 0,-1 1 0,0 1 0,-2 1-1,-1 1 47,0 1 1,-1 0 0,-2 3 0,0 0 0,-2 0 0,-1 2 0,14-2-100,-3 3 1,-6 5 0,-8 3 0,-5 5 60,-4 6 1,-4 0 0,-4 8 0,-3 1 84,-3 3 1,-2 0 0,-3 2-1,-2 1-53,6-16 0,1 1 0,-2 2 0,0 1 1,0-2-1,0 1 0,-1-1 0,0 1-61,-1-1 0,1 1 1,-1 0-1,0 1 1,-1 0-1,0 1 1,-1 1-1,0 0 32,0 1 1,-1 0 0,-1 2 0,0 0 0,0 0-1,-1 0 1,0 1 0,0 1 33,-1 0 1,0 1 0,-2 1-1,0 1 1,0 0 0,0-1 0,0 0-1,0-1-25,2-1 1,-1 0-1,2-1 1,0 0 0,0-1-1,2 0 1,-1 0 0,1-1 22,1-1 0,0-1 0,3-3 0,0-1 0,-4 12 1,3-3 17,4-4 0,0-4 1,6-4-1,4-4-192,3-3 0,7-5 0,7-2 0,3-5 109,4-7 1,-10 3 0,1-2-1,1-1 1,0-2 0,3-1-1,1 0 6,2-3 1,1-1-1,0 1 1,1-2 0,-6 5-1,-1-1 1,1 1 0,0-1-1,0 0 1,0-1-113,1 0 1,1 0-1,-1 0 1,3-2 0,-1 0-1,1 1 1,1-2-1,0 1 1,0-1 0,0 0-1,0 1 1,0-1 120,0 0 1,0 1 0,-1-1 0,0 1 0,-1-1-1,1 0 1,1 1 0,0 1 0,0 0 0,0-1 0,0 1-1,0 0 5,1 0 0,-1 1 0,0 0 0,0 1 1,0 0-1,0 0 0,-1 1 0,0-1 1,0 0-1,0 0 0,0 0 0,0 1 3,0-1 0,0 0 0,1 0 1,-1 1-1,1 0 0,0 0 1,0 0-1,0 0 0,1 0 1,-1 0-1,0 1 0,-1-1 5,1 2 0,-1-1 0,0 1 0,0-1 0,0-1 0,-1 1 0,1 1 0,0-1 0,-1 1 1,2-1-1,-1-1 0,0 1 30,1 0 0,0-1 0,0 1 0,-2 1 0,1 0 0,-1 0 0,0 0 1,0 1-1,-1 0 0,0 0 0,0 0 0,0 1-63,10-6 1,0 2 0,0 1-1,-1 0 1,0 3 0,-1 0-1,-2 0 1,-1 2 5,-1 0 0,-2 1 0,-1 1 1,0 2-1,-2 0 0,0 2 0,-2 0 1,-1 1 149,15 0 0,-9 5 0,-9 4 0,-5 6-112,-5 3 0,-5 3 1,-3 4-1,-4 3 66,-5 2 0,-6 2 1,6-15-1,0 2 1,-2 0-1,0 1 6,-2 2 1,0 0 0,0-1 0,0 0 0,-2 2 0,1 0 0,-1-1-1,1 0-94,-1 1 0,0 1 0,-1 0 0,1 0 0,0 2 0,-1 1 0,-1 0 0,0 0 16,1 0 0,-1 0 1,0 1-1,-1 0 1,0 1-1,1 0 1,-1 0-1,0 1 38,6-9 0,1 0 0,-1 0 0,-4 8 0,-1 0 0,2-1 1,-1 1-1,2-2 0,0 0-37,1-1 1,1-1-1,1-1 1,1 0 0,1-2-1,1-1 1,2-2 0,1 0 8,-4 16 0,3-6 0,3-2 0,2-5 137,1-3 0,6-5 1,2-6-1,3-2-219,5-2 0,3-4 0,6-3 1,2-6 50,3-3 1,5-4 0,-14 6 0,2 0 0,0-2 0,1 0-7,1-1 0,1-1 1,1-1-1,2-1 0,-1 0 1,1-1-1,3-2 0,-1 0-109,-7 5 1,-1 1-1,1-1 1,1 0 0,1 0-1,0-1 1,1-1-1,-1 0 1,1 0 0,0 0-1,1 0 1,-1 0 92,1 0 1,1 0 0,-1 0 0,0-1 0,1 1 0,0 0-1,0 0 1,0 0 0,1 0 0,-1 0 0,1 0 0,-1 1 15,1-1 0,-1 1 0,0 0 0,0 0 1,0 1-1,1 0 0,-2 1 0,0-1 1,-1 1-1,2-1 0,0 0 0,-1 0 24,2 0 0,-1-1 0,0 1 0,0-1 0,0 0 0,1 1 0,-1 0 0,0 0 0,-1 1 0,0-1 0,-1 1 0,0 0 9,-1 0 0,1 1 1,-1-1-1,0 2 0,0-1 1,0 1-1,0 0 1,0 1-1,0-1 0,-1 0 1,-1 1-1,1 0 7,9-3 1,1-1 0,-2 1 0,-1 0 0,-1 4 0,0 0 0,-2 0 0,0 1 18,-2-1 1,0 2 0,-1 2 0,0 0-1,-3 1 1,0 1 0,-1 0 0,-1 2 73,17 0 1,-6 4 0,-3 4-1,-5 3-274,-6 6 1,-3 4 0,-8 2 0,-3 3 110,-2 3 0,-4 3 1,-5 2-1,-4 0 63,5-15 1,0 0 0,0 1 0,-1 0 0,-2 2 0,-2-1 0,0 1 0,-1 0-26,-1 0 0,-1 1 1,1 0-1,-1 0 1,-1 0-1,0-1 1,-1 2-1,0-1 144,-1 2 0,0 0 1,1-2-1,-1 0 0,-1 2 1,1-1-1,-1 0 0,1 0 9,0 0 0,-1 0 0,2 1 1,0 0-1,1 0 0,1-1 0,1 1 1,-1-1-68,2-1 0,1 0 0,2-2 0,1 0 0,1-1 0,1-1 0,0 1 0,2 0 193,0 0 1,0 0-1,-2 12 1,3-1-1,3-3-400,2-3 0,4-2 0,2 0 0,3-1 84,2-3 0,5-2 0,3-3 0,4-1-166,3-2 1,2-5 0,2 0 0,3-2 154,1-3 0,-15-1 0,0-1 0,2-2 0,0-1 0,1 0 0,-1-1 10,0 0 0,0-1 1,-1 1-1,0 0 1,0-1-1,-1-1 1,0 1-1,0-1 33,-1 1 1,1 0 0,13-8 0,-4 4-1,-3 1 343,-2 3 0,-8 1 1,-2 4-228,-4 3 1,-3 3 0,-6 6 0,0 2-14,-2 1 0,1 0-84,2 1 0,0 2 0,0 0 0,0 0 0</inkml:trace>
  <inkml:trace contextRef="#ctx0" brushRef="#br0">4490 13737 8241,'-1'-12'150,"0"1"1,-1 1 0,0 0 0,1 0 0,1-1 0,0 1 0,0 2 668,0 1 0,0 2 0,1 2 0,1 1 0,0 2 0,-1 4 0,-2 5 0,-2 2-382,-1 3 1,-3 3 0,-4 5 0,-1 1-358,0 2 0,-4 3 1,-1-1-1,-2 1-44,0 1 0,-3-1 1,10-13-1,1-1 1,-14 12-96,-1-4 1,3-4 0,0-3 0,1-5-147,1-4 1,4-5 0,2-5 0,2-5-497,0-5 1,1-2 263,1-3 1,4-3-1,3 0 1,1 0-142,2 0 0,0 0 0,1 2 1,1 4 502,1 2 0,2 2 0,2 1 0,1 3 411,2 3 0,0 2 1,2 3-1,0 1 297,0 1 1,2 5 0,-1 3-1,0 2 52,-1 1 1,1 3 0,-3 1-1,1 1-232,1-1 0,-2 1 0,0-1 1,-2 1-320,-1-1 1,1 2 0,-1-3 0,-1 0-706,-1-4 0,0-2 0,2-3 0,1-1-2706,-1-2 3024,4-1 0,5-29 1,-5 10-1,0 0 0</inkml:trace>
  <inkml:trace contextRef="#ctx0" brushRef="#br0">4567 13923 8289,'0'-6'1052,"-1"0"-397,-1 2 0,0 1 1,-1 3-1,0 3 0,2 4 151,0 3 1,-1 2 0,-1 1 0,0 2-587,0-1 0,0 4 0,2-1 0,-2 0-230,-1 0 1,3-3 0,-1 0 0,1-2-1630,1-1 1,1-4-1639,1-1 3098,2-2 0,2-19 0,0-10 0,0 0 0,1 0 1</inkml:trace>
  <inkml:trace contextRef="#ctx0" brushRef="#br0">4599 13853 8746,'-3'-3'1092,"4"1"0,4 1 0,5 0-546,2 1 0,2 0 0,1 0 0,2 0 0,1 0 0,2-1-1109,-1-1 1,0 2 0,1-3 562,1 3 0,2-3 0,3-1 0</inkml:trace>
  <inkml:trace contextRef="#ctx0" brushRef="#br0">4772 13680 8289,'-10'0'655,"1"0"0,-2 3 1,3 2-1,1 2 0,1 4 164,2 1 0,-1 5 0,2 1 0,0 4-273,0 3 0,-1-3 0,1 3 0,0-2 0,0-3 0,2 0-988,0-1 1,1-5 0,1-4 0,2-4-2836,3-4 3266,1-2 1,11-17 0,-1-4 0</inkml:trace>
  <inkml:trace contextRef="#ctx0" brushRef="#br0">5079 13565 8289,'-2'-7'665,"-1"1"0,0 1 154,0 1 0,1 3 0,3 1 0,0 4 2457,2 2-2808,-1 3 0,-2 2 0,0 4 0,0 2 0,-1 2 0,-2 2 0,-3 3-275,-1 1 1,-5 2-206,2 1 0,-3 4 0,1-2 0,-2-2-294,-1-3 0,2-3 0,-3-4 0,1-2-269,0-3 1,0-6 0,2-5 0,1-1-58,2-1 0,-2-5 0,3-4 0,0-3 126,-1-3 0,2 0 1,1-3-1,1-3 160,0-1 0,2 1 1,2 0-1,2 1 370,2 1 1,2-2-1,3 3 1,1 3 719,3 5 0,1 6 1,1 2-1,0 2 75,2 2 0,-1 5 0,1 4 0,-2 3-21,0 3 0,-1 2 0,0 1 0,-2 0-603,-1 2 0,0 1 1,-1-2-1,0 0-1262,0-1 1,-1-4 0,0-1 1066,-1-1 0,-8-24 0,-2-6 0</inkml:trace>
  <inkml:trace contextRef="#ctx0" brushRef="#br0">5182 13840 8289,'-4'0'1638,"2"3"0,1 0-819,1 4 0,1 2 0,0 1 0,2 3 0,1-1 0,-3 2 0,1 0 0,-1 2 0,-1 0 0,0-2 0,0 1 0,0-1-884,0-1 0,1-1 1,0-2-1,3-1-1574,1-2 1,1-1-1,5-2 1,2-1 1430,1-3 0,2-13 1,0-5-1,2-2 0,-1 0 1</inkml:trace>
  <inkml:trace contextRef="#ctx0" brushRef="#br0">8346 6171 8008,'0'-5'-430,"0"1"0,0 2 734,-3-2 1,3 2-1,-2-3 156,1 0 1,1 0 0,0-2-1,0 1 45,0-1 0,0 1 0,0 0 542,0-1 1,0 3 114,0 0 0,-1 4-694,-1 2 1,-2 4-1,-1 8 1,0 0-57,0 1 0,4 2 0,-1-2 0,1-1-308,1 0 0,0-4-147,0 1 1,3-5-1,1-1 1,3-1-296,1-3 1,0-4 0,3-3 0,-1-4-116,0-2 0,0-3 0,-4-1 0,0 0 99,-2-2 1,-1 2-1,-3 0 1,0 0 509,0 2 0,-4 3 1,-1 3-1,-4 3 458,-1 3 1,-1 7 0,-1 4 0,0 3 192,1 3 1,0 1-1,4 3 1,2 0-522,2-2 0,0-2 0,4-5 0,2-1-316,3-2 0,3-3 1,2-2-1,0-2-193,0-2 0,1-5 0,1-4 0,-3-3-136,-1-1 0,-3-2 0,-2 2 0,-1 1 460,-3 1 0,0 0 0,-3 3 0,-2 1 200,-2 2 0,-1 4 0,-3 1 0,0 4 518,-1 5 0,2 4 0,1 5 0,2-1-108,1 1 1,2 1 0,2-3 0,1-1-851,1-1 1,3-5 0,2-1 0,2-3-211,2-2 0,1-3 1,0-1-1,-2-4-270,-1-3 1,1 0 0,-4-3 0,-1 0-343,-1 0 1,-1 3-1,-2 2-678,-1 3 1,-1 3 1154,-4 2 0,-5 20 1,-1 4-1</inkml:trace>
  <inkml:trace contextRef="#ctx0" brushRef="#br0">8346 6228 8213,'-4'1'614,"0"1"0,1 2 1,0 2-384,0 0 1,1-1 0,2-1 0,1 1-1,0 1 1,2 0-555,1 0 0,-2-1 0,1-1 323,0 1 0,5-5 0,-1-1 0</inkml:trace>
  <inkml:trace contextRef="#ctx0" brushRef="#br0">8359 6350 8089,'-1'4'188,"-1"0"0,-1 1 0,-2 1 0,2 0 305,0 1 0,1-1 0,2 1 0,0-1-469,0 0 0,0 1 1,0-1-1,1 1-704,1-1 0,1-2 0,1 1 680,1 0 0,2-3 0,3 1 0</inkml:trace>
  <inkml:trace contextRef="#ctx0" brushRef="#br0">8372 6516 8463,'-4'4'1474,"-1"-2"-1575,4-1 1,-2 2-975,3 1 1075,3-1 0,9-1 0,5-2 0</inkml:trace>
  <inkml:trace contextRef="#ctx0" brushRef="#br0">8397 6612 8089,'-4'2'0,"1"1"260,0 1 81,1 0 0,0 0 1,-1 1-303,2 0 0,2-2 1,2 1-605,1-1 320,-3-1 1,3-2 244,-2 0 0,1 0 0,4 0 0</inkml:trace>
  <inkml:trace contextRef="#ctx0" brushRef="#br0">8391 6657 8089,'-3'3'-47,"-1"-2"0,3 4 0,-2 0 1,1 0-1,0 0 0,0-1 0,1 1 140,0 1 1,1-2-1,-1 1 1,0 1-116,-1-1 1,-1 0-1,3 2 1,0-1-160,0 0 0,0 1 0,0-1 181,0 1 0,6-12 0,1-3 0</inkml:trace>
  <inkml:trace contextRef="#ctx0" brushRef="#br0">8378 6753 8089,'-3'3'0,"-2"1"0,2 1 0,0 0 14,0-1 95,1 1 0,2-1 1,0 0-1,0 1-544,0 1 0,1 0 435,1-2 0,4-18 0,4-8 0</inkml:trace>
  <inkml:trace contextRef="#ctx0" brushRef="#br0">8417 6804 8089,'-1'-3'248,"0"0"0,-2 0 264,-1-1 0,3 0 0,-2 1 82,0 0 1,2 0-122,-4 1 1,3 1 460,-2-1-686,3 1 0,-3 3 0,3 1 47,-2 1 0,1-2 10,2 2 1,0 1-37,0 1 0,1-2-101,1 0 1,0-2 197,2 0-238,-3-1 0,2-2 56,-3-1 0,0-2 0,-1-1 25,-1 0 0,1 3-1,-3 2 1,1 0 0,-1 0 63,-1 0 0,2 0-130,-2 0 1,4 2-92,-1 3 0,2 0 1,2-1 42,2-2 1,2-1 0,0-1-46,1 0 0,-1-3 1,0-1-1,-1-2 7,-1 0 1,-2-1 0,2 1 0,-1-1 122,-2 1 1,0 0-1,-2-1 1,0 1 133,-2-1 0,-2 4 0,1 1-198,-2 1 1,2 2 0,1 1 0,0 4-36,1 2 1,0 3-1,-1-2 1,3 0-157,1 0 0,2 0 0,2-3 0,-1-1-147,1-1 0,3-3 0,1 1 0,-2-2 302,0-2 0,-1-1-16,-2-4 0,1-1 0,-2-1 1,-2-1 100,0 1 0,-1-2 16,0 3 0,-1-3 1,-1 3-1,-2 0 46,1 1 0,-3 2 0,2 2 0,-2 0-125,0 2 1,-1 3-1,2 3 1,0 2-66,3 1 1,-1 4 0,1-2 0,1 0-181,0 1 0,3-3 1,1 0-1,1-1-62,1-3 1,0 1 0,2-3 0,-1 0 219,0-2 1,-1-3 0,-2-2 0,0-2 168,-1-1 1,0-3-1,1 3 1,-2 0 304,0 1 1,-3 0 0,-1 1-712,-1 0 0,0 2 0,-3 3-597,1 2 1,2 3 0,0 4 0,1 1-2458,2-2 2498,0 3 1,21-22-1,5-4 1</inkml:trace>
  <inkml:trace contextRef="#ctx0" brushRef="#br0">8410 6811 8228,'0'4'515,"0"0"1,0 1-464,0 1 1,0-2-1,0 0 1,0 1-138,0 1 1,0-2 0,0 1-742,0 0 826,0-3 0,0 13 0,0-1 0</inkml:trace>
  <inkml:trace contextRef="#ctx0" brushRef="#br0">8436 6964 7483,'0'-3'3276,"0"0"-1980,0 3-3845,-3 0 2549,2 0 0,-4 8 0,1 3 0</inkml:trace>
  <inkml:trace contextRef="#ctx0" brushRef="#br0">8436 6952 7967,'-7'-4'393,"3"1"1523,0 3-1487,3 0 1,-2 1-457,3 1 0,0-1 0,0 3-519,3-1 1,-3 2-479,2-1 1,1 0 1023,-1 0 0,-2 0 0,-4 3 0</inkml:trace>
  <inkml:trace contextRef="#ctx0" brushRef="#br0">8436 6952 8040,'-4'0'2203,"-1"0"-2014,4 0 0,-3 0-1090,2 0-625,2 0 1526,-3 0 0,11 2 0,3 2 0</inkml:trace>
  <inkml:trace contextRef="#ctx0" brushRef="#br1">8423 6977 8030,'-1'-3'-150,"-1"0"1,1 0 0,-3-1 1977,1-2-1359,1 0 1,2 1 0,-2 1 0,0-1 1580,1-1-1223,0 3-410,1 0 1,0 4-202,0 1 1,0 1 0,0 4-1,0-1-47,0 1 0,0-1-434,0 0 0,0 1 0,1-1-373,1 1 1,-2-3-236,3 0 649,-3-2 0,0 0 0,0-4-154,0-3 593,0 0 0,0-2 0,0 1 898,0-1-264,0 4-189,0-3-505,0 8 0,0 1 0,0 6-266,0-2 0,0 1-16,0-2 1,0 0 0,0 1 0,1-2-116,1 0 214,-1-2 1,2-4-1,-1-2 13,0-3 0,0-1-87,-2-1 0,0 0 0,0 0-875,0-1 1,-1 2 976,-1 2 0,-4 8 0,-4 4 0</inkml:trace>
  <inkml:trace contextRef="#ctx0" brushRef="#br1">8423 7048 9250,'-4'0'3276,"0"0"-2184,2-3 0,-1 1 0,3-2-903,0-1 0,0 1 1,0 0-171,0-1 0,0 2 0,0-2 424,0 0 0,0 2 1,0-1 778,-3 1-705,3-1 0,-3 4-31,3 0-255,0 2 1,0 3 167,0-1-483,3-3 0,0 2-238,4-3 1,-2-3 296,0-1 1,0-2 0,-3 0 0,-1 0 615,0-1 0,-1 1-329,0-1 0,-3 2 1,-1 0-1,0 1 277,0 1 1,0 1-350,-3 2 0,3 3 1,0 1-1,2 2-161,0 0 0,1 1-297,1 2 0,0-4 0,0 1 0,1-1-348,1-1 1,0-1 414,2-3 0,0 0 0,2-1 0,-1-1-135,-1-2 0,-2-2 285,3 0 0,-4-1 1,1 1-1,-1-1 581,-1 1 0,0 0 411,0-1 1,-1 4-73,-1 0 0,-1 8-681,-1 1 1,-1 3-1,3-2 1,0 2-124,2-1 0,0-1-462,0-1 0,0 0 1,2-1 24,0-1 1,1-3 62,-1-1 0,-1-1 1,1-3-1,-2-1-1330,0-1 1,0 0-1,0 0 1,0-1 1446,0 1 0,-2-1 0,-2 1 1</inkml:trace>
  <inkml:trace contextRef="#ctx0" brushRef="#br1">7065 6932 8399,'-6'0'-306,"2"0"0,-1 0 1,0 0-1,0 1 1,0 0 213,1 2 47,0-1 1,-1-2 122,1 0 41,3 3 79,-2-3-63,3 3 397,3 0-25,-2-2-137,1 2-154,-2-1-103,0-1 0,0 3 65,0-2-69,0-1 101,0 1-54,-2-2-310,1 0-43,-2 0 0,0 6 0,0 1 0</inkml:trace>
  <inkml:trace contextRef="#ctx0" brushRef="#br1">6803 7028 10021,'3'3'185,"3"-2"1,-2 2 0,2-1-1,0 0 20,1-1 1,-1 1-1,0-1 1,1 1-1,0 0 1,1-1 59,0-1 0,3 0 0,-2 0 0,0 0-86,1 0 1,0 0 0,0 0 0,-1 0 30,0 0 0,0-3 1,-1 1-1,2 0 116,-1-1 0,-1 3-167,1-3 1,0 1 0,0-1 0,1 2 50,-1 0 0,2 1-87,-3-2 0,1 1 1,-2-1-1,1 1 124,0 1 1,1 0-175,0 0 0,-2 0 0,2 0 0,0 0 194,-1 0 0,3 0-144,-2 0 1,-1 0 0,-1 0 0,1 0 82,1 0 1,-1 0-125,-1 0 1,0 0-1,0 0 1,2 0 71,-1 0 1,-1 0-139,-1 0 1,1 0 0,-1 0-1,1 0 96,2 0 1,-4 0 64,1 0 1,-1 0 0,2 0 123,2 0 0,-2 0-189,1 0 0,0 1 0,-2 0 0,0 1 207,1 0 0,-1-2-182,1 0 1,-1 0 0,1 1 0,1 0 0,1 2 1,-1-1 38,-2-2 1,1 0 0,-1 0 0,1 2 82,-1 0 1,1 0-160,2-2 0,-2 0 0,1 0 1,0-1 56,-2-1 1,0 2-92,1-3 0,0 3 1,1 0-1,0-1-192,0-1 1,-1 1 204,0-1 1,-1 1 0,0 1 0,1 0-4,-1 0 1,1 2-19,-1 1 1,0-1-1,1-2 1,-1 0 132,1 0 1,-1 0-61,0 0 1,1 0-1,0 0 1,1 0 136,0 0 1,1 0-326,-3 0 1,1-3 0,0-1-1,1 0 254,0 0 1,1 2-132,-3-3 0,1 3 0,0-1 0,0 0 53,2 1 1,0 0-11,-3-1 1,0 1-1,1 0-56,-1 0 0,1 0-59,-1 2 1,0 0 0,1 0 0,-1 0-42,1 0 0,-3 0 113,0 0 1,0 0-1,3 0 1,-1 0 39,1 0 1,-1 1-113,0 1 1,-1-1-1,-1 1 1,1-2-223,1 0 0,0 2 345,0 1 0,1-1 0,-1-2 0,1 0-118,-1 0 0,0 0 0,1 3 0,-2-3 0,1 2 0,1-1 0,1-1 0,-2 0 0,0 0 0,1 0 0,-1 0 0,1 0 0,-1 0 0,0 0 0,1 0 0,-1 0 0,1 0 0,-1 0 0,1 0 0,2 0 0,-2 0 0,1 0 0,0 0 0,0 0 0,0 0 0,1 0 0,-3 0 0,2 0 0,-1 0 0,2 0 0,-1 0 0,-1 0 0,-1 0 0,1-2 0,-1 0 0,0 0 0,1 2 0,-1 0 0,3-2 0,-1-1 0,0 2 0,-1 0 0,0 1 0,-1 0 0,1 0 0,-1 0 0,0 0 0,1 0 0,-1 0 0,3 0 0,-1 0 0,0 0 0,-1 0 0,0 0 0,-1 0 0,0 0 0,1 0 0,-1 0 0,1 0 0,-1 0 0,0 0 0,1 0 0,-1 0 0,1 0 0,-1 0 0,-2-2 0,1 0 0,-1 0 0,2 2 0,1 0 0,-1 0 0,0 0 0,1 0 0,-1 0 0,1 0 0,-1 0 0,0 0 0,1-2 0,-1 0 0,1 0 0,-1 2 0,1 0 0,-1 0 0,0 0 0,1 0 0,-3 0 0,0 0 0,1 0 0,1 0 0,0 2 0,-1-1 0,-1 1 0,0-1 0,3-1 0,-1 0 0,0 0 0,1 2 0,-1 0 0,1 0 0,-3-2 0,0 0 0,-2 0 0,3 0 0,0 0 0,-2 1 0,1 1 0,-2-1 0,3 1 0,-1-1 0,2-1 0,1 0 0,-3 0 0,0 0 0,-1 0 0,1 0 0,0 0 0,2 0 0,1 0 0,-1 0 0,-1 0 0,-1 0 0,1 0 0,-2 0 0,2 0 0,-3 0 0,2 0 0,1 0 0,1 0 0,0 0 0,1 0 0,-1 0 0,-2 0 0,0 0 0,-1 0 0,1 0 0,1 0 0,1 0 0,0 0 0,-2 0 0,0 0 0,1 0 0,1 0 0,1 0 0,-3 0 0,0 0 0,1 0 0,1 0 0,0 0 0,1 0 0,-1 0 0,-2 0 0,1 0 0,-3 0 0,2 0 0,1 0 0,1 0 0,0 0 0,-2 0 0,1 0 0,0 0 0,0 0 0,2 0 0,-1 0 0,0 0 0,1 3 0,-1-3 0,1 2 0,-1-1 0,0-1 0,1 0 0,-1 0 0,-1 0 0,-1 0 0,-2 0 0,2 0 0,1 0 0,-1 0 0,0 0 0,-2 0 0,2 0 0,1 0 0,-1 0 0,0 0 0,-2 0 0,3 0 0,0 0 0,-3 0 0,4 0 0,-2 0 0,2 0 0,1 0 0,-1 0 0,-2 0 0,1 0 0,-3 0 0,2 0 0,1 0 0,-2 0 0,2 0 0,-1 0 0,2 0 0,1 0 0,-3 0 0,0 0 0,-2 0 0,3 0 0,0 0 0,0 2 0,2 0 0,-1 1 0,1-3 0,-1 0 0,0 0 0,1 2 0,-1 0 0,1-1 0,-1 0 0,0-1 0,-1 0 0,-1 0 0,1 0 0,1 0 0,-2 0 0,0 0 0,0 0 0,3 0 0,-1 0 0,-1-2 0,-1 0 0,-2 0 0,2 1 0,1-1 0,1 0 0,-2 0 0,0 2 0,1-2 0,1-1 0,1 0 0,-3 1 0,0 0 0,0 1 0,3-1 0,-1 0 0,1-2 0,-1 2 0,-2 0 0,1 1 0,0-1 0,0 0 0,2 0 0,-1 1 0,0 0 0,1-1 0,-3 0 0,0 2 0,-2 0 0,3 0 0,-3 0 0,2 0 0,-2 0-1659,0 0-1618,-2 3 0,0-3 2457,0 3 1,0 3 0,0 1 0</inkml:trace>
  <inkml:trace contextRef="#ctx0" brushRef="#br1">7078 7022 8144,'6'-3'-1233,"0"-1"1399,-2-2 0,-1 2 1,-3 0 1728,0-1-1347,0-1 0,0 0-181,-3-1 0,3 3 144,-2 0 1,0 1 781,0-1-847,-2 0 1,0-2 0,1 1 0,-1 2 317,0 0 1,3 0-453,-1 1 0,-2 1 0,0-1 63,-2 1 0,2 1-372,0 0 0,2 0 0,-3 0 0,1 1-91,1 1 1,-2 2 50,2 2 1,-1 3-1,1-1 1,1 1-185,-1 0 1,1 1 214,2 3 1,0-3 0,0 1-1,0 0-15,2-1 1,2 0 27,2-2 0,1-1 0,1 1 0,1-3 96,-1-3 1,1 1 70,-1-1 0,2 0 1,-2-2-1,0 0 171,0-2 1,-1 0-206,-1-2 0,2 0 0,-1-3 1,-1 1 123,0-1 1,-3 0-181,2-1 1,-4 1 0,1-2 0,-1 1-184,-1 0 1,0 1 35,0-2 1,0 2 0,-1 1 0,0-1 114,-1 1 0,-6-1 19,2 1 1,-2 0 0,1 1 0,-1 2 155,0 0 1,-1-1-126,3 1 0,-1 1 0,1 2 0,0 0 20,-1 0 1,1 1-131,-1 1 1,3 2 0,1 3-1,0 1-122,1 0 1,1 4 180,-1 1 0,1-1 1,-1 2-1,2-3 27,2 0 0,-1 1-85,4-1 1,-3-2 0,2-1 0,1-1 20,1-2 0,0-2 7,1-1 1,-3-2 0,0 0 0,1 0 63,1-2 1,0-5-121,1-4 1,-3-1 0,-1-3 0,0 0-274,-1 1 0,-2-1 235,0 0 1,0 0 0,0 3 0,-2 0 119,0 2 0,-5 2 71,1-1 1,-2 3 0,1 2 0,1 1 230,0 3 1,-1 5-186,1 4 0,-1 3 0,2 3 0,0 3 416,3 2 0,2 0-433,0 2 1,0-5 0,0-2 0,0-2-302,2 0 0,2-4 24,2-2 0,3-4 0,-1-3 0,0-1 27,-1-4 1,0-2 54,-1-8 0,1-2 0,-2-2 1,0 0-223,0 0 0,-4 0 205,1-1 1,-1 4 0,-2 1 0,-1 2 413,-2 3 0,-4 0-61,-1 4 1,1 2-1,1 2 1,1 2 155,0 2 0,1 5-255,1 3 0,0 5 0,0 2 0,2 2 505,1 0 1,1 0-565,0 1 1,1-5-1,1-1 1,2-4-369,2-3 1,1 0 108,-1-5 0,0-3 0,2-6 0,-1-3-48,-1-5 1,2-3 37,-4-4 0,-1 1 0,-1 3 0,-1 1-44,-1 2 0,-2 0 433,-2 2 0,0 2 1,-5 4-1,2 1 469,-2 2 1,1 2-620,-3 4 0,4 5 0,-2 4 0,2 3-100,1 3 0,1 4 0,1 0 0,3 1 0,-1-3 0,4-1 0,2-1 0,2-2 0,0-4 0,3-4 0,0-3 0,0-2-154,0-3 0,0-4-137,-3-3 0,0-6 1,-2 1-1,-2 0-1348,-1-1 1,-1 2 545,0 1 1,0 2 0,0 3 533,0-1 1,-6 1 0,-1 0 0</inkml:trace>
  <inkml:trace contextRef="#ctx0" brushRef="#br1">7110 7016 6197,'0'3'1262,"0"0"-1148,0-9 0,-2 4 565,0-4-482,0 4 0,2-2-156,0 2 73,0 1-99,-3-2 1,2 3-202,-1-2 211,1 1-374,1-2 0,-17 17 0,-4 4 0</inkml:trace>
  <inkml:trace contextRef="#ctx0" brushRef="#br1">9275 7041 8211,'0'-4'-230,"0"0"0,0-1 1,0-1 393,0 0 1,-1 0 0,0 1 738,-1 1-297,0 2 1,1-1 0,-1 3 0,-2 1 212,1 1 0,-2 2 0,2 4 0,0 2-43,0-1 1,1-1-1,2 2 1,0-2-598,0 1 0,0-3 0,0-2-105,0 1 1,1-2-1,1-1 1,2-4-120,2-2 1,-2-5-163,0-4 0,0-1 1,0-2-1,-1 0 228,0-1 1,-2 3-1,0-1 1,-2 2 415,-1 3 1,-3 1 0,1 5 0,-2 2-83,0 1 1,-1 7-1,2 3 1,0 4 87,3 2 0,2 2 0,0 0 0,0-1-410,2-1 1,2-2-1,2-2 1,1-4-225,2-2 1,0 0 0,3-3 0,-2-4-268,2-3 1,-3-5 0,-1-2 0,-3-1-363,0 0 1,-4-1 0,1 0 0,-1 3 553,-1 1 0,-28 1 0,-8 3 1</inkml:trace>
  <inkml:trace contextRef="#ctx0" brushRef="#br1">9320 7163 8274,'2'-4'592,"0"-1"696,0 0 0,-2 2-177,0-2-804,0 4 0,0-1 0,0 4 320,0 2 0,0 2-435,0 0 0,0 1 0,0 2 0,0 2 36,0 1 1,0 3 0,0 0 0,0 2-72,-3 1 1,3 2 0,-2 2-1,1 0-22,1 0 1,0 0 0,0-4-1,0-1-312,0-2 0,0-4 1,0-3-1463,0-1 1,0-4-1639,0-3 3073,0-5 0,3-25 0,-2 11 0,1 0 0</inkml:trace>
  <inkml:trace contextRef="#ctx0" brushRef="#br1">9294 7329 8274,'-6'0'244,"-1"2"1,1 0 0,0 1 160,2-1 1,0 0 0,3 3 0,-1 1-214,0 2 0,2 3 0,0 1 1,0 2 56,3 3 1,-2 4 0,3 1-1,-1 0 82,1 0 1,0-1 0,2-4 0,1-1-159,-1-3 0,1-2 1,1-7-1,1-1 54,-1-3 0,-1 0 132,2-3 0,-2-3 0,2-5 1,0-1-58,-1-3 1,1 0 0,-3-1-1,1 1-753,-1 3 0,0-1 0,-1 3 451,-1-3 0,6-2 0,4-2 0</inkml:trace>
  <inkml:trace contextRef="#ctx0" brushRef="#br1">7072 7073 8146,'-3'-3'-487,"2"-1"1,-2 3 423,0-1 1,3-1-1,-3 1 495,0 0 618,2 0 1338,-2 2-2180,3 3 1,0 1 0,0 5 0,0 1 11,0 2 0,0 5 0,0 2 0,0 4-182,0 4 0,0 6 1,0-14-1,0 0 0,0 1 1,0 0-39,1 1 1,-2 0 0,0 0 0,0 0 0,0 1 0,-1-1 0,1-1 0,0 1-24,-1-2 1,1 1 0,-1 12 0,1-2 0,-1-6-104,0-2 1,0-7-1,2-3-954,0-2 648,3-5 1,-2-2-1,3-6 1,0-2 431,-1-2 0,1-15 0,3-5 0</inkml:trace>
  <inkml:trace contextRef="#ctx0" brushRef="#br1">7008 7649 8155,'-3'-6'128,"-1"2"0,-2 3 0,2 3 227,2 4 1,1 4 0,1 5 0,0 2 0,1 3 0,0 1 253,2 2 0,2 2 0,0 1 0,2-1-90,1-2 1,4-1-1,-2-6 1,2-4-277,1-5 1,2-4 0,1-7 0,0-4-30,2-6 1,-2-7-1,1-3 1,0-2 43,-3-2 1,0 1 0,-5 3 0,-1 1-459,-1 1 0,-3 1-817,0 4 1,-2 4 0,1 5 1016,-1 1 0,2 6 0,2 2 0</inkml:trace>
  <inkml:trace contextRef="#ctx0" brushRef="#br1">8442 7016 7941,'-4'0'584,"0"0"0,1 2-219,-1 0 0,3 1-894,-1-1 1,1-1 76,1 3 1,1-2 451,1 0 0,4-7 0,4-2 0</inkml:trace>
  <inkml:trace contextRef="#ctx0" brushRef="#br1">8449 7054 7994,'-2'4'394,"-1"0"334,-1-1 0,3 2-1588,-1-1 860,1 2 0,9-6 0,3 0 0</inkml:trace>
  <inkml:trace contextRef="#ctx0" brushRef="#br1">8455 7156 7994,'-1'-4'2991,"-1"0"-2379,2 2 0,-3 0 1,3 4 67,0 3 0,0-2-257,0 2 1,0-3 950,0 2 1241,0-3-1853,0-6-459,0 3 97,0-7 0,0 10-212,3 1 1,-2 1 0,3 4 63,-2-1 1,3-2-154,-3 1 1,3-4-1,-2 2 219,1 0 0,1-3-287,-3 0 1,0-1-1,-2-3 1,0-2-12,0-2 1,-1 1 61,-1-1 0,-1 1 1,-3 0-1,1 1 509,1-1-505,0 4 0,-3 0 0,1 4-14,2 1 0,1 2-72,3 5 1,1-2 0,0 1 0,2-1 99,1-3 1,-2 1 0,2-2 0,-1 0 214,1-1 0,-2 1 309,2-3 1,-3-1-382,2-1 1,-3-2-120,0-2 0,0 2 0,0-1 117,-3 0 0,0 0-266,-3 1 0,1 1-71,1 3 1,3 1 47,-2 1 1,3-1 0,0 4-290,0 0 522,3 0 1,-1 0-1,3-2 231,0 0 0,-2-2-416,1-3 0,-1-1 0,-3-4 0,0 1 0,0 0 0,0-1 0,-3 1 0,2-1 0,-3 2 0,-1 0 0,-1 0 0,2 4 0,0-1 0,-1 1 0,0 2 0,0 1 0,2 2 0,3 2 0,0 1 0,0 1 0,0 0 0,1 1 0,1-3 0,0-2 0,2-2-387,-3-1 0,2-4 0,-3-1 0,0-3-1252,0-1 1,0 2-1639,0-2 2480,0 2 1,3-15 0,1 1 0</inkml:trace>
  <inkml:trace contextRef="#ctx0" brushRef="#br1">8519 7368 8385,'-4'0'484,"1"0"-635,1 0 0,1 1 59,-1 1 1,1 1 0,1 4 91,0-1 0,3 6 0,0 2 0</inkml:trace>
  <inkml:trace contextRef="#ctx0" brushRef="#br1">8493 7592 7996,'-2'4'36,"-1"0"1,0 1 90,1 1 1,-1 1 0,3-1-34,0 0-989,0 1 895,3-1 0,1 3 0,2 1 0</inkml:trace>
  <inkml:trace contextRef="#ctx0" brushRef="#br1">8480 7874 7990,'-6'3'470,"2"0"1,0-2 438,1 1-991,1-1 1,0 4-1,1-1 82,1-1 0,6 6 0,4-2 0</inkml:trace>
  <inkml:trace contextRef="#ctx0" brushRef="#br1">8468 8123 7990,'0'7'87,"-2"-1"1,-1 0 0,0-1 389,0-1 0,1 0 0,2 3 0,0-1-249,0 0 1,0 1 0,0-1-1,1 1-849,1-1 0,-1-2 1,3 1 620,1 0 0,4-5 0,1-1 0</inkml:trace>
  <inkml:trace contextRef="#ctx0" brushRef="#br1">8474 8379 7990,'-4'3'-32,"0"-1"1,1 2-22,-1 1 1,3 0-155,-1 2 207,1-1 0,7-2 0,1-1 0</inkml:trace>
  <inkml:trace contextRef="#ctx0" brushRef="#br1">8480 8558 7990,'-2'4'363,"-2"-1"-311,0 0 1,0 0 0,1 4 141,2-1 1,0-2-195,1 1 0,9 10 0,1 6 0</inkml:trace>
  <inkml:trace contextRef="#ctx0" brushRef="#br1">8480 8770 7990,'-4'6'185,"0"0"0,0-1 109,0-1 0,-1 0 0,3 3 0,1-1-366,0 1 1,1-1 0,0 0 71,0 1 0,8 2 0,3 1 0</inkml:trace>
  <inkml:trace contextRef="#ctx0" brushRef="#br1">8487 8975 7990,'-3'6'-422,"-1"-2"1,-1 1-1,0-1 879,3 2 1,0 1 0,-1-1 0,2 0-644,0 1 1,3-1 185,1 1 0,7-4 0,1 0 0</inkml:trace>
  <inkml:trace contextRef="#ctx0" brushRef="#br1">8512 9192 7959,'-6'4'0,"-1"1"0,0 0 0,0 0 665,1 2 1,4 0 0,-1 1 0,1 0-693,0 0 1,0 1 26,4 0 0,8-1 0,3-1 0</inkml:trace>
  <inkml:trace contextRef="#ctx0" brushRef="#br1">8512 9359 7931,'-9'0'149,"2"0"1,-1 0 1615,0 0-2023,5 2 0,1 0 258,4 2 0,10 6 0,5 4 0</inkml:trace>
  <inkml:trace contextRef="#ctx0" brushRef="#br1">8506 9474 7894,'-6'1'81,"-1"1"0,1 3 53,-1 3 0,4-1 0,1 4-17,1 0 1,5 5-1,1-1 1,0-4-810,1-5 0,-2-1 692,0-3 0,-6-14 0,2-6 0</inkml:trace>
  <inkml:trace contextRef="#ctx0" brushRef="#br1">8359 10325 7833,'-1'-4'344,"0"0"1,-2-1 201,-1 2 0,3 1 0,-1 4 0,1 2 0,1 3 0,0 0-474,0 2 0,2 2-72,0-3 0,-2 15 0,-4 1 0</inkml:trace>
  <inkml:trace contextRef="#ctx0" brushRef="#br1">8512 10466 7846,'1'10'-210,"1"-1"1,0 1-1,-1-1 1,0 2-1,-1 0 1,0 0 324,0 1 0,0 2 0,0 0 0,0 1-115,0-1 0,-6 11 0,-1 2 0</inkml:trace>
  <inkml:trace contextRef="#ctx0" brushRef="#br1">8538 10696 7846,'-4'5'-151,"0"-1"0,1 1-475,-1 1 491,3-3 135,-2 3 0,3 0 0,0 4 0</inkml:trace>
  <inkml:trace contextRef="#ctx0" brushRef="#br1">8512 10396 7842,'-6'0'721,"2"0"0,0 0 1,1 2-1,2 3-703,0 0 0,1 2 0,0-1 0,1 1-18,1-1 0,5 0 0,2 1 0</inkml:trace>
  <inkml:trace contextRef="#ctx0" brushRef="#br1">8506 10581 8860,'-9'10'679,"0"2"0,-2 0 0,3 2-647,3 3 1,0 2-1,2 3 1,0 0 250,1 1 1,0-1 0,4-3 0,0-2-2581,2-2 2297,0-2 0,5-6 0,1-1 0</inkml:trace>
  <inkml:trace contextRef="#ctx0" brushRef="#br1">8487 10965 7822,'-14'16'222,"1"1"0,3 1 597,2-1 0,2 3 0,1-2 0,2-1-582,0-1 0,1-2 1,3-2-1,1-2-237,2-1 0,7 2 0,3-1 0</inkml:trace>
  <inkml:trace contextRef="#ctx0" brushRef="#br1">8487 11401 7801,'-10'19'329,"-1"0"1,3 0 0,1 0 86,2 1 1,4-3 0,-1-1 0,1 0-915,1-2 0,1-1 0,1-2 0,2-1 498,2-1 0,0 3 0,1-2 0</inkml:trace>
  <inkml:trace contextRef="#ctx0" brushRef="#br1">8461 11817 7790,'-10'17'2,"2"0"0,1 1 27,0 0 0,2-1 1,0 0-1,2-3 168,1-1 1,1-1 0,-1-2-688,1 0 0,1-3 0,1-3 490,1-1 0,-1-1 0,2-2-89,-1 0 382,-1 0 0,2 1 0,-3 1 218,0 2 0,0 2 0,-1 0 0,0 1-327,-1 2 1,-1-2 0,3 2 0,0 0-485,0-1 1,0 1 0,0-3-1,0 1-284,0-1 1,0-2-1,0 0-87,0 1 0,3-1 579,-1 0 0,2 1 1,-2 1 93,0 0 0,0-1 0,0-1 0,1 1 11,-1 1 0,-1 0 0,1 0-13,-1 1 0,2 2 0,-2 7 0,1 4 0</inkml:trace>
  <inkml:trace contextRef="#ctx0" brushRef="#br1">8468 12284 7774,'-1'6'132,"0"1"0,-2-1 159,-1 1 1,3-1-84,-1 0 0,1 1 0,1-1-132,0 1 1,0-1-1688,0 0 1611,3-2 0,0-4 0,4-4 0</inkml:trace>
  <inkml:trace contextRef="#ctx0" brushRef="#br1">8468 12514 7767,'-3'-3'243,"2"-3"0,-2 3 1918,0-1-1756,3 1 0,-3 6 1,3 1-1,0 2 9,0 0 0,0 1 0,0 0 0,1 0-37,1-1 1,-1 2 0,3-3-190,1 0 0,-1-1 1,0-2-47,1-1 1,0-4-1,0-2 1,-1-2 32,-1-2 0,-1-2-130,-2 0 1,0 1 0,0 0 0,0-1 130,0 1 1,-3-2-1,-1 5 1,-2 0 221,-1 2 0,1 4 0,0-1 0,0 2 222,2 2 1,0 4-451,2 2 1,1 3 0,0-1 0,2 1 103,1 0 0,4-3-329,-2 0 1,6-1-1,-4-3 1,1-1-3,0-1 1,0-1 0,-1 1 0,0-4 127,-2-2 1,0-2-11,-2-3 1,-2 0 0,2-3 0,-3 2 229,-1 1 0,-4-2-108,0 3 1,0-1-1,-4 4 1,2 0 97,-1 3 0,1 2 0,1 1-76,1 3 1,2 1-117,2 6 1,1 0-1,2 4 1,1-1 45,3-2 0,1 0-133,2-3 0,0-2 0,1-2 0,-1-3 31,1-2 0,2 0 0,-3-2 1,-1-3 12,-2-3 1,-2-2-58,-3-3 1,0 2-1,-1 1 1,-1 0 226,-2 0 1,-2 3-82,-3-2 0,-1 5 1,-2 2-1,1 1 138,0 1 0,2 4 0,0 2 0,1 4-83,3 2 1,2 3-1,1 1 1,2-1-195,0 1 1,2-2 0,3-3 0,0-3-553,2-3 0,-1-3 0,1-2 0,-1 0-264,0-2 1,0-3 0,-1-3 0,-1-3-820,-1-1 1,-1-1 545,-2 0 1,0 1 0,0-1 764,0 0 1,-26 6-1,-6 1 1</inkml:trace>
  <inkml:trace contextRef="#ctx0" brushRef="#br1">8512 12841 7869,'-9'4'661,"0"0"1,3 1-1,1 1 1,4 0-7,2-2 0,3-1 1,2-3-1,1 0 0,-2-1-206,0-1 0,0 1 0,-3-4 0,1 0-607,0 0 0,-1-2 0,-2 1 0,0-1 151,0 1 0,0 2 568,-3 0 1,0 2 0,-4 0 614,1 1 0,2 2-714,0 1 1,0 2-1,0 3 1,2 1 57,1 3 0,1-1-433,0 1 1,1-4-1,1 1 1,2-2-75,2-2 1,1-2-51,1 0 0,-1-2 0,1-2 1,-2-3-451,-2-3 0,0 0 298,0-3 1,-1 1 0,-4-1 0,-1 1 358,-2 1 0,-2 1 82,0 4 1,-3-1 0,0 3-1,0 1 535,-1 2 1,2 5-285,1 3 0,2 2 0,0 0 0,3 1 117,2 1 1,0-4-688,0 0 0,2-3 0,3-1 0,1-3-862,3-1 0,-2-2 109,1-1 1,-1-5 0,0-3 0,-1 0-2458,-2-1 2874,2 0 1,-20-21 0,7 13 0,-1 0 0</inkml:trace>
  <inkml:trace contextRef="#ctx0" brushRef="#br1">8570 12911 7890,'-3'0'944,"0"0"-832,6 0 1,0 1 0,4 0 0,-1 2 0,0-2 28,1 0 0,-1-1 0,1 0 0,-1 0-55,0 0 0,1 0 0,-1 0 1,1 0-11,-1 0 0,0 0 1,2 0-1,-1 0-49,2 0 1,-1 0 0,-1 0 0,0 0-20,1 0 1,0 0 0,0 0 0,-1 0 49,0 0 1,1 0 5,1 0 0,-1 0 0,-1 0 0,-1 0 12,1 0 0,-1 0 0,0 0 1,1 0-19,-1 0 1,3 0-37,-1 0 0,1 0 1,-3 0-1,1 0-45,-1 0 0,3 0 66,-1 0 1,1 0 0,-3 0-1,0 0 21,1 0 1,-1 2-23,1 0 1,-1 0 0,0-2 0,1 0 26,-1 0 1,1 0-40,-1 0 1,0 0 0,1 0-1,-1 0 0,1 0 0,-1 0-23,0 0 0,1 0 0,-1 0 0,1 0-25,-1 0 1,0 1-118,1 1 0,-1-1 1,1 1-1,-1-1 12,1-1 0,-1 0 191,0 0 1,1 0 0,-1 0 339,1 0-348,-1 0 0,0 0 269,1 0-73,-4 0-361,3 0 1,-5 0-62,4 0 1,-3 0-67,2 0 254,-2 0 0,3 0 107,0 0 136,-3 0 0,4 0 165,-2 0-423,2 0 0,0 0 1,1 0-78,-1 0 0,1 0 99,-1 0 1,-2 0-1,1 0 1,0 0 80,0 0 1,2 0-94,-1 0 0,-2 0 1,1 0-188,0 0 0,-2 0-138,1 0 1,-1 0 3,1 0 335,0 0 1,0 0 138,1 0 0,-3 0 46,2 0 0,-2 2-23,2 0-149,1 0 0,1-1 1,1 0-1,-1 1 297,0 0 0,4-2-281,0 0 1,5 0 0,2 1-1,2 0-263,3 2 1,1-1 266,2-2 1,1 0 0,-1 0 0,1 0 136,0 0 0,-1 0-168,1 0 1,-3 0-1,0 0 1,-1 0-81,-1 0 1,-1 0 44,-1 0 0,-2 0 1,0 0-1,-2 0 4,-1 0 0,0-1 5,-1-1 1,-1 1 0,-1-1 0,-1 1 236,-1 1 0,2 0-220,-2 0 1,1 0-1,0 0 1,-1 0-166,0 0 0,2 0 80,0 0 0,-1 2 0,1 1 0,0-2-113,1 0 1,1-1 167,0 0 1,-2 0 0,-1 0 0,2 0 233,0 0 0,1 0-182,-1 0 1,1-2 0,0-1 0,0 2-42,2 0 1,-1 1-18,1 0 1,-2 0-1,0 0 1,0 0-112,0 0 1,2 0 50,0 0 1,0 0 0,-2 0 0,-1 0 44,1 0 1,2 0 48,0 0 1,0 0 0,-2 0 0,0 0 25,-1 0 1,1 2-43,0 1 1,0-1 0,0-2-1,-1 0 29,1 3 1,0-3-52,0 2 0,0-1 0,0 0 0,-1 0-53,1 1 1,2 1 67,0-3 0,1 0 1,-2 0-1,2 2 168,0 0 0,0 0-102,1-2 1,2 0 0,-2 0 0,1 0 37,2 0 1,-2 0-54,-1 0 1,2 0 0,-2 0 0,1 0-42,2 0 0,-2 0-100,-1 0 1,2 0 0,-2 0-1,1 0-4,1 0 1,1 0 118,-1 0 0,0 0 0,0 0 0,-1 0 20,1 0 0,-2 0 28,3 0 0,-1-1 0,-3 0 0,2-1 5,1 0 0,-3 2-114,3 0 0,-2 0 1,1-1-1,-1-1 8,1 0 0,-2 0 28,1 2 0,-2 0 0,2-1 0,1 0-38,1-1 1,-2 0 35,0 2 0,-2 0 1,1-1-1,1 0 0,2-2 1,-4 1 5,5 2 1,-3 0 0,3 0 0,-1 0-21,0 0 1,0-2 14,0 0 1,1 0 0,-1 2 0,0-1 53,0-1 1,0 1-14,1-1 1,-1 2 0,0 0 0,0 0-4,1 0 0,-2 0-55,-1 0 1,1 0 0,-2 0 0,0 0-104,2 0 0,-2 0 85,1 0 0,-2 0 0,2 0 0,1 0-16,1 2 0,0-1 68,0 1 0,0-1 0,1-1 1,1 1 234,0 1 1,3-2-135,-3 3 1,1-3-1,-1 0 1,-1 0-46,-1 0 0,-1 0-29,-3 0 1,0 0 0,-2 0 0,-1 0 37,-1 0 0,-2-2 88,-3 0 0,1 0-528,-1 2-823,-2 0 127,-1 0 509,-9 0-295,5 0 1,-8 1-798,5 1 1,-2 1 1555,0 1 0,-7 4 1,0 0-1</inkml:trace>
  <inkml:trace contextRef="#ctx0" brushRef="#br1">8480 12879 7277,'0'-4'2095,"0"0"-1676,-2 2 0,0 0-164,-2 2 0,0 0-143,-3 0 1,1-3 0,-1 1-46,1 1 1,0 0-70,-1 1 1,1 0 0,-1 0-1,1-1-4,0-1 0,-2 2 43,0-3 0,1 3 1,-2-1-1,1 0 54,0-2 1,1 1-9,-2 2 1,1-2-1,1 0 1,-2 0 78,1-1 1,1 2-75,1-4 0,-1 3 1,1-1-1,-1-1-67,1 1 0,-2 0 8,-1-1 1,0 2-1,1-2 1,-1 1-133,-1-1 1,1 2 107,-2-2 1,1 0 0,-2 0-1,0 1 40,2 0 1,-1 3-38,-2-2 1,-2-1 0,0 1 0,1 0 186,1 1 0,-2 1-154,0 0 1,-2 0 0,1 0 0,0 0-77,1-2 1,-2 1-73,2-1 0,-3 1 0,1 1 0,0 0 51,0 0 1,2-2 29,-2 0 1,3 0-1,0 1 1,2 0 127,1-2 1,3 1-70,0 2 1,0 0 0,2 0-221,0 0 335,2 0 80,-2 0-138,6 0-414,-3 0-510,0 0 0,2 1 834,-1 1 0,16 7 0,3 5 0</inkml:trace>
  <inkml:trace contextRef="#ctx0" brushRef="#br1">8532 12879 8289,'-4'0'1812,"1"0"-1687,0 0 0,2-2 0,-3 0 0,-1 1-127,-1 0 0,2 1 0,-1 0 0,-2 0 86,0 0 1,-3 0-1,3 1 1,-3 0 18,0 1 0,2 0 0,-3-2 0,0 1 6,-1 1 0,1-1 0,1 1 0,0-1 12,0-1 0,0 0-90,-1 0 1,1 0 0,3 0-1,-3 0 47,0 0 1,2 0-78,-3 0 1,3 0 0,-1 0 0,1 0-29,-1 0 0,-2-2 45,3-1 0,-1-1 1,1 1-1,-1 0-2,1 1 1,-1-3 29,1 3 0,-2-1 0,2 2 0,0-2 80,0 0 0,1 1-129,1 0 1,-3 1 0,1-1-1,0 0 2,1 1 0,-2 0 31,0 1 1,-1 0 0,1 0 0,-1 0-76,1 0 1,-2-2-79,0 0 1,1-1 0,0 3-1,0 0 99,0 0 1,2 0 148,0 0 0,0 0 1,0 0-1,0 0-17,0 0 1,1 0-81,0 0 0,1 0 0,-1 0 0,1 0-6,0 0 0,-1 0-10,1 0 1,-1 0 0,1 0-1,0 0-16,-1 0 0,1 0 16,-1 0 0,1 1 0,0 1 1,-2 0 85,0-1 0,1 0-160,-2-1 0,2 0 0,1 0 1,-1 0-72,1 0 0,-1 0 129,1 0 1,0 0 0,-1 0-1,0 0-28,-1 0 1,0 0 125,0 0 0,1 0 0,0 0 0,1 0-90,0 0 0,-1 0 0,1 0 1,-1 0-88,1 0 1,-1 0 6,-2 0 0,4 0 0,-3 0 0,0 0-23,1 0 0,0 0 78,0 0 0,0 1 0,-1 0 0,0 1-35,0 0 1,-2-2 93,-1 0 1,1 0-1,0 1 1,-2 0 12,0 2 1,2-1 25,-1-2 0,0 0 0,-2 2 0,1 0-27,2-1 1,-4 0-42,3-1 1,-2 0-1,2 1 1,-1 0-17,-1 1 1,1 1 0,-1-3 0,0 0 1,0 0-1,0 0-24,1 0 1,-1 0 18,0 0 1,0 0 0,0 0 0,-2 0 28,0 0 1,0 0-19,3 0 0,-1 0 0,-1 0 0,0 0-7,-1 0 1,0-1 0,2-1-1,1 0-52,-1 1 1,2 0-1,0 1 1,1 0-7,0 0 0,-2-1 51,4-1 0,-3 2 0,3-3 0,-1 3-6,0 0 0,2 0 52,-2 0 0,0 0 1,0 0-1,1 0-26,-1 0 0,1 0 0,0 0 1,0 0 18,0 0 0,0 0-22,0 0 0,1 0 0,0 0 0,1 0-85,0 0 0,-1 0 64,1 0 0,-1 0 0,1 0 6,0 0 1,-3 0 0,0 0 18,2 0 1,-1 0 0,0 0 0,-1 0-6,2 0 0,-1 0 7,-1 0 0,1 0 1,-2 0-1,0 0 6,0 0 1,2 0-17,-3 0 1,3 0 0,-3 0-1,0 0 48,1 3 1,-2-3-36,2 2 0,0 0 0,-1-1 0,0 1-10,1 0 0,-2-1 1,2-1 0,-1 2 0,0 0 0,-2-1-4,2 0 0,2 0 1,-2 0-1,0 1 25,1 0 0,-1-2 1,3 0-1,0 0 43,1 0 1,-1 1-53,0 1 1,1-1 0,-2 1-38,2-1-95,1 2 1,-1-3-1,1 3 116,0 0 1,1-2 0,1 1 87,-1-1 1,-1 1 0,0 0-75,0-1 0,0 1 1,2 0 0,-2-2 1,2 3-1,-2-3 2,0 0 1,0 1-22,2 1 1,-2-1-1,2 1 1,-2-1-31,-1-1 1,1 0 0,0 2 35,-1 0 1,-1 0 12,-1-2 1,1 0 0,1 0-1,1 1 2,-1 1 1,1-1 2,0 1 0,-1-1 0,1-1 0,-1 0-11,-2 2 1,2-1 0,-2 1 0,0-1-18,1-1 1,-2 0-17,2 0 1,-2 1-1,-2 0 1,0 1 41,2 0 0,-1-2 14,-2 0 0,0 2 0,1 1 1,-1-2 25,0 0 1,-2-1 0,-1 0 0,1 0 10,-1 3 0,0-3-20,2 2 1,0-1-1,-2-1 1,1 0 185,-2 0 1,-1 0-153,1 0 1,-2 0 0,2 1-1,-1 0-160,-2 1 1,1 1-1,-1-1 1,0 0 1,-2-1 1,0 2 0,2-1 0,1 0 22,1 1 1,-1-2 50,0 1 1,-2-1 0,1-1-1,2 2 32,-1 0 0,1 0-29,-1-2 1,-1 1 0,1 0 0,0 1 11,0 0 0,0 1 0,0 0 0,1-1-68,1 1 1,2 0 0,-1-2 0,-1 2 7,1 1 0,2-3 67,-1 1 1,1 1 0,2-1 0,-1 1 27,0-1 0,0-1 66,0 1 1,1 1 0,-1-1 0,0 0-10,0 1 0,0-1 0,0 1 0,-1 1 10,-1-1 0,0-1 0,2 2 0,0-1 74,0-2 0,1 0 1,1-1-1,1 0-31,1 0 0,0 0 0,3 0-55,-1 0 1,3 0-1,0-1-615,1-1 0,1 1-581,2-4 1,2 3 0,1-1-2185,1 0 3238,0 1 0,11 5 0,2 0 1</inkml:trace>
  <inkml:trace contextRef="#ctx0" brushRef="#br1">5944 12899 8298,'-1'-9'221,"-1"0"1,-2-1 0,-2 1 0,0 1 0,-1 2 0,0 1 597,-1 1 0,-2 2 0,-4 0 0,0 1 0,-1 1 0,-2 3 0,1 2 0,1 1 0,-1 3 0,1-2 0,3 3 0,2 0-461,4 0 1,0-1-1,4 1 1,1 1-270,2-1 1,4 0 0,3-2-1,3 0-141,1 0 0,2-3 1,0-1-1,1-1-179,2-2 1,-2 0 0,1-2 0,0 0-305,-2-2 0,-3-2 318,0 1 1,-3-2 0,0-2 0,-3-1 66,-3-1 0,-1 1 1,-2-1-1,-2-2-28,-3 0 1,-4 2 0,-3 2-1,-1 1 466,-1 3 1,-3 1-1,1 4 1,-2 1 530,0 2 0,1 5 0,1 4 0,2 1-165,1 3 1,5 0 0,2 2 0,5 0-424,4-2 0,4-1 0,5-2 0,4-2-117,2-2 0,4-5 0,2-3 1,0-1-374,1-1 0,-3-3 1,-1-2-1,-3-3-187,-4-2 0,-2-2 1,-4 1-1,-4 0 144,-4 0 1,-4-1 0,-5-1-1,-3 0 8,-3 1 1,-1 2-1,-3 1 1,0 2 584,1 1 0,-2 2 0,5 2 0,-1 1 528,2 1 0,4 4 0,2 2 0,2 4-466,3 2 0,3 1 0,2 0 0,3-1-337,5-2 0,3 2 0,4-4 0,2 0-180,3-4 1,3-1 0,-1-3 0,2 0-178,-2-3 0,-4 0 1,-4-4-1,-4-1-102,-2-1 0,-5-2 0,-2 1 1,-3-1 310,-3 1 1,-4 2 0,-7-1 0,-1 1 252,-1 1 0,0 0 0,2 5 0,0 1 625,2 0 0,1 2 0,1 1 0,3 3-11,1 3 0,1 2 0,2 3 0,2-1-598,4 1 1,2-1-1,5-1 1,4-3-138,3 0 0,3-3 0,1-1 0,0-1-243,2-3 0,-2-1 0,-2-3 1,-2-2-324,-3-1 0,-2-3 0,-7 0 0,-2-1 250,-1 1 0,-7 0 0,-5-1 0,-5 2 88,-2 2 0,-4 1 0,1 0 1,0 2 523,2 2 1,0 1 0,3 2 0,2 2-560,3 3 0,6 1 1,1 4-1,2 0-830,2 1 1,6 2 0,2 0 759,4 1 0,12-3 0,7-1 0,2 1 0,0 0 0</inkml:trace>
  <inkml:trace contextRef="#ctx0" brushRef="#br1">5861 13039 8190,'-4'-6'55,"-1"0"0,2-1 0,1 1 0,-2-1 0,1 1 0,0 0 0,2-1 1298,0 1 1,-1-1-880,0 1 1,0 3-1,2 3 1,0 4-1,0 3-23,0 2 0,0 3 0,0 1 0,0 3 216,0 3 1,0 0-393,0 0 1,0 2-1,0 2 1,0-1 10,0 2 1,0 1 0,0 0 0,0-1-160,0-3 0,0-2 1,2-2-1,0-2-1094,-1-4 154,0-2 1,-1-6-260,0-3 0,0-3 0,0-3-1858,0-1 2930,0 4 0,0-9 0,0 2 0</inkml:trace>
  <inkml:trace contextRef="#ctx0" brushRef="#br1">5803 12489 8190,'-4'3'-170,"0"1"1,1 2 88,2 0 621,0-2 0,2-2 410,1-2 1,0-2 257,2 0-934,-3 3 0,2 5 0,-3 3 1,0 1 71,0 4 0,0 4 0,0 7 1,0 2-123,0 5 1,-1-13 0,0 1-1,0 2 1,0 1 0,0 2 0,0 1-33,-1 1 1,1 1 0,0-1 0,1 0 0,-1-1 0,0 0-1,1-1 1,-1-1-136,1-1 0,0-1 1,1-2-1,1-1 0,2 15 1,1-5-6,0-6 1,0-3 0,0-8-1,0 0-1177,2-1 0,-3-2 32,0-5 1,-2-2 0,0-5-262,-1-3 1,-1-5 1353,0-6 0,-3-5 0,0-4 0,-1-5 0,1 1 0</inkml:trace>
  <inkml:trace contextRef="#ctx0" brushRef="#br1">5810 11919 8252,'-3'-6'264,"-1"-1"1,0 1-1,0 0 1,1-1 0,1 1 827,-1 2 0,3 0 0,-2 5-780,4 4 0,-2 3 0,3 6 0,-3 1 0,0 2 0,-3 4-265,-1 2 1,-2 2-1,-1 1 1,-1 0-282,-3 2 1,-2 3 222,-2 1 1,1-2 0,-2-5 0,0-2-94,2-4 1,0-6 0,2-7-1,-1-4-160,3-6 0,0-4 0,3-7 0,0-2-95,1-4 1,1-2-1,-1-3 1,0-2-64,2-2 0,1 2 1,3 0-1,0 2-51,0 0 0,3 3 390,1-1 0,4 7 1,0 2-1,1 6 258,0 4 1,1 3 643,3 4 0,0 5 0,-1 6 0,-1 4 0,0 4 0,-1 2 0,1 4 0,-1 2-169,-1 0 1,0-2 0,-2 0-1,1 0-329,0-2 0,2-5 0,-3-3 0,2-6-120,-1-5 1,0 0-683,0-4 0,-1-2 0,2-5 0,-2 0-842,-1-2 1,1 0 1322,-1-1 0,1-5 0,-1-4 0</inkml:trace>
  <inkml:trace contextRef="#ctx0" brushRef="#br1">5976 12054 8304,'-9'-3'433,"2"2"1,-2-1-1,3 2 386,1 2 0,0 4 0,3 6 0,1 2 0,0 3 0,1 4 0,0 3 0,0 1 0,0 0 0,0 3 0,2 0 0,1-3-1912,4-2 1,3-6 0,1-6 1086,1-3 1,4-26 0,0-8 0</inkml:trace>
  <inkml:trace contextRef="#ctx0" brushRef="#br1">5842 13251 8288,'-10'-7'440,"-2"4"0,4 0 1,0 3-1,1 3 1,2 1-1,2 2 379,0 0 0,1 3 0,2 2 0,0 1-147,0 1-941,0 0 1,3-1 0,0 1 0,2 1 0,-1 0 0,1 1 0,1 0 268,0 0 0,-3 5 0,0 2 0</inkml:trace>
  <inkml:trace contextRef="#ctx0" brushRef="#br1">5829 13731 8234,'-3'12'158,"-1"1"1,0 1 252,0 1 0,2-4 0,0 2 0,2-1-19,0 0 0,2-2 1,3-1-1,0-2-2060,2-1 1668,-1 0 0,3-2 0,1-1 0</inkml:trace>
  <inkml:trace contextRef="#ctx0" brushRef="#br1">5880 14057 8204,'-13'16'558,"1"1"1,1 3 0,4 2-63,2-2 0,2 1 0,3-1 0,0-2-764,3-3 0,1-3 1,4-3 267,0-1 0,6-4 0,0-1 0</inkml:trace>
  <inkml:trace contextRef="#ctx0" brushRef="#br1">5899 14460 8204,'-6'17'8,"-1"-1"0,2-2 0,0 1 1,0 0 1,4-3-1,-1-1 1,2-3-144,2-3 1,-1 0 0,4-3-633,0-1 1,0-2 765,2-1 0,-4 0 0,-1 4 85,-1 3 1,-3 1 0,-1 3 0,0 1 538,0 2 1,-1 2 0,1 0 0,1 2 0,-1 0 0,1-1 0,2 1 0,0-1-934,0-2 1,0-4 308,2-5 0,-3-26 0,-3-16 0,3 12 0,0 0 0,-1 0 0</inkml:trace>
  <inkml:trace contextRef="#ctx0" brushRef="#br1">11766 12873 8166,'-6'0'358,"0"0"1,-1 0 0,1 0 0,-1 0-1,2 1 188,0 1 0,2 0 0,3 4 0,0 1 0,0 0 0,0 1-425,0 0 0,1 0 1,1 2-1,3 0-121,0 0 0,13 9 0,3 5 0</inkml:trace>
  <inkml:trace contextRef="#ctx0" brushRef="#br1">11811 13270 8166,'-10'13'666,"-1"-1"0,2 2 0,1 1-323,1 2 0,2 3 0,0 0 0,3-2-1104,2-2 1,2-2 220,3-3 540,3 1 0,8-11 0,4 1 0</inkml:trace>
  <inkml:trace contextRef="#ctx0" brushRef="#br1">11869 14057 8150,'-10'13'154,"-2"0"1,4 0 0,1-1 0,2 0-1,2-1 1,1-2 0,0-2-87,0-1 0,2-2 1,2-2-69,3-1 0,3-10 0,2-2 0</inkml:trace>
  <inkml:trace contextRef="#ctx0" brushRef="#br1">11830 14211 8127,'-2'13'-161,"0"-1"0,1-1 161,0 0 0,4-9 0,0 0 0</inkml:trace>
  <inkml:trace contextRef="#ctx0" brushRef="#br1">11850 14384 8127,'-3'12'152,"0"1"0,-2 0 1,1 0 7,2 0 1,-1-1-1,3-2 1,0-1-820,0-2 1,1-1 658,1-2 0,2-24 0,2-8 0</inkml:trace>
  <inkml:trace contextRef="#ctx0" brushRef="#br1">11971 14723 8123,'0'-7'720,"0"1"1,0 0 98,0-1 0,0 4 0,0 3 0,0 4 78,0 2 0,-2 3-831,0 2 0,-1 1 0,2 0 0,-2 1 0,0-2 0,-1-1-273,1-1 0,1 2 0,-2-3 0,1 0-119,-1-1 1,1 0 149,-2-1 1,0 0-1,1-1 1,0-1-235,0 1 1,1-2 300,-1-1 0,2-1 0,-2-1-47,2 3-133,-3-3 0,4 2-2430,-1-4 2719,1-1 0,4-1 0,0 1 0</inkml:trace>
  <inkml:trace contextRef="#ctx0" brushRef="#br1">11824 12578 8191,'0'-6'435,"-1"-2"1,0-1 207,-1 1 0,0 5 1,2 3-1,0 6-138,0 4 1,0 5 0,0 2-1,0 2-186,0 3 1,0-2-1,0 4 1,2 0 215,0 4 1,0-2-291,-2 2 1,0-3-207,0-1 0,0-2 1,0-5-1,0-2-867,0-4 0,1-4-2308,1-3 3136,-1-6 0,0-16 0,0-6 0,-1-3 0,0-1 0</inkml:trace>
  <inkml:trace contextRef="#ctx0" brushRef="#br1">11933 12098 8323,'0'-8'136,"0"-1"1,0 1 0,0 1 0,1 2 0,0 0 682,1 0 0,1 4 0,-2 0 0,2 2 0,-2 3 0,-1 6 0,-1 2 0,-3 5-587,-2 4 0,1 2 0,-6 3 0,0 1-126,-2 1 0,1 2 0,-1 0 0,-1-2-502,-1-2 1,4-4-81,-2-5 0,2-2 0,-1-5 0,1-4-327,2-3 0,4-8 0,1-4 0,0-5-153,0-3 0,-1-4 627,3-3 1,0-1 0,1-4 0,0-2-131,-1-2 1,0 1 442,2 2 0,0 5 1,2 0-1,1 2 342,0 2 1,2 5 178,1 3 1,0 6-1,1 5 1,-1 1 1132,1 1 0,-1 6-1108,0 3 1,1 5-1,-1 4 1,1 2 369,-1 4 1,0-2-613,1 2 0,-3-1 0,0 0 0,1-1 31,1 0 0,3-5-381,-1 0 1,1-3 0,-1-3 0,1-3-712,1-1 0,-2-3 134,1-2 0,-2-1 1,0-1 638,2 0 0,-8-17 0,1-5 0</inkml:trace>
  <inkml:trace contextRef="#ctx0" brushRef="#br1">12087 12265 8323,'0'-4'655,"2"2"0,2 2 1,0 2-1,0 3 0,-1 1-109,-2 2 0,0 0 0,-1 2 0,0 0 0,-1 0 0,-1 2 273,-2 0 0,-3 0 0,-1-1 0,-1 0-624,-1 0 1,2 1-1,-2 1 1,0 0-619,3 0 0,2-3 0,3-1 0,3-1 76,3 1 0,3-1-21,6-1 1,3-1-1,1-1 1,2-2-1272,2 0 1,2-1 1561,0-2 1,-8-9 0,1-5 0,-1 0 0,-1 0 0</inkml:trace>
  <inkml:trace contextRef="#ctx0" brushRef="#br1">11882 14582 8171,'-12'-10'410,"1"2"0,2 0 0,2 3 0,1 0 0,-1 1 136,1 1 0,0 4 0,2 4 0,1 3 0,1 3 0,0 3 273,0 4 0,5-1 0,2 1 0,2-1-189,1 1 0,4-5 0,-2-3 0,3-2-652,2-4 0,-1-5 0,3-5 0,-2-5-55,-3-3 0,0-3 1,-4-4-1,-3-1-66,-2-1 0,-3 1 1,-2-2-1,-4 3 85,-4 4 0,-3 1 356,-6 3 1,-1 4 0,1 3 0,0 3 357,0 2 0,2 7-352,0 5 0,5 4 1,2 5-1,5 1 299,2 0 1,6 0-651,4-2 1,3-2-1,5-3 1,2-3 66,1-2 1,2-5-240,1-2 0,-1-1 0,-1-2 0,-3-1-1420,-3-2 1,-1-2 495,-1-3 1,-3 1 1142,-3-3 0,-17-16 0,3 10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3165BB"/>
    </inkml:brush>
  </inkml:definitions>
  <inkml:trace contextRef="#ctx0" brushRef="#br0">2935 6756 7954,'-8'0'3,"-1"0"-368,-1 0 1,3 0-390,-1 0 588,5 0 0,-2-2 0,5-2 68,0-4 271,0 2-74,0-5-83,0 9 0,-2-3-83,-2 5-16,3 0 83,-5 0 0,17 0 0,3 0 0</inkml:trace>
  <inkml:trace contextRef="#ctx0" brushRef="#br0">2910 6756 8000,'0'-9'55,"0"1"1,0-2-1,0-1 350,0-2 1,-2 2 0,0 1-1,-3 2 205,3-2 0,0 3-244,2-1 1,-4 4-19,0-4 1,-2 3-33,2-3 1,1 5-17,-5-1 0,4 3 47,-5 1 0,5 0 262,-4 0-341,0 0 1,-5 0 291,1 0-513,-1 0 0,5 1 0,-1 3-70,-1 5 0,4-4-108,-3-1 1,5 3 0,-4 2 160,-2 2 1,0 1 13,2 1 0,-3-5 1,4 1-1,-2 0 42,1 2 1,4 1 34,-5-4 0,5 3 0,-3-3 0,2 4 161,2 0-252,-4 1 0,5-1 0,-2 1 0,3-1 128,1 1 1,0-1-70,0 1 1,0 4 0,0-1-1,0 1 96,0 1 1,1-3-79,3 6 1,-1-5 0,4 2 0,0-2 101,0 1 0,2 1-208,3-1 0,1-3 1,-1 3-1,1-3-183,-1-2 1,5 1 92,0-1 1,-1-4 0,-2 1 0,2 1-139,0 1 0,1-3 265,-4 0 1,-1-3 0,1 3 0,-1 0 122,1-1 0,-1 0-2,1-3 1,-5-2 0,1 2 0,0-3 478,3-1 0,-4 0-402,0 0 0,1-1 1,3-3-1,1-3 105,-1 0 0,-3-4-328,-1 2 0,0-2 0,5-1 0,-1-2 7,1-3 1,-5 3-128,1-3 1,-1 4-1,3-1 1,-1-2-296,-2 0 0,-4-1 311,5 4 0,-5-3 1,3-1-1,-1 0 20,-4-1 0,4 4 239,-2-3 0,0-2 1,-4-1-1,0 0 102,0-1 1,0 0-223,0-4 0,0 0 1,0 0-1,-1 0-162,-3-1 0,1 1 98,-5 0 1,-1-1-1,-3-2 1,1 0-11,2 4 0,-2 1 311,3 6 0,-8-4 0,0 4 0,0 4 430,2 3 1,-2 0-372,-1 6 0,-1 0 0,1 5 1,-2 3 8,-1 5 0,-2 6-283,5 2 1,-4 4 0,4-3 0,2 0-182,1 0 1,3 3-2029,3-5 0,2 3 0,6-4 2139,0 2 0,56-34 0,-21 2 0,-1 1 0</inkml:trace>
  <inkml:trace contextRef="#ctx0" brushRef="#br0">2960 4111 7729,'-6'-13'360,"5"1"0,-5-1 1938,1 1-1175,3-1-985,-3 6 0,6 3 1,2 8-1,1 5 0,-1 2 1,-2 3 132,-1 2 1,5 0-159,-1 5 1,0-5-1,-4 5 1,0 1-11,0 2 1,0 3 0,0 2 0,0 3 51,0 0 1,0 8-1,0-1 1,-1 4 227,-4 5 0,0 1-189,-4 1 0,0 0 1,3 0-1,1 1-102,-1 4 1,2-9-66,4 0 1,0-6-1,0-2 1,0-2-74,0-3 0,0-2-98,0-6 1,1-1-1,2-2 1,1-3-65,-1 0 0,0-3 61,1-3 0,-1-2-496,5-3 449,-5-2 0,2-7 1,-3-4-1,1-3-651,1-3 845,6-7 0,-3-30 0,5-11 0</inkml:trace>
  <inkml:trace contextRef="#ctx0" brushRef="#br0">2810 5026 8019,'-13'-6'424,"0"-1"1,2-1 541,3 0 0,1 5-802,3-1 0,7 4 1,-2 4-1,3 6 28,2 5 1,2 0 0,-2 6 0,-1 1-62,1 2 0,4 2 1,-3 2-1,1 3 228,0 1 0,-4-1-186,5 6 0,-2-6 0,2 5 0,-2-4 271,-1-4 1,4 3-337,-2-2 1,-1-5 0,0-8 0,0-2 46,0-1 1,1-6-1,5-3 1,-1-3 51,1-1 1,0-7 95,-1-5 0,2-8 1,1-9-1,3-4 392,2-4 0,-3-6-423,4-3 1,-5-1-1,4 0 1,-2 2 57,-3 2 1,-1 2-639,-1 8 1,-2-2-1,-3 7 1,-4 5-368,-2 5 1,-2 8-691,0 1 1,-2 8-1,-2 1 1365,-4 7 0,-26 38 0,-6 9 0</inkml:trace>
  <inkml:trace contextRef="#ctx0" brushRef="#br0">2960 15066 7865,'0'-9'75,"-1"2"0,-2 0 0,-1 0 294,1-2 0,0-3 0,0 0-121,-1-1 0,0 1-208,4-1 0,0 5-235,0 0-26,0 5 356,0-3 6,0 6 1008,0 0-963,0 6 25,0-5-1634,0 5 1423,0-6 0,0 11 0,0 3 0</inkml:trace>
  <inkml:trace contextRef="#ctx0" brushRef="#br0">2885 15943 7617,'-6'-7'2494,"3"3"-2291,-5 8 1,5 3-1,-2 5 1,0 1 101,1-1 1,-5 7-1,0 1 1,-2 6-1,-1 3 1,-2 6 134,-3 5 1,-1 5 0,-5 3 0,3 0-118,-3-2 1,4-2 0,-1 2 0,3-5-921,6-7 0,0-9 1,7-8-1470,1-3 1,2-8 2065,1-6 0,0-34 0,0-13 0</inkml:trace>
  <inkml:trace contextRef="#ctx0" brushRef="#br0">2571 16043 7962,'-7'2'1594,"3"2"0,3 4-1373,1 9 1,5 2-1,4 8 1,3 2-51,5 4 1,-2 6-1,5 6 1,-1 5-24,1 2 0,-5-2 0,3-3 0,-1-2-328,0-2 1,1-7-1,-3-7 1,2-4-2883,-2-4 3062,-1-3 0,4-16 0,2-4 0</inkml:trace>
  <inkml:trace contextRef="#ctx0" brushRef="#br0">3060 16457 13855,'2'7'414,"2"-2"0,4-1 0,3 1 0,2-3-1539,0 0 0,-1-2 1,1 1 1124,-1 3 0,1-8 0,-1 3 0</inkml:trace>
  <inkml:trace contextRef="#ctx0" brushRef="#br0">3023 16281 7908,'-9'0'1527,"2"2"596,2 2 1,2-3-1634,7 3 0,7 2 1,7-2-1,2-1-959,2-2 0,6-1 0,3 0 469,1 0 0,24-11 0,9-3 0</inkml:trace>
  <inkml:trace contextRef="#ctx0" brushRef="#br0">3424 16519 7886,'0'17'321,"0"0"0,1-2 0,2-1 0,3-1 0,2-1 0,6 1 471,6-1 0,-1-5 1,3-3-1,4-4 0,3-4 1,1-6-632,1-5 0,-2-4 1,-5-6-1,-2 0-41,-1-1 1,-7 0-1,0-2 1,-6-3-55,-2-1 1,-2 3-138,-4-4 0,-5 1 1,-5-2-1,-5 5 213,-6 3 1,-3 5-7,-1 0 0,-6 6 0,-1-2 1,-1 4 198,-1 5 1,6 4-144,-1 8 1,0 8-1,2 11 1,5 6-94,3 9 0,2 1-2004,4 7 1,6-2 1904,3 2 0,36 8 0,10-2 0</inkml:trace>
  <inkml:trace contextRef="#ctx0" brushRef="#br0">1994 5352 8005,'-12'-13'321,"3"1"0,1-1 0,0 1 0,-1-1 1,2 1 1956,2-1 0,-4 0-1343,5 1 1,1 5-703,8 3 0,-4 8 0,5 6 0,-2 5 1,0 6 1,4 5 0,-2 6 0,-1 7-56,1 5 0,2 2-224,-3 4 0,3 1 1,-2 3-1,0 4-150,4-1 0,-3 3 119,2-6 1,-5-1-1,3-6 1,0-4-344,0-4 1,0-4-550,1-10 1,2-9-1,-5-5-633,2-4 0,-4-6 1601,1-9 0,-13-29 0,-8-13 0,-1-7 0,1-1 0</inkml:trace>
  <inkml:trace contextRef="#ctx0" brushRef="#br0">1769 5552 8005,'-20'0'421,"2"4"0,5 1 528,1-3 0,5-6 0,4-6 0,6-6-82,5-9 1,5-6 0,3-9 0,7-5-409,5-5 0,0-9 0,5 0 0,0-4-389,-1 0 0,-1 8 0,-6 11 0,0 5-190,0 7 1,-5 11 81,-3 9 1,-8 6 0,-2 11 0,0 4-330,0 7 1,-4 9 312,1 8 0,-2 5 0,-2 3 1,0 5-468,0 3 1,0-4 66,0-3 454,0-9 0,-6-8 0,-1-7 0</inkml:trace>
  <inkml:trace contextRef="#ctx0" brushRef="#br0">3349 6354 7944,'-9'-11'864,"1"2"0,-2 0 3345,-1-1-4028,4 5 0,-3 1 0,6 8 0,1 4 0,2 3-16,1 2 1,-1 5 0,-2 3 0,-1 3-49,1 1 1,2 4-1,1 2 1,0-1-145,0 1 1,-2 2-25,-2-4 1,3 1-1,-4-5 1,4-2-211,1-2 1,1-4-195,4-9 0,-3-2 0,5-9-11,-1-5 1,2-7 288,-4-15 0,5-3 1,-5-8-1,0 0-166,2 0 1,-5-2 367,3 1 0,2 5 0,-2 5 0,-1 1 546,-2 3 1,-1-1 67,0 4 1,0-2-1,0 11 890,0 0-302,0 2-499,0 8-558,0 0 0,0 7 1,-1 2 59,-3 1 0,2 6-312,-2-2 0,3-1 1,1 2-1,-2 2-59,-2 4 1,3-1-3,-3 3 1,2 1 0,2 0 0,-1 2-135,-3 2 1,2 1 233,-2 3 1,1-1 0,0 0 0,-1 0-23,1 0 1,2-1-75,1-4 1,-4-1 0,0-7-704,1 1 638,2-6 0,1-9 0,1-10 0,2-8-224,1-4 0,1-5 378,0 0 0,-3-6 0,5 2 1,-1-2 184,-3 1 0,2 0 17,0 4 1,-1 1 0,-3 5 0,2 2 1710,1 1-1324,0 12 1,-4-1 0,-1 15 35,-3 8 1,-2 6-588,-2 11 0,-3 6 1,2 7-1,-1 3 27,2 6 1,-3-2 51,3 4 0,-2-7 0,0-2 0,3-3 145,2-6 0,0-10-688,5-9 1,2-10 0,2-8-534,4-11 1,-1-11 677,2-11 0,-1-7 0,3-5 0,-1-3-455,-2-1 1,-5 1 802,1 3 1,2 3 0,-2 7 0,-1 1 67,-2 1 1,-1 11 519,0-2 1,-1 14-1,-3 2 712,-5 6 1,2 15-960,-1 4 0,0 14 0,-5 6 0,0 4 80,1 1 1,-1 3-290,1 2 1,1-1-1,1 2 1,2 3-192,-2 3 0,3-4-146,-2-7 0,7-15 0,-1-7 1,4-10-1711,3-10 0,10-17 1168,-1-12 1,2-12 0,-2-6 0,-1-3-366,1 0 0,-1-2 757,1 10 0,-6 1 0,-1 3 0,-2 2 469,0 2 0,-1 9 125,-7 9 0,-3 3 0,-6 5 0,-1 5 914,-3 6 0,3 13-409,-2 9 1,-2 10 0,1 3 0,2 6 581,1 5 1,1 0-976,1-3 1,3-3 0,2-7 0,2-2-1660,2-5 1,7-14 252,4-6 1038,9-18 0,19-49 0,-13 17 0,0 1 0</inkml:trace>
  <inkml:trace contextRef="#ctx0" brushRef="#br0">3412 9425 7988,'-9'0'-725,"1"0"2071,-2 0-781,4 6 7,-5-5-226,10-1 1,-5-3 88,6-5-289,0 5 1,-4-4-53,0 3 1,-2 3-63,2-3 1,-3 2 0,-5 2 58,-1 0 1,5 0 32,-1 0 0,1 2 1,-4 0-1,-1 4 95,0 1 0,1-3-103,-1 4 1,1-1-1,-1 3 1,1-2 167,-1 2 0,1 1-316,-1 2 1,1-1-1,-1 1 1,1 0-78,-1-1 0,5 5 102,-1-1 1,2 5 0,-2-3-1,0 2-52,-1 2 1,3 2 61,-1 1 1,4 1 0,-3 2 0,1 2-7,4-3 0,-4 0 14,2-2 1,0 1 0,4 2 0,0 1 52,0-1 1,-2-1-48,-2-2 0,3 0 0,-4 0 1,4-1 136,1-3 0,0 2-65,0-2 0,0-1 0,1 1 0,2-1 134,1 0 0,2 4-32,-2-4 0,-1 0 0,5-1 1,2 0 50,1-4 1,2-1-134,-1-2 0,-2 1 1,1-1-1,3 0 44,0-4 1,0 3-67,-1-3 1,1-1 0,1 0 0,2-1 64,-2-3 0,3-2-21,-1-1 0,1 0 1,-3 0-1,2 0 106,-2 0 1,3 0-106,-1 0 0,0-4 0,-3-2 1,1-1 73,2-2 0,0-3-136,-5 0 0,1-1 1,-1 1-1,1-1-25,-1 1 1,1-5-97,-1 0 0,1-1 0,-1 3 0,1-2-123,-1 2 0,1 1 87,0 1 1,-1-3-1,1-1 1,-2 2-27,-3 1 0,3 1 72,-2 1 0,0-1 1,1 1-1,-1-1-41,0 1 0,-2-1 21,2 1 1,-2-5 0,2 0 0,-2 2-24,-1 1 1,2-3 0,-2-1 0,-1 0 133,1 0 0,-2 0 47,-4 1 1,2 3 0,0-4 0,2 1 107,-1 1 0,-1-3-100,-2 3 1,0 0 0,0-3 0,0-1 302,0 1 0,-5 2-403,1-4 0,-1 5 1,2-5-1,-3 0-124,-1 1 1,3-3 39,-4 2 0,1 3 1,-3 0-1,2 1 10,-2 0 1,3-4 57,-1 5 0,1-1 0,-3 4 0,2 1 89,-2-1 1,-1 1 56,-2-1 1,5 2-1,-1 1 1,0 2 107,-2-2 0,-2 5-198,0 0 0,5 0 0,0-1 0,-2 1-62,-1-1 1,-2 2 63,1 4 1,-5 0 0,0-1-1,2-2 22,1-1 0,2-1 0,-2 5 1,-2 0 120,0 0 0,-1 5-137,4-1 0,-3 1 0,-3 0 0,1 3-1,0 3 0,-3 2-87,5-1 1,-5 2 0,3 1-1,-1 3-30,1 2 0,-3-1 38,5 2 0,-1 7 1,3-3-1,-1 3-250,-2 3 0,0-1-98,5 4 1,3 2-1,2-4 1,2 1-845,2 1 1,3-8-2481,4-1 3699,3 1 0,34-29 0,6 0 0</inkml:trace>
  <inkml:trace contextRef="#ctx0" brushRef="#br0">11250 4274 8322,'-1'-13'249,"-2"1"1840,-1-1-1472,0 6 1,5 3-280,3 8 0,-2 3 0,2 6-161,-3-1 1,-1 2 0,1 2 0,2 2 65,1 1 1,1-2-197,-5 4 0,0 0 1,0 5-1,-2 2 110,-2 1 1,3 10-130,-4-1 1,-1 4 0,-1-2 0,-2 3-8,1 2 0,4-1 50,-5 2 1,5-4-1,-3-7 1,2-3 9,2-2 0,1-2-92,2-7 1,0-3 2,0-5 0,2-2-178,2-3 1,-3-3 0,5-10-55,-1-3 1,-3-5 137,2-3 0,-1 0 0,0-4 0,1-3-219,-1 0 1,2-3 171,-1 1 0,1 0 1,-4 0-1,2 2-1,1 2 0,0-3 188,-4 3 0,0 2 1,0-1-1,0 1 63,0-1 1,1 3-58,4-3 1,-4 3-1,3-3 1,-2 1 82,-2-1 1,0 1-92,0-2 1,0 1 0,0 5 0,0-2 73,0 2 1,0 1-72,0 2 0,0-1 1,1 2-1,2 1 410,1 2-90,0 5-44,-4-2 0,0 6-204,0 3 1,0 3 0,-1 6-1,-2 1 112,-1 2 0,-2 4-109,2 5 0,1 0 0,-4 0 0,0 0-21,0 0 1,5 4 12,-3 1 1,0 0 0,1-2 0,-1 1 52,0-1 0,3-1-181,-2-2 1,3-2 0,1-2 0,0-4-396,0-3 228,0-2 0,1-5 1,2-4-780,1-6 1,0-4 416,-4-5 0,5-5 551,-1 0 0,-4-20 0,-2-9 0,-1-2 0,-1 0 0</inkml:trace>
  <inkml:trace contextRef="#ctx0" brushRef="#br0">11125 5038 8364,'-5'-8'7,"1"0"0,0-1 1773,-1 2-487,3-4-593,-3 10 1,5 1-463,0 8 1,0 3 0,0 2 0,0 1 253,0 2 0,4 4-287,0 5 1,0-4 0,-4 0-1,0 1 85,0 2 0,4 1-145,0 0 1,5-1 0,-4-2 0,1-1 71,0 1 0,3-4-105,0-1 0,2-7 0,1-3 0,1-2 17,-1-2 1,5-3 14,0-4 0,1-5 0,-3-7 0,3-5-50,2-3 0,-5-1-71,2 0 1,1 0-1,-1 0 1,-2-2 139,-1-2 0,-1 3-58,-1-4 1,1 4 0,-1 1 0,1 0 98,-1 0 0,1 5 9,-1 4 0,-3 2 0,-2 1 0,0 2 276,0 3-500,-4 2-267,2 6 1,-5 1 45,0 4 1,0-3-1,0 7-859,0 0-251,0-3 1,-4 5-3181,0-2 4522,-6-4 0,9-5 0,-5-7 0</inkml:trace>
  <inkml:trace contextRef="#ctx0" brushRef="#br0">11137 5063 7897,'-12'0'-51,"-1"0"0,1 0 1385,-1 0 0,5 0 1077,-1 0-1771,7 0 1,-3 0-1,8 2 1,4 1 97,4 1 0,0 1 0,10-2 0,2 1 286,0-1 1,7 0-675,-1 1 0,7-3 0,0 4 0,5-4 184,-1-1 1,1 0-421,0 0 1,-2 0-1,2 0 1,-5-1-203,-3-4 1,-10 4-150,-2-3 125,-6 3 0,-11-4-204,-8 1 0,-4 0 0,-15 3 1,-2-2-251,-3-1 0,-6-1 213,0 5 0,-2 0 0,-2 0 0,1 0-595,-1 0 0,2 0 834,2 0 1,4 5 0,6 0 0,3 1 185,4-1 55,3 5 0,9-3 0,5 6-2,7-1 0,5 1-191,5-1 1,3 1-1,3-1 1,1 1-1354,1-1 0,-3-1 1419,8-2 0,13-4 0,3-5 0</inkml:trace>
  <inkml:trace contextRef="#ctx0" brushRef="#br0">10598 15128 7983,'-8'-12'251,"1"-1"1,0 2 0,1 1 0,-1 3 975,0 2 1,3 2-1004,-4 7 0,3 3 0,-3 7 0,0 1 0,-1 3 0,1 2 15,-2 2 0,-1 3 0,-2 3 0,1 3-210,-1 1 1,-3 0-1,-1 3 1,0-2-98,-1 2 1,0 4-66,-3-2 1,-1 2-1,4-9 1,-2-2-87,-2-2 1,4-4-80,1-5 1,3-2 0,2-9-1776,-1 1 1107,6-4 1,3 2 533,8-5 0,-1-4 1,5-2 431,2-1 0,12-40 0,5-14 0</inkml:trace>
  <inkml:trace contextRef="#ctx0" brushRef="#br0">10309 15116 7983,'-1'-7'661,"-3"3"0,2 4-278,-2 4 1,3 8 0,1 9 0,0 4 144,0 4 1,1 3 0,3 6 0,5 0-210,2-1 0,2 1 1,0-1-1,4 1-373,4 0 0,0-5 0,1-1 0,3-1-321,2-3 0,-3-8 1,5-4-1,-3-5 375,-1-3 0,0-22 0,1-1 0</inkml:trace>
  <inkml:trace contextRef="#ctx0" brushRef="#br0">10686 15504 12143,'5'-7'31,"6"2"0,6 3 0,0-1 0,0-1 0,1 0-745,1-1 0,-3 2 714,0-6 0,9 1 0,2-4 0</inkml:trace>
  <inkml:trace contextRef="#ctx0" brushRef="#br0">10648 15291 8012,'8'0'2316,"1"2"-58,1 2-2131,1-3 0,5 6 1,3-4-1,0 1 1,3-1-1,2 0-127,1 1 0,11-20 0,3 1 0</inkml:trace>
  <inkml:trace contextRef="#ctx0" brushRef="#br0">11049 7520 7121,'-5'-8'500,"-4"-1"0,-2 1 25,-1 1 0,3-4 1,1 4-1,0-1-86,1-1 0,0 5 0,3-3 136,-5 2 1,2-4-274,-1 5 1,4-2 0,-5 4 0,0-3 0,-3 3 73,0 0 1,4 2 0,-1 0-1,-1 0-67,-1 0 1,3 6-241,0 2 1,-1 3 0,-3 2-1,1 1 40,2 3 1,-2-2-202,3 6 0,2 0 0,0 4 0,2 0-71,0 0 1,0 0 119,4 0 1,0 0 0,0 1 0,0 2 114,0 2 1,1-1-18,4-4 0,1-4 1,7 0-1,0 0 53,-1-2 0,1 3 56,-1-5 1,2 1-1,1-3 1,4 2 165,0-1 0,-2-4-196,4-4 0,-2 4 1,4-5-1,-3-1 85,3-1 1,-4-4-104,2-1 1,0 0 0,3-1 0,-2-4 178,-1-3 1,-4-4-164,4-5 1,-6 2 0,3-5-1,-1 1 47,-1-1 1,1-1-109,-4-4 0,-5 0 0,0-1 1,1-2-72,-2-2 0,-2 1-200,-5 4 1,0-5 0,0-3-1,0 0-311,0 0 1,-5 5 352,-4-1 0,-2 2 0,-3 2 0,-1 0 75,-2 0 1,-5 5 117,1 4 0,-4-2 0,-3 1 0,-1 3 77,1 4 0,1 5 82,2 5 1,-4 0-1,-2 0 1,1 2 279,-1 7 1,3 0-261,7 12 0,-2 0 1,3 4-1,2 0-7,6 0 1,-1 1-361,5-1 0,2-4 0,2-2 0,2-1-151,2-3 1,2-2-1784,2-5 0,4 2 2087,9-6 0,36-39 0,-19 11 0,-1 0 0</inkml:trace>
  <inkml:trace contextRef="#ctx0" brushRef="#br0">11777 7808 7967,'-2'-8'221,"-2"1"1,-3 0 0,-1 2 0,1-2 2001,1 0-1698,2 4 0,0-1 0,0 8 0,1 4-203,2 3 1,1 3 0,0 3 0,1 4-100,3 3 1,-2 1-1,2 0 1,-3 1 74,-1 3 0,0-1-179,0 6 0,0 3 0,0 5 0,0-2-36,0-1 0,0-5-40,0-1 1,-1-2 0,-2 0-1,-3-8-341,-1-3 1,3-8 16,-4-3 1,0-7 0,-5 1-345,0-6 1,2-5 148,3-9 1,-2 2-1,5-5 1,-1 1-791,1-1 1,0 1-1045,5-2 2310,0-3 0,0-23 0,0-13 0</inkml:trace>
  <inkml:trace contextRef="#ctx0" brushRef="#br0">11626 7984 8015,'-7'0'4608,"3"4"-4154,8 0 1,3 0 0,7-4 0,2 0 563,0 0 1,7 0-648,-2 0 1,6-1-1,3-2 1,-2-2-275,-2-2 1,-1 0-284,0-2 1,-4 0 0,-1 3 0,-1 0-3352,1 1 3537,-11 1 0,-9 4 0,-14 0 0</inkml:trace>
  <inkml:trace contextRef="#ctx0" brushRef="#br0">4503 15040 7930,'-13'0'496,"5"0"-28,-1 0 0,5 0 1,-3 2 1323,2 2-1528,0-3 1,5 4 0,0-10-159,0-3 1,6-3 0,1-2-567,0 1 0,0-1 251,-3 1 0,-1-5 209,5 0 0,1-38 0,3-7 0</inkml:trace>
  <inkml:trace contextRef="#ctx0" brushRef="#br0">4490 14451 7955,'-24'0'500,"5"6"0,-8 1 0,7 0 944,1-3 1,4-4 0,7-4-742,4-5 1,2-3 0,2-5-1,0-5-1561,0-6 0,6-4 0,2-7 0,3-3-699,2-4 1,3 2 1556,1-2 0,0-22 0,-11 29 0,0 0 0</inkml:trace>
  <inkml:trace contextRef="#ctx0" brushRef="#br0">4377 13724 7991,'-18'0'401,"4"0"1,-3 0 0,4 0 1638,0 0 0,5 0-472,-1 0 1,8-1-1756,1-3 1,1-5-1,8-7 1,0-5-1578,3-3 0,0-5 1764,1 0 0,-11-8 0,-3-6 0,0-1 0,1 1 0</inkml:trace>
  <inkml:trace contextRef="#ctx0" brushRef="#br0">4352 13261 8059,'-12'0'1304,"-5"4"0,0 1 1037,2 2-762,1-4-1529,7 3 0,1-16 0,8-5 1,1-6-51,1-6 0,-4-21 0,-2-10 0,-1-3 0,-1 0 0</inkml:trace>
  <inkml:trace contextRef="#ctx0" brushRef="#br0">4377 12258 8033,'-5'-13'255,"-2"1"0,0-1 1,3 1-1,2-2-300,2-3 0,4 2 0,0-6 0,1-1 0,-1-3 45,0-5 0,1-8 0,0-6 0,-2-6 0,1 0 0</inkml:trace>
  <inkml:trace contextRef="#ctx0" brushRef="#br0">4327 11481 8061,'-8'0'252,"-1"0"149,0 0 0,3-2 0,2-2 0,2-4 0,2-3-69,0-2 1,0-4-1,2 1 1,1 0-329,1 3 0,1-4 0,-2-1 0,1 0-754,-1 0 1,0-3 749,1 4 0,-19-17 0,-1 1 0</inkml:trace>
  <inkml:trace contextRef="#ctx0" brushRef="#br0">4653 14790 12227,'2'-14'-58,"0"-3"1,3-4 0,-3-2 0,1-4 57,1-2 0,-14-21 0,-6-10 0,1-8 0,1 1 0</inkml:trace>
  <inkml:trace contextRef="#ctx0" brushRef="#br0">4678 13912 8082,'-16'2'732,"-1"2"0,1 3 3557,3 0-4372,0 4 1,7-12 0,6-4 0,6-11-3285,1-11 3367,4-10 0,-5-5 0,1-5 0,2-6 0,1 0 0</inkml:trace>
  <inkml:trace contextRef="#ctx0" brushRef="#br0">4691 13173 8092,'-13'7'0,"1"-2"0,-1 0 4518,1-1-4122,-1 6 0,6-12 0,3-2-1655,3-11 0,5-9 1259,0-5 0,3-26 0,1-11 0,-3 16 0,-1 0 0,1 1 0</inkml:trace>
  <inkml:trace contextRef="#ctx0" brushRef="#br0">4641 12521 8092,'-13'0'430,"1"4"1,-1 0 0,2 1 1386,2 0 1,4-2-695,5 5-1885,0-5 0,0 1 1,1-9-1,3-6 762,5-5 0,-1-23 0,1-11 0,0-1 0,1-1 0</inkml:trace>
  <inkml:trace contextRef="#ctx0" brushRef="#br0">4653 12057 8092,'-12'5'782,"-1"0"0,1 1 1553,-1-1 0,5 4-1748,-1-5 1,8 0-1,-1-5-2205,5-4 1618,7-7 0,-7-42 0,-5-17 0,4 18 0,0 1 0,0-1 0</inkml:trace>
  <inkml:trace contextRef="#ctx0" brushRef="#br0">4703 11155 8137,'-12'-8'471,"-1"1"1,1 0-1,1 0 1,2-3 594,5-1 0,3-2 0,2 1 1,3-1-1567,5 1 1,2-6-1,1-5 1,1-5 499,-1-5 0,1-37 0,-7 31 0,0-1 0</inkml:trace>
  <inkml:trace contextRef="#ctx0" brushRef="#br0">4678 10503 8137,'-18'4'523,"-1"2"1,-1-1 1577,3 1-1573,9-2 0,1 0 0,6 1 0,-1-4 0,5-4-1854,3-5 0,2-9 1326,5-4 0,0-10 0,3-6 0,1-3 0,-1-1 0</inkml:trace>
  <inkml:trace contextRef="#ctx0" brushRef="#br0">4641 10077 8159,'-19'0'619,"6"0"0,-6 0 3200,1 0-3722,4 6 1,2-6 0,8 0 0,4-7-771,4-5 0,3-6 0,5-3 673,1-2 0,11-36 0,-11 26 0,0-1 0</inkml:trace>
  <inkml:trace contextRef="#ctx0" brushRef="#br0">4653 9601 8159,'-12'0'157,"-1"0"0,1 0 597,-1 0 0,5 0 1,1 1 1179,1 3 1,0-2-1939,2 2 1,4-8-968,0-5 0,2-7 971,6-5 0,17-42 0,-8 26 0,0 0 0</inkml:trace>
  <inkml:trace contextRef="#ctx0" brushRef="#br0">4653 9275 8189,'-5'8'342,"-4"-1"0,-2-1 2206,-1-3-1790,5 3 1,1-6-918,6 0 1,0-6-1,0-10 1,1-2-1219,4-1 1,0-1 414,3-1 0,2-2 1,-4 2 961,1-3 0,1-12 0,5-3 0</inkml:trace>
  <inkml:trace contextRef="#ctx0" brushRef="#br0">4666 8886 8189,'-7'-12'454,"-4"3"1275,2 1 1,2 5 472,-1-1-1981,0 3 1,1-5 0,2-2-1102,4-3 0,1-2 670,0 1 0,1-2 210,4-3 0,7-30 0,8-13 0</inkml:trace>
  <inkml:trace contextRef="#ctx0" brushRef="#br0">4616 8535 8189,'-13'0'212,"0"2"492,1 2 339,5-3-1294,1 5 1,12-12-1720,2-2 1970,-2-3 0,22-18 0,0-5 0</inkml:trace>
  <inkml:trace contextRef="#ctx0" brushRef="#br0">4641 8310 8210,'-13'0'445,"1"0"451,-1 0 0,0 0-245,1 0 1,5-6-652,3-2 0,36-48 0,-11 22 0,0 0 0</inkml:trace>
  <inkml:trace contextRef="#ctx0" brushRef="#br0">4641 7909 8255,'-13'0'389,"-4"0"0,1 0 771,0 0 1,4-2-1077,3-2 0,4-3 0,5-7 0,1-1-1063,3-2 979,3-5 0,9-17 0,3-8 0,1-8 0,1 1 0</inkml:trace>
  <inkml:trace contextRef="#ctx0" brushRef="#br0">4590 7533 8255,'-12'0'710,"-1"0"60,1 0 1,3 0-1,2-2-566,2-2 0,2-4 1,7-8-1,5-2-1422,2-1 1218,1-2 0,18-26 0,3-6 0</inkml:trace>
  <inkml:trace contextRef="#ctx0" brushRef="#br0">4616 7194 8259,'-13'0'586,"0"0"-76,1 0 0,4 0 0,1-1-626,1-3 1,2-3-1,4-7 1,1-3-950,3-4 1,-1-3 1064,6-1 0,2-7 0,3-5 0,2-4 0,1 1 0</inkml:trace>
  <inkml:trace contextRef="#ctx0" brushRef="#br0">4540 6743 8259,'-5'-13'-6,"-1"5"0,-4 0 615,2-2 1,4 3 724,-5-1-1258,7 5 1,-3-4 0,10 3-214,3-5 0,3-2-26,2-1 0,-1 1 1,1 1-1,-1 1 163,1 0 0,-1-14 0,1-3 0</inkml:trace>
  <inkml:trace contextRef="#ctx0" brushRef="#br0">4553 6555 8283,'-7'-6'-108,"1"4"1,5-7 0,-2 0 247,-1-3 0,0 0 0,4-1 1,0-1 513,0-2 0,0 2-508,0-3 1,0-1-1,0 1 1,0 2 99,0 1 1,0 1-752,0 1 1,0 4 504,0-1 0,0 29 0,0 2 0</inkml:trace>
  <inkml:trace contextRef="#ctx0" brushRef="#br0">4565 6768 8045,'-19'7'561,"1"-1"0,7-5 0,1 2 0,1 2 0,1 2 3448,1 3-3480,-4 1 1,10-2 0,-4-1 0,4 2 0,1 1 0,0 1-10,0 1 1,6-6 0,3-4-1,5-6-385,3-6 0,1-7 0,-3-5 0,2-3-277,-2-1 0,-5 0 87,-1 0 1,-2-4 0,1-1 0,-4 4-348,-2 4 0,-4-1 433,-2 7 0,0-4 0,-7 8 0,-3 5 443,0 4 0,-4 10-68,1 5 1,0 8 0,5 8 0,0 2 450,4 2 1,3 1-611,5 0 0,1-4 0,3-8 1,4-4-190,4-3 0,6-7 7,3-3 0,1-6 0,0-6 0,-2-10-150,-2-8 1,-3-2-66,-6-6 0,-4 1 0,-5-3 0,0 1 128,0 1 1,-10 8 62,-2 1 1,-9 3 0,1 8 0,0 4 121,-1 3 0,1 10-99,-1 9 0,3 8 0,6 9 0,0 4 169,4 4 1,4-1-311,8-3 1,4 1-1,9-9 1,4-6-48,3-3 1,2-9 176,3-3 1,-2-8-1,2-6 1,-4-6 86,-4-4 1,-3-5 231,-5-5 1,-6 2 0,-4-4 0,-6 2 477,-6 2 0,-7 1-850,-5 2 0,-3 6 0,-1 4 0,0 5 0,0 6 0,-4 5 0,-1 7 0,7 4 0,6 11 0,4 5 0,5 3 0,2-3-373,6 1 1,6-8-1,4-5 1,4-3-2098,2-5 0,8-2 527,1-6 0,0-3 0,5-4 1943,-4-5 0,-16-31 0,-6-13 0,2-3 0,-1 1 0</inkml:trace>
  <inkml:trace contextRef="#ctx0" brushRef="#br0">4581 6685 8112,'-6'-1'413,"2"-3"-17,3 3 0,-3-10 0,0 3 56,1-2 0,0 2 1,1 0-1,-2-1 354,1-2 0,1 3-157,-2 0 0,-3 6 1,-3-1-76,2 6 0,-2 5 0,5 6 0,-1 3 137,-4 2 1,4 0-495,-2 5 0,5 0 1,-2-2-1,1-1 5,0-1 1,1-10-298,7 2 0,3-8 1,5 0-1,0-5-29,0-7 1,3-3-330,1-12 0,1 2 0,-4-8 1,1 1-134,-4 0 0,-6 1 489,0 3 0,-3 2 1,-3 2-1,-5 6 599,-5 4 1,-9 5 3,-3 5 0,1 7 0,-6 5 0,1 9 753,1 9 1,0 1-832,8 9 0,3-5 0,8-3 0,7-6-367,7-5 1,9-5-122,12-8 0,1-4 1,6-9-1,3-9-277,0-8 0,0-3-15,-2-6 0,-6-1 1,-5-2-1,-7 1-162,-4 1 1,-8 2 651,-5-1 0,-6 3 0,-11 8 1,-7 6 989,-6 5 1,-5 3-577,0 6 1,1 11 0,1 5 0,3 6 654,1 6 1,2 2-1228,8 5 0,3 0 0,8-4 0,7-5-354,7-5 0,3-5-17,11-8 1,4-3 0,5-6-1,0-4-1816,0-7 0,2-1 1027,-3-7 0,-2 2 0,-5-3 1,-2 2-2889,-2 2 4048,-2-4 0,-24-3 0,-5-6 0</inkml:trace>
  <inkml:trace contextRef="#ctx0" brushRef="#br0">4593 7738 7960,'-8'0'270,"2"-1"0,-1-2 1,2-2 211,0-2 0,1 3 1,4-3-96,0-3 0,0 4 0,0-2 43,0-1 0,0 2 1,0-1 189,0-1 1,0-1-95,0-2 0,0 4 207,0 0-589,0 5 0,0-1 151,0 8 0,0 3-164,0 5 1,0 0 0,0-1 0,0 1-156,0 0 0,1-1 84,3-4 0,-1 3 1,5-6 141,1-2 1,-3 0-131,2-2 1,-4-2 0,3-2 0,-1-4-103,1-2 0,-5-3 17,2-3 1,-2 3 0,-2-4 153,0 0 1,-2 3-48,-2-1 1,-2 7 0,-6 4 19,0 3 1,4 10 145,0 3 0,5 7 0,-4 0 0,2 0 153,2 1 1,2-1-372,1 0 1,4-2 0,1-5 0,2 0 72,2 0-25,1-6 0,2-2 0,-1-8 0,-4-3 49,-3-4 1,-2-6-284,-2-3 1,0-1 0,0 0-1,-2 3 17,-2 1 1,-2-3 249,-6 4 1,0 2 0,0 6 380,1 4-428,-1 3 0,1 7 0,3 5 0,3 4 187,0 4 0,3 1-161,-1 3 1,3-4 0,2-4 0,3-1-185,2-3 1,0-3-212,0 0 1,4-5-193,-3 1 0,-3-8 292,-1-4 1,-3-3-1,-1 0 1,0-1-266,0 0 1,0 0-430,0 0 0,0 0-2437,0 1 3324,0 4 0,-5 17 0,-1 10 0</inkml:trace>
  <inkml:trace contextRef="#ctx0" brushRef="#br0">4629 8046 7960,'-8'0'370,"0"0"1,-1 0 2207,-2 0-1955,5 0 0,0 5 1,6 3 182,0 3 1,2-5 143,2-2-53,2-3-366,6-1-490,0-5 1,-6-1 245,-2-6 27,-2 0 1,-8 1 495,-1 3-422,-4 3 0,1 6 1,2 3 136,4 4 0,-2-1-386,3 1 1,0-2 0,6 4 181,0-3-174,7-4 1,-4 2-188,6-5 0,-4 0-115,0 0 0,-6-5 0,2-3-99,-2-2 1,-4-2 192,-2 0 1,3 4 0,-4 2 287,0 0-154,-2 2 0,-1 4 0,2 2 248,0 2 1,2 2-42,4 6 0,0 0 1,2 0 140,2 0 66,2-1-389,6 1 0,-1-7-79,-4-5 0,-1-1 0,-6-7 0,0-1-130,0-1 1,-4-2 80,0 0 0,-4 4 0,3 1 0,-1 1 291,1-1-231,-4 5 0,8-2 192,-3 8 1,2 2-83,2 6 1,2 0 0,0 0 0,4 0 96,0-1 0,1-3 40,1 0 1,2-5 521,-2 1-935,-3-3 0,1-8 1,-6-3-156,0-5 1,-4 0 179,0 3 1,-6 0-1,3 0 1,-4 0-86,-1 1 0,4 4 166,0 3 1,2 4 0,-2 5 263,4 7 0,3 4-33,1 4 0,1 1 0,3-4 0,3 0 163,-1 0 0,5-1-132,-3-5 1,2-4 0,2-3-1,0-3 147,0-1 1,-6-2-380,-2-6 0,-3-1 0,-1-11 0,0-1 0,0-1 0,-4-1 0,1 3 0,-7-1 0,2 6 0,-2 0 0,-2 2 0,0 6-40,0 4 1,2 4-1,1 7-121,1 7 1,5 7 182,-1 1 0,7 1 0,2 0 0,2-1 88,2 1 1,5-6-90,2-2 1,0-4-1,-4-4 46,0-4-67,-1-3 0,-4-10 0,-3-4 0,-3-4 0,-1-4 0,-1 3 0,-3 3 0,-7-2 0,-4 2 0,0 3 0,2 3 0,1 6 0,0-1 0,1 3 0,0 4 0,2 3 0,1 6 0,5 8-382,-1 0 1,3 3-1,2 2 1,3 0-2746,4-2 1,8-5 1505,4-2 1,-2-2 0,2-10 1620,1-1 0,7-33 0,2-10 0</inkml:trace>
  <inkml:trace contextRef="#ctx0" brushRef="#br0">3162 8152 8170,'-7'0'-439,"-3"0"818,8 0 522,-8-5 0,7 2 351,-5-5-892,6 6 0,-2-7 0,8 5 73,3 1 1,0 2-1,1 2-357,1 3 0,2-1 1,0 3-1,0 1-166,-3-1 0,2-3 0,-2 2-321,3 1 0,1-5 1,-1 3-1398,1-3 1808,-5 4 0,-23-14 0,-10 1 0</inkml:trace>
  <inkml:trace contextRef="#ctx0" brushRef="#br0">3316 8105 11106,'11'0'827,"1"-4"1,0 0 0,1 0-218,3-1 0,-2 4 0,5-5 0,-1 2-248,1 0 0,-4-1 1,4 3-1,-1-2-309,1 1 1,-3 2 0,2 1 0,-1 0-305,-2 0 0,-2 0 0,-1 1 0,-2 3-765,-2 4 1,2 4 0,-3 2 1015,0 2 0,-34 15 0,-12 1 0</inkml:trace>
  <inkml:trace contextRef="#ctx0" brushRef="#br0">3659 8069 8191,'0'-6'-1689,"0"1"1983,0 5 352,5 5 0,-2-2 0,5 3 0,1 1-114,1-1 1,4-2 0,0 3 0,2-1-1064,-2 1 0,1-4 0,-1 0 0,3 0-162,2 1 0,-5-3 0,2 3 693,-3-2 0,9-8 0,3 0 0</inkml:trace>
  <inkml:trace contextRef="#ctx0" brushRef="#br0">4109 8093 8096,'-8'1'-1919,"0"3"1919,5-2 0,-2 4 0,6-3-94,3 1 0,3 0 0,5-4 0,1 0 77,3 0 1,-3 0 0,4 0 0,-1-2 15,0-1 1,3 1-1,-3-2 1,-1 3 0,3-10 0,0-2 0</inkml:trace>
  <inkml:trace contextRef="#ctx0" brushRef="#br0">4488 8046 8065,'-6'-7'-1440,"5"2"2218,-4 5 0,6 0-588,3 0 0,3 0 1,4 0-1,3 0-22,1 0 0,-1 1-326,1 3 1,2-2-1,1 1 1,-1-1-328,0-2 1,2 0 0,-3 0 0,-1 0 68,-2 0 1,3 4 415,-1 0 0,1 5 0,-4-3 0</inkml:trace>
  <inkml:trace contextRef="#ctx0" brushRef="#br0">4855 8081 6025,'-7'0'530,"2"0"577,5 0 0,5 0-1319,3 0 0,2 0 0,2 0 0,0 0-198,0 0 0,0 0 1,1 0-1,1 0 410,2 0 0,21 0 0,1 0 0</inkml:trace>
  <inkml:trace contextRef="#ctx0" brushRef="#br0">5127 8069 7998,'-8'2'-1840,"0"2"2928,6-3-772,-4 10 1,8-10 0,2 3-205,3-3 0,4 3-590,1 0 0,0 0 0,1-4 0,1 0 98,2 0 0,0 0 380,-4 0 0,21-16 0,5-4 0</inkml:trace>
  <inkml:trace contextRef="#ctx0" brushRef="#br0">5387 8046 7998,'-5'6'-1777,"4"1"2465,-3-3-301,3-3 0,2 6 0,3-5 1,4 2-371,2-1 0,-1-2-109,3-1 0,-2 0 0,5 0 0,0 0-270,1 0 0,-2 0 70,6 0 1,-6 0-1,2 0 1,-3 0 291,-1 0 0,0 0 0,0 0 0,0 0 0,-1-5 0,1-2 0</inkml:trace>
  <inkml:trace contextRef="#ctx0" brushRef="#br0">5648 8093 6013,'6'0'94,"0"0"1,-5 0 22,3 0 1,-1 0 726,4 0 0,-3 0 1,4 0-1,2 0 419,0 0 0,6 0-1001,0 0 1,3 0 0,-2 0 0,1 1-207,-1 3 1,2-2 0,-1 2 0,-1-3-202,0-1 0,-1 0 12,-5 0 0,1 0-1272,0 0 748,0 0 1,-7 0-1,-4-1 657,-3-3 0,-30-11 0,-14-3 0,0-5 0,0 1 0</inkml:trace>
  <inkml:trace contextRef="#ctx0" brushRef="#br0">3138 8069 8205,'-7'0'1064,"2"0"1,6 0-511,3 0 0,3 0-325,5 0 1,1 0 0,3 0 0,3 0-230,4 0 0,-1-1-438,-2-3 0,6 2 0,-2-5 438,1 2 0,16-15 0,2 0 0</inkml:trace>
  <inkml:trace contextRef="#ctx0" brushRef="#br0">3588 8081 8161,'-8'0'809,"0"2"-187,-1 2 0,5-3 0,3 4-195,3 0 1,11-3 0,1 2-1,3-3-283,4-1 1,2 4 0,4 0 0,2-2 38,1 0 1,1-2-688,5 0 1,-1 0 0,1 0 0,-1 0 503,1 0 0,15-5 0,5-2 0</inkml:trace>
  <inkml:trace contextRef="#ctx0" brushRef="#br0">4381 7998 9888,'-1'7'1023,"-2"-2"1,-1 1-172,2 1 1,2 0-1,3 1 1,5 0-415,3-2 0,2 4 1,2-5-1,2 0-246,1 0 1,6 3-1005,3-4 1,1 0 0,-3-4 0,1-1-4011,2-3 4822,5 3 0,2-15 0,7 3 0</inkml:trace>
  <inkml:trace contextRef="#ctx0" brushRef="#br0">4961 8093 11465,'-5'0'2237,"5"0"0,5 0-2434,7 0 1,4 1-1,1 2 1,1 1-1947,3-1 2143,-4-2 0,37-17 0,4-4 0</inkml:trace>
  <inkml:trace contextRef="#ctx0" brushRef="#br0">5411 8022 8055,'-10'8'3671,"2"0"0,8-2-3195,8 2 1,2 2 0,2-6 0,1-2-395,3-1 1,1-1 0,4 0 0,-1 0-999,1 0 0,-3-3 0,2-3 916,1 0 0,7-18 0,2-8 0</inkml:trace>
  <inkml:trace contextRef="#ctx0" brushRef="#br0">5754 7998 8625,'-7'7'2168,"0"-2"-561,2 1 1,2-5 0,7 4-936,4 0 0,2-3 1,2 3-1,0-1-670,0 0 1,4 0-1,0-4 1,-2 0-1356,-1 0 1,-1 0 1352,0 0 0,-6-37 0,0-9 0</inkml:trace>
  <inkml:trace contextRef="#ctx0" brushRef="#br0">3363 8022 8076,'-4'-8'-1888,"0"0"1875,0 6 1,4-5 0,0 3-42,0-4 1,0 2 291,0-2 549,0 5 202,0-2 648,0 5-1157,-5 0 260,3 0-315,-3 0 1,4 0 132,-3 0-68,3 0-373,-10 0 0,8 0 107,-4 0 0,3 5-82,-4 3 1,5 7 0,-2 2 0,1 1 217,0 3 0,0 1-129,4 2 0,0 0 0,0-1 0,0 1 130,0 0 1,5-2-329,3-2 1,4 0 0,2-7 0,2-4 70,-1-3 1,3-2-65,2-4 0,-2-6 1,1-6-1,-2-6-126,-3-5 0,-1-4-37,-1-1 0,-5-4 0,-3 4 0,-3-1-20,-1 0 0,0 1 215,0 4 1,-1 5 0,-3 0 0,-4 2 118,-3 3 1,-2 5-117,-3 1 0,3 5 0,-2-1 0,1 3 19,3 1 1,-1 0-86,0 0 0,4 1 0,1 3 0,1 4-61,-1 2 1,5 6 164,-2 0 0,2 5 0,2-1 0,0 2 212,0 2 1,0-2-171,0-2 1,2-2-1,2-3 1,2 0 25,1 0 1,3-6-40,-2-1 0,3-5 0,1 1 92,-1-3 0,-4-2-131,-3-3 1,1-3 0,-1-5 0,-1-1-224,-2-3 1,-1-1 19,0-2 0,-1-4 0,-2 5 0,-2-2 114,-2 0 0,-1 6 26,-3-2 1,3 4 0,0 3 0,-1 2 65,-2 2-64,-1 1 1,2 6 0,0 3-1,4 8 356,1 9 0,1 3-194,4 7 1,5-6 0,3 2 0,2-3 62,2-2 1,0 0-212,0-3 1,4-7 0,1-7 0,0-1 97,0-2 0,-1-8-139,-4-7 0,-2-5 1,-1-8-1,-2-1-143,-2-2 0,-2 0 55,-7 5 0,-3-1 0,-6 0 0,-3 2 202,-3 2 0,-2 5-58,1 7 0,-3-1 0,4 5 0,-2 2 168,1 5 0,3 5-138,5 8 1,1-1 0,4 8 0,3 2 288,2 0 0,8 0-189,1-2 1,4-3-1,2-2 1,3-1 32,4-2 1,-2-7-118,2-4 0,-6-3 0,2-1 0,-3-1 112,-1-3 1,-5-3-256,-3-5 1,-3 1 0,-2-1 0,-2 0-220,-1 0 1,-7 6-754,0 2 1,-1 2-1,-4 4 1,3 2-2741,1 3 0,5 5 2469,4 4 0,1-3 1269,2 3 0,32-13 0,7-5 0</inkml:trace>
  <inkml:trace contextRef="#ctx0" brushRef="#br0">5423 8105 7955,'-8'0'-204,"0"0"0,-1 0 433,-2 0 1,4-1-155,-1-3 0,5 1 22,-1-5 1,-1 4 222,1-4 0,-1 4 59,1-3 0,1 0 1,-4-2 233,2 1 0,-4 5-137,1-1 0,1 3 0,0 1 91,-3 0-427,0 0 1,-2 5 0,1 3 0,2 3 2,1 0 0,6 3 0,-4 1 0,3 4-21,-1-1 0,0 5 0,4-4 0,1 2-26,3-1 1,2 1-1,6-5 1,1-2-94,3-1 0,-1-6 0,3-3 0,1-3 82,-1-1 0,2-1 0,2-3 0,-2-4-29,-4-2 1,-2-8 0,-1-1-1,-1-4-89,-5 0 1,-5-1 0,-2-1 0,-1-1 49,-3-2 1,-4 1-1,-8 4 1,-3 2 110,-4 2 0,0 4 0,-1 1 0,0 4 56,1 6 1,3 3 0,1 2 0,2 3 20,3 4 1,6 8 0,4 4-1,3 2-82,1 2 1,1-1 0,3 1 0,5-2-120,6-2 1,-1-4 0,6-7 0,0-2 3,-2-2 1,3-1 0,-5-5 0,0-3 26,1-4 0,-5-4 1,-1-4-1,-5-4 67,-5-2 1,-1-2-1,-1 2 1,-3 1 174,-4 1 0,-7 6 0,-2-2 0,-1 4 10,-3 4 0,2-1 1,1 5-1,1 2-113,2 0 1,2 11-1,3 5 1,2 1-61,4 3 0,2 3 0,2-2 0,2 4-57,2 0 1,2-4-1,6-4 1,0-1-304,0-3 1,-2-3-1,0-1 1,-3-2-786,3-2 0,-4-2-3823,2-1 4854,-5-5 0,-8-23 0,-9-10 0</inkml:trace>
  <inkml:trace contextRef="#ctx0" brushRef="#br0">4642 9052 7950,'-7'-6'122,"-4"5"0,5-4 0,-2 1 480,0 0 0,5-1-154,-1 1 374,3-3-269,1-5 169,0 0 1,1 6 771,3 2-729,-2 3 0,3 6-272,-5 3 1,1 1-266,3-1 1,-2 2-142,2-2 1,-2 1 345,2-1-415,-3-2 1,9-8-133,-6-2 1,0 2 0,-4-6 0,0-1 372,0-2-83,0-1 1,0 0-1,-2 2 1,0 1 928,-2 1-708,-6 5 1,8-2 0,-5 6 148,2 3 1,1 3-396,4 5 0,0-1 0,0 1 1,0 0-360,0 0 33,0 0 0,5-2-215,3-2 0,-1-4 173,1-8 0,-6-2 0,2-6 0,-2 0 8,-2 0 0,0-1 200,0-3 1,-6 3 0,0-3 0,-2 3 488,0 1 1,0 6-207,-4 2 1,0 2-1,2 4 139,2 2 1,3 7-110,5 9 0,0 4 0,0 2 1,1 0-130,3-3 1,2-1-153,6-6 1,4 0-1,0-6 1,-2-1-93,0-1 1,-3-5-1,1 1 1,-1-9 0,-3-6 0,-4-5-131,-3-2 0,-1-2 264,0-3 0,-5-1 0,-2 1 0,-2 4 204,-3 3 0,3 0-4,-7 4 1,3-2 0,1 7-1,0 1 82,0 2 0,4 8-193,1 4 1,4 3-1,-1 5 1,3 4 186,1 2 1,5 2-355,3 0 0,2-6 0,2-2 0,1-3-234,3-1 1,-3-4 143,3 0 0,-3-7 0,-1-1 0,0-7-71,0-3 0,-6-7 168,-2-3 1,-2-2 0,-2-2 0,-2 2 85,-2 2 1,-4-1 138,-7 5 1,1 0 0,-3 6 0,2 2 248,-1 4 1,0 3-313,4 1 0,0 1 0,2 3 0,1 5-150,1 6 1,5 2-36,-1 2 0,4 4 0,4-5 0,4 1-402,2-4 317,2-1 0,0-4 0,0-2-219,0-4 0,-4-4-213,0-4 1,-6-3-1,2-4 1,-2-1-2620,-2 0 1,0 0 941,0 0 2223,0 0 0,-6 1 0,0-1 0</inkml:trace>
  <inkml:trace contextRef="#ctx0" brushRef="#br0">3481 9063 8026,'2'-6'1242,"2"2"0,2 3-1401,6 1 0,0 0 0,0 0 1,-1 0-1,3 1 0,0 1 159,2 2 0,15 16 0,1 0 0</inkml:trace>
  <inkml:trace contextRef="#ctx0" brushRef="#br0">3884 9052 8042,'-7'0'3527,"2"0"-3358,15 0 1,-2 0-1,9 0 1,-1 0-271,0 0 1,5 0-1,-1-2 1,2 0-368,2-2 1,-4 0 0,-2 4 0,0 0-419,1 0 1,-3 0 885,3 0 0,1 10 0,4 3 0</inkml:trace>
  <inkml:trace contextRef="#ctx0" brushRef="#br0">4381 8992 10109,'8'0'1627,"0"0"-1439,1 0 1,2-4 0,0 0-1,1 2-805,0 1 1,1-3 0,2 0 616,1 1 0,31 2 0,4 1 0</inkml:trace>
  <inkml:trace contextRef="#ctx0" brushRef="#br0">4795 8969 8046,'-11'1'3449,"-1"3"-2836,5-3 0,3 5 0,8-6 0,4 0-829,3 0 0,2 0 1,3 0-1,2 0-798,0 0 1,5 0 0,-4 0 1013,4 0 0,16 0 0,5 0 0</inkml:trace>
  <inkml:trace contextRef="#ctx0" brushRef="#br0">5115 8921 7981,'-4'12'650,"-1"-1"1,0-2 517,-1-1 0,2-4 0,6 2-804,2 0 1,2 1-1,7-3 1,2-1-729,1-2 0,1-1 1,-3 0-1,2 0-1944,-1 0 2308,3 0 0,6-15 0,6-5 0</inkml:trace>
  <inkml:trace contextRef="#ctx0" brushRef="#br0">5482 9004 7981,'-8'7'2647,"0"-2"-1751,-1 0 1,4-2 0,2 3 0,7 0-829,8-4 1,0 0 0,5-2 0,-1 0-538,0 0 1,3 0-1,-2 0 1,0 0 468,1 0 0,8-6 0,-1 0 0</inkml:trace>
  <inkml:trace contextRef="#ctx0" brushRef="#br0">5766 9004 9902,'-6'1'1489,"2"3"1,8-2-1284,4 2 0,2-3 0,3-1 1,2 0-652,1 0 0,3 0 0,-2 0 0,0 0-410,1 0 0,-3-1 0,-3-2 0,0-2 855,0-2 0,-6-1 0,0-3 0</inkml:trace>
  <inkml:trace contextRef="#ctx0" brushRef="#br0">6074 9004 10258,'-10'1'2080,"2"3"-1474,4 4 1,4-1 0,4 1-1176,4 1 0,3 0 0,4-1 1,1-4 568,-2-3 0,20-11 0,4-3 0</inkml:trace>
  <inkml:trace contextRef="#ctx0" brushRef="#br0">6275 9004 7897,'-1'7'1681,"-3"-3"1,3-2-1065,-3 2 0,4-1-707,4 5 0,2-6 0,6 2-666,0-2 0,0-2 1,0 0-1,0 0-168,-1 0 0,1 0 924,0 0 0,5-11 0,2-2 0</inkml:trace>
  <inkml:trace contextRef="#ctx0" brushRef="#br0">6500 9004 13308,'12'7'-437,"0"-3"1,-1-2 436,-4 2 0,25-8 0,1 3 0</inkml:trace>
  <inkml:trace contextRef="#ctx0" brushRef="#br0">6761 9028 11375,'-7'5'2961,"-3"-4"-3027,8 5 1,-2-6-1,8 0 1,4 0-525,3 0 0,2-2 1,1 0-1,2-4-2544,-1 0 3134,-2 3 0,25-13 0,7 3 0</inkml:trace>
  <inkml:trace contextRef="#ctx0" brushRef="#br0">6950 8981 7845,'-8'0'7923,"0"0"-7222,6 5 0,-2-3 0,8 5-281,4-2 1,4-1-1,2-4-1502,2 0 1,0 0 782,-5 0 0,1 0 0,0 0 0,0-1-390,0-3 0,-4 1-1029,0-5 1,-1 1 1717,5-5 0,-16-11 0,-4-2 0</inkml:trace>
  <inkml:trace contextRef="#ctx0" brushRef="#br0">6702 8957 7831,'-4'-8'545,"-2"1"636,0 2 1,3 2 0,-1 7-730,3 4 0,1 3 0,0 1 0,0 0-103,0-1 1,0 1 0,1 0 569,3 0-433,-3-6 0,6 4-42,-3-6 1,-3-2-1,3-6-132,-2-4 0,-4-6-162,-2-2 0,2 0 0,-5 3 1,1-1 86,-1-2 0,3 1-19,-4 8 1,4-3-1,-4 6 64,-1 2 1,2 1-231,0 1 1,4 1-1,-1 4 1,3 6 148,1 3 1,0 2-219,0-4 1,1 0 0,3-1 461,4 1 0,-2-4-29,2 0 1,-4-5 0,3 2 1080,-2 0-913,4-4 0,-7 3-31,2-8 1,-3 2-437,-1-6 0,0 0 26,0-4 1,-4 4-86,0 0 1,0 7-356,4 1 1,0 1-366,0 7 1,0 0-1,1 4-571,3 0 1,-2-4-767,2 0 1,2-6 0,1 1 1998,-1-6 0,-6-51 0,-3 19 0,0-1 0</inkml:trace>
  <inkml:trace contextRef="#ctx0" brushRef="#br0">3848 8969 8002,'-12'0'261,"1"-4"0,-1 0 0,0 1 1415,0 2 1,6 6-1147,2 3 0,2-1 0,4-1 0,2-1 49,3-2 0,0-2 0,1-1-187,1 0 0,2 0-243,0 0 0,-4-1 1,-3-3-77,-3-4 0,-1 2 0,-1-2 40,-3-1 0,1 2 1,-4 0 562,-3 2-518,0 1 0,-1 5 0,3 3 0,3 4 397,0 3 1,4 1-329,-3 0 0,4 1 0,4 1 0,3 2 103,4-2 1,1-4-289,0-3 0,-1-4 1,1 1 12,0-3 0,-1-6-72,-3-3 0,-3-4 1,-5-3-1,0-4 134,0 1 0,-5-3 7,-3 5 0,-4-4 1,-3 4-1,-2 2 360,-1 1 1,3 6-280,0 3 0,1 3 0,4 2 1,1 5 242,1 5 1,5 7-260,-1 5 1,4 1-1,4-2 1,4-1-115,3-1 1,4-6-120,1 2 0,4-7 0,-3-2 0,0-2-180,0-2 0,-1-7 72,-4-4 1,-2-6 0,-2-4 0,-4 0 6,-3-3 1,-2 0 201,-3 1 0,-4-1 0,-6 5 1,-2 3 473,2 4 1,-3 0-328,1 5 0,-1 0 0,3 5 0,1 3 105,3 4 1,6 8-161,0 4 0,3-2 0,2 2 0,3 0-220,4-2 0,2 3-25,2-5 1,1-4 0,2-6-1,1-1 54,-2-2 0,-1-3 87,-1-4 1,-2-8 0,-2-6 0,-4-2 97,-2 0 0,-4 2 40,-2-2 1,-2-1-1,-6 5 1,-1 3-184,-3 4 0,3 4 0,-3 5 0,-1 2 0,1 6 0,2 9-1344,1 8 1,6 4 422,3 3 0,4 1 1,4-7-1,7-4-763,7-4 1,3-11 1683,11-3 0,0-26 0,4-12 0,5-2 0,0 0 0</inkml:trace>
  <inkml:trace contextRef="#ctx0" brushRef="#br0">3919 9051 7946,'-12'0'471,"0"0"-158,1 0 1,-1 4-1,0 1 25,0 2 0,4-3 0,2 4-89,0 1 0,1-2 0,2 1-179,0 1 0,0-4-221,7-1 1,1-4 0,4-4-32,-1-4 1,-5-2 0,1-4 0,-3 0 133,-1-2 0,0 0 0,0 3 1,0-1 196,0-2 0,-1 0 1,-2 4 379,-1 1 0,-4 3 1,3 1 194,-2 2 1,0 7 0,-4 9-385,3 3 0,3 4 0,5-4 0,1 2-353,3-2 1,3-2-1,5-3 9,-1-1 0,1-5 0,0 1 0,0-4-147,0-4 0,-4-3 0,-2-5 1,0 1 168,-4-1 0,-1-4 0,-1 0 1,-1 2 502,-3 1 0,-4-1 1,-6 1-1,-2 0 285,2 3 1,0 6 0,3 0-544,-1 2 0,1 9 1,3 4-1,4 4-490,3 4 0,1-5 0,1 2 0,3-3-1747,4-1 1,4-6-1,3-2 1974,0-2 0,4-26 0,-1-10 0,1-2 0,0 0 0</inkml:trace>
  <inkml:trace contextRef="#ctx0" brushRef="#br0">6736 9005 7966,'-6'-6'-651,"-4"4"1093,7-6 0,-1 4 1,2-3 1267,-2 2-29,3-4-697,-4 8 1,5-3-195,0 8 1,0 2 0,1 6-581,3 0 1,3 0 0,4-2-163,1-2 1,-4-3 0,-1-3 0,-1 0 52,1 2 0,-3-1 1,2-7-279,0-4 1,-2-4-1,-6-1 289,-2 1 0,2-2 1,-6 6-1,-1-1 279,-2 1 0,3-2 1,0 7-1,-1 0 123,-1 2 1,3 2 0,2 3-278,-1 4 0,5 2 1,-1 2-1,4 0-172,6 0 1,-1-2 0,1-2 0,1-3-178,1 1 0,2-5 0,0 3 0,-2-4 9,-2-4 1,2-3 0,-7-4 0,0-1 157,-2 0 0,-2-1 0,-3-2 0,-4-2 181,-2-1 1,-2 3 0,-1 1 0,-2 3 126,0 3 0,-1 6 1,4-2-221,0 3 1,5 6 0,4 4 0,1 4-96,2 3 1,5 1 0,3-2 0,4 0-78,4 0 0,-2-3 1,5-5-1,-2-1-40,-3-1 1,0-4 0,-3 2 0,0-6 283,-3-5 0,-3-2 0,-5-2 0,-1 0 93,-3 0 1,-3 2-1,-6 1 1,-1 2-199,-2 2 1,-4 1 0,4 4 0,2 3-772,1 4 1,1 1 0,1 9 0,3 1-921,5 1 1,3 0 0,3-1-1,7-2 56,4-6 0,5-3 1525,4-7 0,2-24 0,0-10 0,4-2 0,-1 0 0</inkml:trace>
  <inkml:trace contextRef="#ctx0" brushRef="#br0">4605 10542 8278,'0'-8'-2385,"0"1"2480,0 4 1,0-8 0,-1 5 165,-3-1 1,3-3-263,-3 2 1,2 1 48,2-1-180,0 6 1,0-5 72,0 3 341,0 3-121,0-4 453,0 5-432,0-6-39,0 5 1,-1-4-10,-3 5 1,3-1 296,-3-3 111,3 2-422,1-8 1,-2 8 0,0-3 307,-2 0-194,0 4 0,4-6 195,0 3 418,0 3 9,0-4-594,0 5 0,-4 1 0,0 3 293,1 4 0,2 2-373,1 2 0,0-4 0,0 0 1,0 1 156,0 2 1,0 0-274,0 1 1,5-1 0,2-2 38,-1-1 1,5-6-146,-3 2 0,-2-2 1,2-4-1,0-2-111,-1-3 1,2-4 131,-5-1 0,0-1 0,-4-1 1,0-2-49,0 1 0,-1-2 211,-3 1 0,-3 1 0,-5 4 1,0 3 341,0 4 1,-3 3-165,-1 1 1,1 1 0,6 5-1,1 5 341,-1 8 0,4 3-396,1 2 0,3 0 1,2-1-1,3 1 96,4 0 0,6-6-341,2-2 0,5-4 0,-1-5 0,2-4-38,2-6 0,0-4-140,-1-9 1,-4-7 0,-4-6 0,-3 1-45,-4-1 0,-3-3 275,-5 4 0,-2 2 1,-6 5-1,-8 4 160,-5 4 0,-3 0-88,1 9 0,-1 0 0,0 5 0,1 4 468,-1 7 0,2 7-263,2 8 1,7 4-1,6 4 1,2-1 363,2-2 0,7 2-686,4-3 1,8-6-1,4-2 1,2-6 5,2-7 1,3-3-119,1-7 0,3-7 0,-3-6 1,-2-8-93,-1-5 1,-6-7-3,-3 2 0,-9 0 0,-3 1 1,-4 0-153,-4 0 1,-3 9 510,-9 1 1,-3 5-1,-4 5 1,-1 1 12,0 1 1,2 6 46,2 2 0,-1 6 0,5 7 0,3 4 170,4 7 1,2-1-217,4 5 0,3-3 1,-2-3-1,6-1-58,3-1 0,5-7-305,3-1 0,2-2 1,-2-6-1,2-4-36,1-6 1,-3-3 43,1-11 1,-7 4 0,-2-4 0,-2-1 158,-3-1 1,-2 2-105,-4 1 0,-3 8 0,-8 1 1,-2 3-863,-1 4 1,-2 7-432,-4 4 0,0 12 1,2 4-1,2 1-3424,5 0 4820,7-7 0,45-69 0,-11 14 0,0 0 0</inkml:trace>
  <inkml:trace contextRef="#ctx0" brushRef="#br0">2640 10495 9490,'5'7'107,"-2"-2"0,5-4 1,1 2-1,2 2 1,0 0-1,3 2-359,1-1 0,0-2 0,4 4 0,1 0 252,-1-1 0,19 3 0,0-3 0</inkml:trace>
  <inkml:trace contextRef="#ctx0" brushRef="#br0">3433 10460 8576,'0'-12'-97,"2"1"595,1 3 0,0 3-124,5 5 0,0 0 0,4 0 0,0 0-129,-1 0 0,1 1 0,0 2 1,1 2-252,3 2 1,2-3 0,5 2-1,-1 1-471,2-1 0,-7-2 0,8 3 1,0-2-1371,1-2 1847,7-2 0,8 4 0,8 2 0</inkml:trace>
  <inkml:trace contextRef="#ctx0" brushRef="#br0">4167 10483 8412,'-6'0'761,"0"0"0,20 0-939,1 0 0,4 0 0,-6 0 1,3 0-100,3 0-977,-1 0 1254,4 0 0,28-5 0,13-2 0</inkml:trace>
  <inkml:trace contextRef="#ctx0" brushRef="#br0">4558 10436 8316,'-7'1'3268,"3"3"-3138,3 3 0,6 3 1,5-1-1,3-2-203,3-2 1,1-1 0,-2-4 0,5 0-312,3 0 1,0 0-1,2 0 1,2 0-1752,0 0 2135,1 0 0,16 5 0,6 2 0</inkml:trace>
  <inkml:trace contextRef="#ctx0" brushRef="#br0">5043 10507 8239,'0'-8'1858,"0"0"-1708,0 5 1,2-3 0,2 3 0,4-1-223,2 2 0,3 0 0,2 2 0,2 0-172,1 0 0,2-4 244,4 0 0,36-15 0,-25 9 0,0 0 0</inkml:trace>
  <inkml:trace contextRef="#ctx0" brushRef="#br0">5470 10460 8496,'-12'0'2209,"5"0"-2318,7 0 1,8 0-567,8 0 1,-3-4-1,4-2 675,0 0 0,17-18 0,10-7 0</inkml:trace>
  <inkml:trace contextRef="#ctx0" brushRef="#br0">5671 10436 8199,'0'-8'-550,"0"0"1026,0 5 1,1-3 618,3 2-921,3 3 0,1-6 1,-1 4-1,3-1 0,0 2 1,2 1-249,0 1 1,0 0 0,0 0 0,-1 0-2367,1 0 2440,5 0 0,7 0 0,6 0 0</inkml:trace>
  <inkml:trace contextRef="#ctx0" brushRef="#br0">6097 10412 11765,'20'4'-285,"0"1"0,1 1-19,1-1 0,-1-1 0,1-3 0,3 2 0,0 1 1,2 0-2175,0 1 2478,4-4 0,0-7 0,5-4 0,1-3 0,1 0 0</inkml:trace>
  <inkml:trace contextRef="#ctx0" brushRef="#br0">6665 10282 8113,'0'7'2877,"0"-2"-2021,0-5 0,0 5-549,0 3 1,6 3 0,0 0-836,1 1 1,3 0-1,0 0 1,4-2-751,6-2 0,-1 1 708,5-5 570,-3 0 0,10-14 0,4-6 0,0 0 0,0-1 0</inkml:trace>
  <inkml:trace contextRef="#ctx0" brushRef="#br0">7127 10519 8069,'-6'0'2184,"16"0"0,1 0-2700,12 0 0,-3-2 0,1 0 0,-1-4-153,1 0 1,-3 2 0,2-3 0,1 1 668,1-1 0,23-1 0,5-3 0</inkml:trace>
  <inkml:trace contextRef="#ctx0" brushRef="#br0">7518 10542 8056,'-19'0'0,"4"0"2382,1 0-2745,3 0 1,9 0 0,6 0 485,5 0 1,3 0-1,0 0 1,1 0 108,3 0 1,-1 0-330,4 0 0,-3-4 0,4 0 0,1 2-324,1 1 0,-2 1 1,0 0-1,1-2-1069,1-2 1490,2 3 0,26-25 0,6-1 0</inkml:trace>
  <inkml:trace contextRef="#ctx0" brushRef="#br0">8062 10471 11643,'8'-6'662,"0"1"0,3 1-430,3 0 0,1-6 0,3 3 0,2-4-691,2-1 1,-5 0-1,7 1 1,-2-1-373,1 0 0,0 0 0,1 0 831,0 0 0,-6 11 0,-1 2 0</inkml:trace>
  <inkml:trace contextRef="#ctx0" brushRef="#br0">8477 10471 8020,'-12'0'3969,"0"-5"-3993,6 4 1,2-8 0,8 5 0,3 0-231,4-2 1,5 4 0,1-6-1,0 0-490,0 1 0,4-2 744,-1 5 0,13-15 0,4-1 0</inkml:trace>
  <inkml:trace contextRef="#ctx0" brushRef="#br0">8737 10495 8007,'-6'1'2052,"2"3"-1823,2-2 1,8 3-140,2-5 1,2 0-1,3 0 1,2 0-156,1 0 1,5 0-1,-2-1 1,4-2-323,0-1 1,1-4 0,0 3 0,-1 0 386,1-1 0,16-8 0,3 1 0</inkml:trace>
  <inkml:trace contextRef="#ctx0" brushRef="#br0">9235 10436 10560,'1'-7'704,"3"2"0,4 1-438,2 0 1,2-1 0,1 2 0,3-2-225,4-2 0,3 1 0,4-3 1,2 1-1392,1-1 0,0 3 328,2 2 1021,-3-2 0,10-1 0,5-5 0</inkml:trace>
  <inkml:trace contextRef="#ctx0" brushRef="#br0">9673 10424 7960,'-6'7'575,"0"-2"1031,-1 0-1161,2-4 1,10 5 0,3-6-812,3 0 1,0 0-1,3-2 1,0 0 365,2-2 0,31-37 0,-21 18 0,-1 0 0</inkml:trace>
  <inkml:trace contextRef="#ctx0" brushRef="#br0">10028 10365 11049,'1'6'1004,"3"0"1,4-2-1089,2 0 1,4 0 0,1-4 0,5-2-617,2-2 1,2-4 0,1-6 0,1-2-2320,2 2 3019,5-5 0,18-20 0,-20 14 0,0 0 0</inkml:trace>
  <inkml:trace contextRef="#ctx0" brushRef="#br0">10596 10341 8653,'8'4'1987,"0"0"-1771,1-1 0,2-2 1,2 0-1,1 2-437,2 1 0,1 0 1,-1-4-1,2 0-726,1 0 1,2 0 0,-4-1 946,1-3 0,18-8 0,7-7 0</inkml:trace>
  <inkml:trace contextRef="#ctx0" brushRef="#br0">11046 10424 7932,'4'8'98,"1"-2"0,2 1 154,2 0 0,1-5 0,2 2 1,1-2 225,3-2 1,-1 3 0,4 1 0,3-1-30,0-2 1,5-1 0,1 0-1,0 0-71,1 0 1,-3 0 0,4 0-1,1 2-143,-1 2 1,-4-3 0,2 3 0,-3-3-760,-2-1 0,0-5 1,-4-3-1,-3-2 524,-3-2 0,-48-42 0,11 22 0,1-1 0</inkml:trace>
  <inkml:trace contextRef="#ctx0" brushRef="#br0">4641 10554 8240,'-1'-18'179,"-2"2"1,-2 3-1,-1 1 1,1 0-1,1 2 1,0 0 717,0 3 0,-4 3 0,3-3 0,0 3-410,0 5 0,1 5 0,4 6 0,0 1-46,0 2 0,0-1 1,0 1-1,0-1-271,0-3 1,4 1 0,1-1 0,1-3 10,4-4 1,0-4-221,2-4 0,0-8 0,-2-8 0,0-2-98,-3-2 1,0-5-1,1-1 1,-4 0 86,-3 2 0,-2 4 0,-3 5 0,-4 4 375,-2 6 0,-6 6 0,0 11 0,0 11 345,-1 10 1,5 3 0,-1 12 0,5-1-207,3-1 1,2-2 0,7-10 0,5-6-736,6-7 1,5-9 0,6-7 0,2-8-520,-2-8 1,3-17-1,-2-7 1,0-7 789,-2-6 0,-28 2 0,-7-6 0,-2-7 0,1 1 0</inkml:trace>
  <inkml:trace contextRef="#ctx0" brushRef="#br0">3824 10483 8278,'-8'-6'-269,"1"0"1,1 2 0,1-1 544,-1-1 1,1 3 0,2-2-152,0-1 1,-3 5-1,4-4-180,-2 0 227,0-2 173,4 0-62,0-3 0,0 7 150,0-5 1,-2 6-138,-2-2 1,3 1 455,-3-1-567,-2 3 1,3-4 0,-5 3 373,-1-2-329,4 3 1,-6-4-1,3 5 629,-2 0-566,-2 0 1,0 0-1,0 0-50,0 0 0,1 5-108,-1 3 0,4 3 0,1 0 0,1 1 116,-1 0 1,4 1-177,-1 3 0,3-3 0,1 4 0,0-1-94,0 0 1,1 0-55,3-5 0,3 1 0,5-1 210,0-3 1,0 1-36,-1-5 0,1 0 0,0-4 0,0 0 186,0 0 0,0 0-105,-1 0 1,1-4 0,0-2-48,0 0 0,-2 2-97,-2-4 1,2 4-1,-5-2 41,1 0 0,-3-3-124,1 1 1,-3 2 0,-1-2 0,0-1-313,0-2 1,0-1 266,0 0 0,0 3 1,-1-1-1,-2-4 42,-1 1 0,-5 0 30,1 1 1,-2 4 0,-2 1 0,0-3 193,0 0 1,0 2-56,1 0 0,3 5 1,0 0-1,-1 1 122,-2 2 1,-1 0-116,0 0 1,4 5 0,1 3 0,-1 3 133,1 1 1,1 3-153,2 1 0,2 4 1,-2-3-1,3 0 93,1 0 0,0 3-127,0-4 0,1 3 0,3-3 0,4-1 74,3-2 1,1-1-148,-1-1 0,2-3 0,2-1 1,2-2-12,1-2 0,-3-2-3,1-1 0,-2-1 1,1-3-1,0-4 4,0-3 0,-6 0-67,-1-1 0,-4-1 0,3-2 1,-2-1-273,-3 2 1,0-3 236,-2 1 0,0-4 0,-2 5 0,-1 0 116,-5 2 0,-3 1 19,-1 0 1,0 1-1,-1 0 1,-1 3 92,-2 4 0,0 3 29,4 1 0,1 0 1,-1 1-1,1 3 64,3 4 0,-1 9 144,5 7 0,0 1 1,4 5-1,0-1 149,0-3 0,3-1-393,5-1 0,0-1 0,7 0 1,0-5-101,1-6 1,1-1-143,2-7 0,3-1 0,-5-4 1,0-3-141,0-4 1,-1-6 159,-5-2 1,0-8 0,-3 2 0,-4 0-206,-3-1 1,-1-2 296,0 6 1,-5-4-1,-3 1 1,-4 1 5,-4 1 0,-1 6 172,-2-2 0,-3 3 1,5 2-1,0 3 223,0 5 1,1 1-246,5 2 1,0 11 0,3 4-1,4 8 395,3 4 0,1 4-282,0 4 1,1-5 0,3-2 0,4-3-97,3-1 0,4-7-325,1-5 1,4-2 0,-3-6 0,0-3-106,0-3 0,-1-6 153,-4-8 0,0-4 0,-2-6 0,-2-2-176,-4 2 0,-3 0 299,-1-2 0,-5 7 0,-3-2 0,-2 2 220,-2 2 0,-4 2-68,0 5 1,-4 4 0,3 2 0,0 0 313,0 4 0,1 6-294,5 4 1,4 7-1,2 5 1,1 4 284,0 3 1,1 0-338,7 4 1,3-6-1,5-1 1,-1-7-238,1-4 1,0-2 54,0-3 1,0-3 0,0-6 0,-1-3-43,1-4 1,-4-8-18,0-4 1,-5-2 0,1-2-1,-3 1-38,-1-1 0,-5 2-664,-3 2 1,-3 4 0,-1 8 0,1 4-1034,-1 3 0,0 7 801,0 6 0,5 4 0,4 5 1053,1-1 0,23-6 0,6 3 0</inkml:trace>
  <inkml:trace contextRef="#ctx0" brushRef="#br0">9909 10460 6767,'0'-8'2361,"0"0"-1950,0-1 1,0 2 0,0-1-1,-1 0 207,-3 2 0,1-5-65,-4 3 1,-1-1 72,-4 1 1,0 3-313,0 5 1,0 0-1,2 1 1,1 3 48,1 4 0,0 4 1,-3 2-1,3 3-76,4 2 0,-1 1-170,1 3 1,0-4-1,6-2 1,0-2-194,2 1 1,9-1-97,-1-7 0,4-3 1,-2-5-1,4 0-125,0 0 1,-2-9 185,3-3 0,-4-7 0,-1 2 0,-3-1-21,-3-3 1,-6-4 149,2 1 0,-2-2 0,-4 6 0,-2-1 251,-3 1 0,-5-1 33,-4 6 0,1 0 0,-4 7 0,-1 4 338,2 3 1,-3 2-320,5 3 1,-1 8 0,4 9 0,-1 5 268,4 6 0,6-2-454,0 2 1,4-6-1,4 0 1,5-3-277,6-4 0,-1-5-177,6-3 0,-1-4 0,5-8 1,0-3-201,0-4 0,-2-8 298,-2-4 0,-3-2 1,-7-2-1,-2-1 189,-4-2 1,-3 2 148,-1-3 0,-5 7 1,-3 1-1,-4-1 515,-3-1 0,0 4-278,-5 2 0,2 8 0,-2 4 1,3 3 542,0 1 0,4 2-646,-3 6 0,7 5 1,2 11-1,2 1 93,2 3 0,3-2-609,4 5 1,3-8 0,5-1 0,1-2-939,3-2 0,-2-9 455,6-1 1,-2-5 0,3-4 0,-1-3-3344,1-4 4089,-4-3 0,-21-28 0,-11-12 0,-3-5 0,1 1 0</inkml:trace>
  <inkml:trace contextRef="#ctx0" brushRef="#br0">3717 10507 8302,'0'-8'-280,"-1"1"0,-2 1 734,-1-1 1,1 3 359,3-4 1,-2 6 18,-2-2 0,3 1-262,-3-1 0,1 3-64,-1-3 0,3 4-163,-3 4 0,3 3 0,1 4 99,0 1 1,0 0-357,0 0 0,4 0 0,1-2 0,2-2-125,2-4 0,-3 1-91,2-1 1,0 0 0,3-5-207,-3-3 0,1-3 189,-5-4 1,0-1 0,-4 0 0,0 0-19,0 0 1,-2-4 234,-2 1 0,-2-1 0,-6 5 1,0 3 607,0 5 0,1 1-122,-1 2 0,0 0 0,1 2 0,3 1 379,4 5 1,-1 7-640,1 1 1,0-1 0,6-3 0,0 0-31,2 0 0,5-4-239,-1 0 1,3-6 0,1 2 0,0-2 98,-1-2 0,1-4-314,0 0 1,-4-6-1,-1 3 1,-2-5-89,-3-4 0,0 3 260,-2-3 1,-2 4 0,0 3 0,-3 2 241,-2 2 1,3 1-40,-4 4 0,4 0 0,-2 3 0,0 3 56,4 6 1,0 3-367,2-3 1,0-1 0,0 1-626,0 0 1,6-1 226,2-4 0,2-1 0,2-6 0,0-2-992,0-2 0,-5-2 241,1-6 0,-4 0 0,3 0 1271,-2 1 0,-32-17 0,-13-4 0</inkml:trace>
  <inkml:trace contextRef="#ctx0" brushRef="#br0">3777 10578 8302,'-8'-1'-309,"0"-3"817,5 2-35,-7-3 0,8 4 85,-2-3 0,3 1-2,1-5-474,0 6 403,0-4-264,0 6 0,0 6-25,0 1 0,1 0 3,3 1 0,-2 0 1,2 4-1,-3-1 255,-1 1 0,0 4-274,0 0 0,0 5 0,0-1 0,0 2-50,0 2 1,0-1-117,0 1 0,0-4 0,0-1 0,0 1-215,0-1 0,0-2-30,0-6 0,0 1 1,0 0-1022,0 0 473,0-5 694,0-2 50,0-5 322,5 0-61,-4 0 0,5-2-128,-6-1 0,0 0-176,0-5 0,0-1 1,0-6-101,0 0 0,0-1 132,0 4 0,0-4 1,0 0-1,0 1-7,0-2 0,4 3 253,0-1 0,0 1 0,-4 3 833,0-1-827,0 5 1,0 3 83,0 8 0,0 8-103,0 8 0,-4 2 0,0 3 0,1 3 210,2 3 1,1 0-170,0 0 1,0 1-1,0 2 1,0-1 19,0-2 1,0-4-138,0 0 0,0-3 0,0-3-434,0-1 0,1-6-402,3 2 1,-1-4-1058,5-4 0,-5-3-1172,5-5 2954,-5 0 0,2-48 0,-5-11 0</inkml:trace>
  <inkml:trace contextRef="#ctx0" brushRef="#br0">3765 11110 8302,'-12'0'400,"0"0"0,0 0 175,0 0 0,2 6 0,2 1 1,4 4-1,4 1-424,4 0 1,1 1 0,4 3-1,-2 3-34,-2 4 0,3 2 1,-3 1-1,1 3-12,-1 1 1,3-4 0,-4 2 0,-2-3-38,0-1 0,2-6 1,0-2-1,-2-3-97,0-1 0,-1-6-194,3-2 1,-2-4 0,5-5-1,0-8-134,-1-10 0,2-5 204,4-8 0,0 1 1,0-1-1,-1 1 95,1-1 1,-1 6 360,-3 2 1,2 7 0,-2 3 22,3 1 0,-3 6 96,-1 7 0,-3 4 0,4 6 0,1 4-85,2 4 0,-3 4-844,0-3 0,4-1 507,3 1 0,6-38 0,-2-12 0</inkml:trace>
  <inkml:trace contextRef="#ctx0" brushRef="#br0">9838 10495 8329,'-12'0'324,"1"0"1,-1 0-1,0 1 1,1 3 0,4 4 970,3 3 1,2 1 0,4-1-1189,2 1 1,-2-5 0,6-3 0,1-3-1,2-2 1,1-3-269,-1-4 1,1-3 0,-1-2-1,-2-1-101,-1-2 1,-1-1 0,0 2-1,-3 0 183,-2 0 0,-2 2 0,0 1 983,0 0 0,-2 2-421,-2 2 1,2 3 0,-5 6 0,1 2 640,-1 1 1,4 9-886,-1-1 1,3 2-1,1-2 1,1 0-230,3 0 1,3-2-669,5-2 1,0 1 0,0-5 0,1-1 657,2-2 0,5-33 0,0-15 0,5-2 0,0 0 0</inkml:trace>
  <inkml:trace contextRef="#ctx0" brushRef="#br0">9755 10956 8329,'-6'-1'-51,"1"-1"1060,-1-2-894,0 0 0,-1 2-90,3-2 61,3 3 44,1-4 129,5 5-860,-3 0 349,3 0 252,-5 0 0,5-11 0,2-2 0</inkml:trace>
  <inkml:trace contextRef="#ctx0" brushRef="#br0">9886 10211 8335,'-12'0'18,"0"0"0,0 0 1,0 0 1054,0 0 1,1 0-667,-1 0-310,0 0 1,4 5-1,2 3 1,-1 4 0,2 4-1,-2 4 1,2 2 682,0 2 1,-3 8-336,4 4 0,0 3 1,4-1-1,1 2-126,3-2 1,4-2 0,8-6 0,3-7-313,4-5 1,6-11 0,2-3 0,2-4-215,-1-4 1,1-3 0,-6-9 0,1-5-160,1-6 0,-9-2 126,-1-2 1,-8-2 0,-5 4 0,0-1 93,-4-3 1,-2 4 181,-4 2 0,-4 5 0,-7 4 0,-6 0 308,-6-1 0,-2 9 1,-3-1-1,1 5 299,2 3 0,0 7 0,3 5 0,0 6 38,3 4 1,5 9-1,6 4 1,2 0-352,2 0 1,2-3 0,9-7-1,4-2-219,5-4 0,6-8 1,-1-4-1,3-4-213,5-4 0,-2-4 1,5-9-1,-3-6-377,-1-3 0,-6-3 1,-3 3-1,-6-1 242,-5 5 0,-3-2 0,-4 6 0,-4 0 137,-9 2 0,-5 8 0,-4 5 0,-3 7-254,-3 8 1,2 7 0,2 7 0,6 3-1548,5 1 0,9 0 1901,3 2 0,55-40 0,-18-3 0,0 0 0</inkml:trace>
  <inkml:trace contextRef="#ctx0" brushRef="#br0">9898 7005 8252,'-12'0'323,"0"0"1,0 1 0,1 3 255,4 4 1,1 2 0,6 2 0,0 0 0,0 0-265,0 0 0,2-2 0,2-2 0,2-3 46,1 0 0,3-3-177,-2 2 1,-1-4 0,-1-4-185,0-4 1,-2-3 0,-4 0 0,0-1 98,0 0 97,0 0 1,-2 2 0,0 0 588,-2 2-480,-6 6 1,8-3 0,-5 6 664,2 3-708,1 2 0,4 6 0,1-1 145,3-3 1,3-3-181,5-5 0,0 0 1,-1-1-224,1-3 1,-1-3-37,-3-5 0,1-1 1,-5-1-1,-2-3-95,0-2 0,-4 5 291,-2-2 0,-2 3 1,-6 1-1,0 1 654,0 4-685,1 1 0,-1 13 0,1 5 1,3 5 229,4 1 0,3 4-336,1-2 0,1 1 0,3-1 0,5-4-945,6-3 0,-2-7-316,3-2 1,1-2-1,0-4 1,0-3-3127,0-7 4360,-1-5 0,-13-15 0,-5-7 0,2-2 0,-1-1 0</inkml:trace>
  <inkml:trace contextRef="#ctx0" brushRef="#br0">9945 6295 8306,'-11'-8'114,"2"1"1,1 2 407,-1 2 1,4 3-266,1 4 1,3 3-283,1 5 1,-4-1 0,0 3 0,1 0 0,2 2 0,1 0-180,0 1 1,0 0-1,0 4 1,0-1 203,0 1 0,0 11 0,0 5 0,0 5 0,0-1 0</inkml:trace>
  <inkml:trace contextRef="#ctx0" brushRef="#br0">9933 6945 8307,'-5'11'21,"-2"-2"0,1-1 185,2 1 1,-2 6 0,2 2-1,2 1 533,1 3 1,1 2-938,0 0 1,0 5 0,1-1 0,1 0-1317,2-2 1514,6-2 0,-4-4 0,6-2 0</inkml:trace>
  <inkml:trace contextRef="#ctx0" brushRef="#br0">9945 7300 8307,'0'8'29,"-1"0"1,-2 1 181,-1 2 1,-4 6-1,4 1 1,2 2 84,0 0 1,-2 0-482,0 3 0,0 1 1,4 0-1,0-2-420,0-2 1,4-3-48,0-6 652,0 1 0,1-21 0,2-5 0</inkml:trace>
  <inkml:trace contextRef="#ctx0" brushRef="#br0">9933 7584 8307,'-4'16'0,"-1"0"0,0-2-35,-1-1 1,-2 3 0,4 0 0,2 0 232,1 1 1,-1-4-167,-2 3 0,3-3 0,-3-1-1467,3 0 1435,1-1 0,-6-41 0,0-11 0</inkml:trace>
  <inkml:trace contextRef="#ctx0" brushRef="#br0">9909 7987 8307,'-11'11'40,"3"5"1,1 0-1,2-2-70,2 0 1,-2-3 29,1 1 0,11-21 0,6-5 0</inkml:trace>
  <inkml:trace contextRef="#ctx0" brushRef="#br0">9992 8034 8253,'-4'-12'-305,"-1"2"0,0 0 0,-2 3 1417,1-3 0,2 5 1,-3 2-742,2 6 0,1 4 1,4 4-1,0 3 1,0 1-1,0 4 4,0-1 1,4 3-1,1-5 1,0-2-304,1 0 1,-1-3 0,-1 0-293,4-3 1,-2-3 0,1-6-182,-2-3 0,-1-3 128,-4-5 0,0-5 1,0-2-1,0-2 199,0 1 0,-5-1 0,-2 5 0,-1 2 225,0 0 26,1 3 1,-5 4 0,0 4 437,0 6 0,5 5-82,4 8 1,1-3 0,2 4 83,0 0 1,0-4-527,0 3 1,5-8 90,3-4 1,2-8-178,-3-4 1,-1-4 0,-6-2 0,0-3-486,0-2 1,-2 5-14,-2-2 1,-2 3 0,-6 2 0,-1 3-626,-3 4 0,3 3 1118,-3 1 0,-13 37 0,-2 9 0</inkml:trace>
  <inkml:trace contextRef="#ctx0" brushRef="#br0">9448 8081 8239,'-12'-4'31,"0"0"0,0 2 0,0 0 0,0 2 849,1 0 1,5 4-635,6 0 1,7 4 0,7-4-1,2-1 1,0-2 0,1-2 244,3-3 0,6-1 0,3-5 0,1 3-135,3-3 0,5 0 0,3-1 0,1 2 71,3 1 1,8 2-185,6-2 1,1 2-1,6 6 1,0 0 341,0 0 1,-1 0-345,2 0 1,-6 4 0,-7 2 0,0-1 227,0 0 0,-6 3-579,0-4 0,-6 1 0,-8-2 0,-2 1-932,-5-2 1,-3-5 516,-4-5 0,-7-4 0,-7-3 0,0 0 525,-4 0 0,-16-9 0,-6-1 0</inkml:trace>
  <inkml:trace contextRef="#ctx0" brushRef="#br0">10632 8152 8175,'-12'-5'554,"0"4"1,0-3-1,0 2 1,2 4 0,2 2 428,4 4 1,3 2 0,1 3 0,1 2-651,3 0 1,2 1-1,6-5 1,0-3-1,0-3 1,1-1-267,3 0 1,-2-2 0,5-6 0,-2-3-224,-3-4 1,-1-6 0,-2-3 0,-2-2-243,-1-2 0,-5 1 136,1-1 0,-3 4 0,-2 1 0,-3-3-38,-4 0 1,-4 5 601,-4 5 0,2 2 0,-5 6 1,1 2 384,-1 5 1,5 9-103,-2 8 0,8 6 1,4 3-1,3 0 214,1 0 0,5-2-572,3-3 0,4-6 0,3-2 1,2-3 35,1-1 0,-2-5-273,4-3 1,-5-8 0,4-6 0,-2-4-89,-3-6 0,-6-6-295,-4-2 0,-3-4 0,-1 1 0,0 2 16,0 6 0,-9-1 327,-3 4 0,-3 3 1,0 3-1,-2 5 131,-1 5 0,3 4 21,-1 4 1,3 3 0,3 11 0,2 4 77,4 4 0,4 6-894,4-5 0,2 2 1,8-4-1,1-1-3999,5-6 4713,2-8 0,18-37 0,3-12 0</inkml:trace>
  <inkml:trace contextRef="#ctx0" brushRef="#br0">9945 7975 8175,'-8'0'55,"0"0"0,0 1 0,2 3 691,2 4 1,2 2 0,2 2 0,0 0 68,0 0 1,6-5-588,2-4 0,-2-3 0,1-3 1,-2-5-95,-2-3 0,-2-1 1,-1 0-1,0-1-192,0-2 1,0 1-1,-1-1 1,-3 1-86,-4 3 0,-3 0 0,-1 3-424,1 4 1,-1 3-1,1 2 1,3 3 566,4 4 0,14 29 0,3 8 0</inkml:trace>
  <inkml:trace contextRef="#ctx0" brushRef="#br0">10004 8010 8235,'0'9'-66,"0"2"0,0 2 0,0 0 0,-1 0 0,-2 1 0,-1 0-41,2 2 0,0 1 0,2-3 1,0 2-1,0-1 0,0-2 107,0-1 0,11-11 0,2-2 0</inkml:trace>
  <inkml:trace contextRef="#ctx0" brushRef="#br0">10040 8342 8211,'-2'7'-136,"0"1"1,-4 2 70,0 0 1,2 2 0,-3 0 0,2 0 247,2-1 1,2 1-1,1 0 1,0 0-362,0 0 0,1-6-750,3-2 928,-2-2 0,19-23 0,-2-6 0</inkml:trace>
  <inkml:trace contextRef="#ctx0" brushRef="#br0">10051 8424 8183,'0'12'-48,"-4"4"1,-1 0-1,0 0 325,0 1 1,-1-3-107,3 6 1,1-6-1,-2 2 88,3-3-259,1-6 0,10-55 0,4-17 0</inkml:trace>
  <inkml:trace contextRef="#ctx0" brushRef="#br0">8512 8697 8278,'-6'1'87,"3"1"1,6 2 341,5-1 0,3-2 1,5-1-1,4 0-482,2 0 0,2 0 1,0-1-1,1-3 1,2-2-1,5-2-295,2 0 1,2 0 347,-1-4 0,-1-1 0,4-2 0,3 0 0,0-1 0</inkml:trace>
  <inkml:trace contextRef="#ctx0" brushRef="#br0">9661 8637 8312,'10'-1'678,"-1"-2"1,-1-1-336,2 2 1,0-1 0,3 1-1,3-2-316,4 1 1,2-2-1,3 0 1,1-1-988,2 1 1,5 1 959,-1 4 0,33 11 0,-27-5 0,-1 1 0</inkml:trace>
  <inkml:trace contextRef="#ctx0" brushRef="#br0">10359 8614 8276,'0'12'2827,"0"-1"1,3 0-2011,5-3 1,2 2 0,13-3 0,2 1-702,0 0 1,5-2 0,0 3-1,3-2-1151,3-2 0,-9-1-9,5-4 0,-3 0 0,-4-1 0,-4-3 1044,-3-4 0,-23-34 0,-10-9 0</inkml:trace>
  <inkml:trace contextRef="#ctx0" brushRef="#br0">10347 8649 8154,'-6'-8'203,"1"2"0,1-1 1,-2 2 2344,0 0-2059,3 1 1,-6 5 0,5 4-1,3 6 1,2 3 405,3 1 0,5-2-655,-1-1 0,3 0 0,0-2 0,1-1 153,0-1-378,0-5 0,0 1 0,0-8 0,-1-4-331,1-3 1,-5-6 165,-3-2 0,-3-4 1,-1 0-1,0-1-171,0 0 1,-5 2 399,-3 2 0,-8 0 1,-2 7-1,-2 4 391,0 3 1,6 3-25,-2 7 0,3 4 1,1 7-1,2 5 437,2 3 0,2 0-591,6 1 1,6 0 0,2-2 0,3-2-107,5-5 1,-1-5-443,4-3 0,-3-4 0,3 0 0,-1-6-794,0-5 1,-3-8-3141,1-3 4190,-3-9 0,-12-28 0,-2 21 0,1 1 0</inkml:trace>
  <inkml:trace contextRef="#ctx0" brushRef="#br0">9081 8484 8191,'-12'0'-99,"0"0"0,0 0 1,0 0-1,0 0 0,1 0 1,-1 0 934,0 0 1,4 0-1,0 0-430,-1 0 0,2 5 1,1 3-1,0 2 1,4 2-52,1 0 0,6 0 0,3-2 0,1-1-261,-1-1 1,6-5 0,-2 0 0,1-7 97,0-8 0,-1-5-391,0-7 0,-1 0 0,-3 1 0,-5-1-104,-1 0 0,-2 1 277,0-1 1,-5 2 0,-5 2 0,-5 6 169,-9 4 1,0 5 0,-3 6-1,2 5-12,1 5 1,2 12-509,2 8 1,8 0 0,8-1 0,5-1-938,7-3 1313,5-6 0,27-24 0,12-12 0,3-1 0,0 0 0</inkml:trace>
  <inkml:trace contextRef="#ctx0" brushRef="#br0">9602 11347 8009,'-7'-5'182,"0"3"0,3-2 670,-3 3 0,0 1-213,-1 0 0,4 1 0,-2 3 55,0 4 1,2-1 0,6 1-387,2 1 0,-2-4 0,6 0-142,1 1 1,2-5-1,1 3-128,0-3 0,-2-2-129,-2-3 1,-3-3 0,-5-4 0,0-1 58,0 0 0,-1 4 0,-3 1 0,-5 1 190,-6-1 0,1 5 0,-5-2 0,2 2 218,3 2 0,1 2 0,1 2 1,1 4 117,3 2 0,3 2 1,6 0-1,3-2-92,4-2 1,4 1 0,4-5 0,4-1-491,2-2 1,0-2 0,-1-4 0,-1-6-363,1-3 1,-4-7 0,-2 2-1,-5 0-565,-2-1 1,-5 1 0,1 0 1014,-3 3 0,-64 3 0,23 7 0,1 0 0</inkml:trace>
  <inkml:trace contextRef="#ctx0" brushRef="#br0">3374 11524 8580,'12'7'-105,"0"2"1,0-4 0,-1 1 0,1 0 0,1 0-17,3-1 1,1 3 0,4-4 0,-1-2 21,1 0 0,3-1 1,3 2-1,5 0 1,3-1 98,5-5 0,8-4 0,14-3 0,2 0 0,-11 0 0,0 0 0,-1 1 0,1-1 0</inkml:trace>
  <inkml:trace contextRef="#ctx0" brushRef="#br0">5825 11300 9097,'13'4'240,"4"1"1,7 1-114,6 4 0,9 1 0,6 4 0,5 2-20,5 1 1,5-2 0,1 4 0,-28-10 0,-1 0-98,1-1 0,0 0 0,1 0 0,0-1 0,3-2 1,0 0-1,0-1 0,-1 0-60,-1-1 1,0 0 0,0 1 0,0 0-61,28-2 0,-28 0 0,0-2 0,-1 0 0,0-2 0,2 1 0,-1 0-111,0 0 1,0 0-1,28-1 1,1-2 0,0-2-93,-1-1 1,-30 2 0,1 1 0,30-6 0,1 2 312,-1 2 0,-13 3 0,10 1 0,1 0 0,4 1 0,-1 0 0,1 0 0</inkml:trace>
  <inkml:trace contextRef="#ctx0" brushRef="#br0">8205 11477 8307,'30'5'-2,"7"-3"202,-6 2 0,5 1 0,-7 0 0,1 0 938,3 1 0,4 3-625,-2-1 1,2 2 0,-8 1 0,0-2-210,0-1 0,2-6 0,-2 2 1,0-2-726,0-2 0,4-6 0,-1-1 0,2-5-536,1-4 1,1-4 0,-1-6 956,1-2 0,-11 5 0,1-2 0,2 0 0,-1 0 0</inkml:trace>
  <inkml:trace contextRef="#ctx0" brushRef="#br0">9483 11501 8153,'1'6'1125,"3"-2"-734,4-2 1,4-2 0,4 0 0,5-2-873,5-2 1,-1-2-1,4-7 1,-1-3 480,-1-4 0,-7-7 0,-1-5 0,-1-3 0,0 0 0</inkml:trace>
  <inkml:trace contextRef="#ctx0" brushRef="#br0">9649 11276 8021,'-19'0'308,"2"1"1,6 2 87,-1 1 1,6 0 0,6-4 0,7 0 0,5-2 0,4 0 137,3-2 0,4-5 0,2 2 1,2 1-390,5 2 0,2-2 1,2 1-1,-1 0-749,1 0 1,1 1 0,1 2 603,1-2 0,22-2 0,0-6 0</inkml:trace>
  <inkml:trace contextRef="#ctx0" brushRef="#br0">10051 11406 8021,'-7'0'283,"-1"0"0,-2 0 1,0 0 1604,-2 0 0,6 5-989,2 3 1,4 1-668,4-1 1,6 2 0,7-7-1,2 0 1,0-2 0,1-1 133,0 0 0,-2-1-444,2-3 1,-2-2 0,-3-6 0,-1 0-59,-3 0 0,-5 0 0,-6-1 1,0-1-107,0-2 1,-2-1 0,-5 2 0,-6 0 324,-4 0 0,-3 2 0,-4 2 0,1 4 411,-1 3 0,4 2 0,3 4 0,3 2 348,3 3 0,7 5 1,0 3-1,4 0-419,4 0 1,3 2-1,6-1 1,2-3-298,0-4 0,6 0 0,-2-5 0,1-1-93,-1-2 0,-4-2 0,1-4 0,-3-6-81,-1-3 1,-6-7-1,-2 1 1,-4-2-37,-4-2 0,-2 2 1,-8 2-1,-1 4 208,-5 3 1,1 2 0,1 4-1,1 4-101,2 6 1,1 4-1,1 9 1,1 4-836,5 2 0,5 3 1,3 2-1,3 0-1002,4-1 1,4-6-1,4-5 1814,3-6 0,-2-34 0,-1-13 0,3-5 0,-1 0 0</inkml:trace>
  <inkml:trace contextRef="#ctx0" brushRef="#br0">3611 11442 8319,'0'-7'3758,"0"2"-2845,0 5 1,5 0-512,3 0 1,3 0 0,2 0 0,1 0-264,2 0 1,0 0-1,-4-2 1,-1-2-110,1-3 0,0-5 0,-1-3 0,-4-2 20,-3-1 1,-2 2 0,-4-2 0,-2 1 287,-3 2 0,-9 7-227,-4 4 1,-6 3 0,-2 2 0,2 4-331,1 7 1,6 11 0,5 8 0,5 5-1093,5 3 1,5-7 1310,7-1 0,47-25 0,-17-8 0,1 1 0</inkml:trace>
  <inkml:trace contextRef="#ctx0" brushRef="#br0">7210 5940 8323,'-8'0'-449,"0"1"345,-1 3 104,4-3 0,5 15 0,6-3 0</inkml:trace>
  <inkml:trace contextRef="#ctx0" brushRef="#br0">7163 6082 8323,'-2'8'-232,"0"-1"547,-2 3 1,-4 0 0,4 2 0,1 0 0,2 1-1,1 3-130,0 3 0,0 0 1,0 1-1,0 1-1241,0 1 0,1 2 1056,3-1 0,3 27 0,5 7 0</inkml:trace>
  <inkml:trace contextRef="#ctx0" brushRef="#br0">7174 6744 8323,'-5'19'-143,"4"-2"0,-4-5 0,1 1 474,0 3 0,0-3 0,4 2 0,0-1-597,0-3 0,4 1 1,1 0 265,2 0 0,6 0 0,5 0 0</inkml:trace>
  <inkml:trace contextRef="#ctx0" brushRef="#br0">7257 7466 8333,'-14'17'128,"3"3"1,5 2 76,3 2 1,2-4 0,1-2 0,0-1-17,0-2 0,5-2-189,3-2 0,8-9 0,2-4 0</inkml:trace>
  <inkml:trace contextRef="#ctx0" brushRef="#br0">7305 8058 8333,'-4'15'-110,"-2"2"1,1 2 78,0 2 0,1-3 0,4 1 0,0-2-22,0-3 0,1-5 0,3-2 53,4-2 0,-3-11 0,1-7 0</inkml:trace>
  <inkml:trace contextRef="#ctx0" brushRef="#br0">7305 8507 8333,'-7'12'-133,"-2"4"1,5 0 0,1-1 110,2 2 1,-3-2 0,0 3 0,2-1-51,0-2 0,2-2 72,0-1 0,0-16 0,0-4 0</inkml:trace>
  <inkml:trace contextRef="#ctx0" brushRef="#br0">7305 8732 8321,'-4'18'-89,"0"-2"1,1-3 100,2-1 1,0 1 0,-2 2-1,-1 1 115,1-2 1,2-1-1,1-1 1,0 0-351,0 0 0,4 0 0,1-2 223,2-2 0,1-3 0</inkml:trace>
  <inkml:trace contextRef="#ctx0" brushRef="#br0">7281 9004 8292,'-5'12'-205,"2"0"1,-3 0 98,0 0 1,2-1-1,4 2 1,0 2 378,0 1 1,-4-1-1,0-3 1,2 0-396,1 0 1,1 4 0,0 0-1570,0-2 1691,5-1 0,1-12 0,6-2 0</inkml:trace>
  <inkml:trace contextRef="#ctx0" brushRef="#br0">7281 9312 8268,'0'12'-486,"0"1"1,0 1 588,0 2 0,0 1 0,0-2 1,0 2 72,0 1 1,0-2-115,0 4 0,0-2 0,0 3 1,0-3 18,0 0 1,0 1-385,0-3 0,0 4 1,0-5-1,0 1 303,0 1 0,5-9 0,2 3 0</inkml:trace>
  <inkml:trace contextRef="#ctx0" brushRef="#br0">7328 9856 8252,'0'24'-209,"0"-2"130,0-2 1,0 2 0,0-2 0,0 4 99,0 3 0,0-2-13,0 3 1,0 1 0,0-2 0,0 1-51,0 1 0,0 0 39,0 2 0,0-2 0,0-5 0,0 0-255,0-1 0,-1-4 258,-3-4 0,-2-7 0,-6-2 0</inkml:trace>
  <inkml:trace contextRef="#ctx0" brushRef="#br0">7352 10755 8248,'-5'31'-124,"0"3"1,-3-3 0,2 3-80,1 2 0,2-1 1,-3 0-1,1-4 210,2-3 1,2-3-175,1-2 1,-2 0 0,0-3 0,-2-3 49,1 0 0,2-3 1,1 6-1,0 1 117,0 1 0,0 2 0,0 0 0,0 1 0,0 2 0,0 5 0,0 2 0,0 1 0,0 4 0,0 5 0,0 4 0,0-1 0</inkml:trace>
  <inkml:trace contextRef="#ctx0" brushRef="#br0">7305 11974 8190,'-7'42'0,"-2"3"-35,5-6 1,-4 10 0,4-2 0,0 2 1,-1-1 0,4 0 105,-3-1 0,2 3 0,2-3 1,0-5-134,0-3 1,2 0 0,2 2-1,2 0-39,1-1 1,-1 1 0,-3-1 0,1 3 102,-1 3 1,2 9-79,-1 0 1,0 11 0,-4-3 0,0-29 0,0 1 66,0 0 1,0 1 0,0 1 0,0 2 0,0-1-1,0 1 1,-1 1 0,0-1-150,-1 1 1,0-1 0,2 1 0,-1 0 181,-1 4 1,0-1 0,1-1 0,1-1-1,0 1 1,0-1 0,-1-3 0,1 0-105,-2-2 1,0 0 0,0 30-6,-2-3 1,3-9 0,0-7 83,-3-6 0,2-5 0,-4-5 0,-3-3 0,-4-3 0</inkml:trace>
  <inkml:trace contextRef="#ctx0" brushRef="#br0">7257 8590 8295,'-8'0'1374,"1"0"0,4 1-247,-1 3-283,3-2 0,1 8 0,0-2-229,0 3 1,1-1 0,3-1-325,4-1 0,-2-5-155,2 1 0,0-3-409,4-1 1,-5-5-1,-3-3-159,-3-3 1,-1 3 269,0 1 0,0 3 0,-1-3 48,-3 2 0,2 2 525,-2 7 0,-1-1 0,1 5 0,0 1 908,-1 1-946,4 2 1,-3 0 161,8 0 1,2-6-359,6-2 1,-1-9 0,-2-5 0,-1-6-89,1-3 0,-4 4-168,-1-5 0,-3 4 0,-1-4 0,0 1 265,0 0 0,-9 4-54,-3 7 0,-3-2 0,0 7 0,-1 1 288,2 5 1,-3 5-167,1 7 0,0 4 1,6 6-1,2 1 381,4 2 0,2-5-725,2-3 1,6-5-1,3 0 1,5-3-313,6-4 0,-1-3 91,0-5 0,1-5 1,4-4-1,-2-4-158,-2-3 0,-3-5 222,-5 1 1,-6 2-1,-2-1 1,-2 2-99,-2 3 0,-7 1 725,-5 1 0,-1 5 1,-7 3-1,-1 3 254,-1 1 0,2 7-253,0 4 1,5 3-1,-2 5 1,2 2 13,5 2 1,6-4-308,0 1 1,4-5-1,4 0 1,5-3-197,5-4 1,1-3-224,4-5 1,1-1 0,3-3 0,-2-5-200,-2-6 1,-4 1 327,1-6 0,-9 1 0,-3-4 1,-2 3 586,-2 5 0,-2-1-155,-2 4 1,-6-1 0,-7 9-1,0 1 176,0 2 0,0 2 1,2 5-1,-1 4 386,2 5 1,2 6-921,4-2 1,3 0 0,5-1 0,0 1-924,0-1 1,9-7-473,3 0 0,6-7 1,-1-1-1,3-6-3849,5-5 5372,-6-2 0,-2-16 0,-2-7 0,-2-3 0,-1 1 0</inkml:trace>
  <inkml:trace contextRef="#ctx0" brushRef="#br0">2723 8578 8228,'1'-6'0,"3"2"0,-1-2 421,5 3 1,0-5 0,3 2 0,1 1 0,1-1-1,3 0-288,4 1 1,6-3 0,3 4-1,0 0 1,1 0 0,1 0-1305,1 2 1171,3 0 0,-3 4 0,3 2 0,2-1 0,1 0 0</inkml:trace>
  <inkml:trace contextRef="#ctx0" brushRef="#br0">4120 8472 10433,'6'5'657,"5"-4"1,-3 5 0,4-2-774,4-1 1,2 5 0,6-2 0,1-1 0,2 0 0,4-1-1992,-1 1 2107,9-3 0,19-2 0,-21-4 0,0 1 0</inkml:trace>
  <inkml:trace contextRef="#ctx0" brushRef="#br0">5079 8519 8042,'4'8'1708,"0"0"1,5-6-1185,-1 2 1,2 2-1,4-2 1,0-2-330,2 0 1,9-2-1,0 0 1,4 0-959,4 0 1,5 0-1,1 0 1,1 0 762,1 0 0,-9 2 0,4 1 0,4 0 0,0 0 0</inkml:trace>
  <inkml:trace contextRef="#ctx0" brushRef="#br0">6215 8555 8256,'12'6'428,"-4"3"0,1-5 0,3-1 13,3-2 0,2-1 1,-3-1-1,3-2-96,2-1 0,1-5 1,3 1-1,1-2-392,0-2 1,-1 0 0,1 0 0,0 0-470,-1 1 0,-3-1 0,-2 1 1,1 3-1834,-1 4 2349,-3 3 0,2 17 0,-5 4 0</inkml:trace>
  <inkml:trace contextRef="#ctx0" brushRef="#br0">6997 8555 7914,'-1'-7'1412,"-2"2"1352,-1-1-2311,0 5 0,9-4 1,3 5-1,3 0-285,1 0 0,1 0 1,1 0-1,2 0-672,-2 0 1,0 0 0,-1 0 0,1 0-784,2 0 1,0-1 1286,-4-3 0,-1-3 0,1-5 0</inkml:trace>
  <inkml:trace contextRef="#ctx0" brushRef="#br0">7388 8614 10685,'-7'5'2648,"0"-4"-1749,3 3 1,4-2 0,0-2-813,7 0 1,5 0 0,2 0 0,2 0-427,-1 0 1,2 0 0,-1-2 0,-1 0-680,2-2 1,-2-6 1017,5 3 0,10-25 0,7-6 0</inkml:trace>
  <inkml:trace contextRef="#ctx0" brushRef="#br0">7684 8637 7868,'0'8'3091,"0"0"-2544,5-5 0,-3 2 1,6-5-41,2 0 1,1-1 0,4-3 0,1-4-250,-2-3 0,5 1 0,0 1 1,4 1-972,0-1 1,1 2 0,0-1 0,-1-1 712,1-2 0,15-16 0,5-5 0</inkml:trace>
  <inkml:trace contextRef="#ctx0" brushRef="#br0">8240 8543 7850,'1'8'0,"2"0"1350,1 1 0,5-4 0,-1-1-439,3-3 1,0-1-789,1 0 1,4-1-1,1-2 1,2-2-132,2-2 0,1 4 0,2-5 0,-1-2-1546,1 0 1,-4 2 1553,-1 0 0,12 0 0,6-4 0</inkml:trace>
  <inkml:trace contextRef="#ctx0" brushRef="#br0">8891 8590 7836,'5'8'725,"3"-1"-58,3-2 1,1-1 0,1-4-1,1 0-187,2 0 1,1-2 0,-1 0 0,4-3-269,2-2 0,0-1 0,1-4 1,-1 2-786,3 2 1,0-3-1,-4 5 1,-1-2 572,1 0 0,7 0 0,2-4 0</inkml:trace>
  <inkml:trace contextRef="#ctx0" brushRef="#br0">9613 8566 7836,'2'7'2320,"2"-3"-983,-3-3-768,9-1 1,-3 0 0,5 0 0,0 0-603,0 0 0,-1 0 1,3 0-1,0 0-761,2 0 0,1-4 0,-1 0 794,3 2 0,14-15 0,4-3 0</inkml:trace>
  <inkml:trace contextRef="#ctx0" brushRef="#br0">10122 8590 7836,'2'12'1393,"2"0"76,4 0 1,-2-1-1047,2 1 1,4-4 0,4-1-1,0-2-526,1-2 1,-3-2-84,6-1 0,-2 0 0,3-1 1,-1-3-1205,1-4 1,-3-3 1389,2-1 0,5-20 0,5-7 0</inkml:trace>
  <inkml:trace contextRef="#ctx0" brushRef="#br0">10667 8614 7824,'7'12'0,"-2"-2"0,-1-1 974,0-1 1,5 0-1,-1 4 1,2-2 151,2-2 1,4 1-1152,0-5 0,5 0 0,-3-4 0,2-1-667,0-3 0,0-4 377,3-8 1,5 2 0,-1-4-1,0 0 315,-2 4 0,30-15 0,-23 13 0,-1 1 0</inkml:trace>
  <inkml:trace contextRef="#ctx0" brushRef="#br0">11366 8649 7801,'11'7'1160,"1"2"0,0-5 0,1-1-313,3-2 0,4-1 0,6 0 0,2-1-73,-2-3 1,3-2-732,-1-2 0,1-2 0,-3 3 0,1-1-922,0 1 1,-4 3 269,-3-4 1,-1 4 0,-5-3 0,2 2 608,-2 2 0,-37 2 0,-12 1 0</inkml:trace>
  <inkml:trace contextRef="#ctx0" brushRef="#br0">7163 9075 8039,'0'-12'0,"0"1"1,-2-1 217,-2 0 0,3 0 0,-3 0 0,3 0 0,1 1 162,0-1 1,0 0 0,0 0-1,0 0 1,0 0-123,0 1 0,1 4-121,3 3 1,-3 4 0,3 4-1,-2 4-86,-2 2 1,0 7 0,0 2 0,1 1-1466,3-1 1414,-3 1 0,-1 25 0,-6 5 0</inkml:trace>
  <inkml:trace contextRef="#ctx0" brushRef="#br0">7210 9146 8087,'-12'0'614,"2"1"1,0 2 94,3 1 1,3 9 0,-3-1 0,2 2-801,2 4 1,2-1-1,1 4 91,0-2 0,21-9 0,5 0 0</inkml:trace>
  <inkml:trace contextRef="#ctx0" brushRef="#br0">7257 9300 8124,'-18'7'674,"2"-2"291,3 0 1,6-5-895,3 0 0,4-1 1,4-7-1,4-1-778,3-2 1,3-2 221,-2-3 0,5 3 485,-9-3 0,5-18 0,-6-4 0</inkml:trace>
  <inkml:trace contextRef="#ctx0" brushRef="#br0">7257 6555 8243,'0'12'76,"-1"-2"1,-2-1-1,-2 1 1,0 2-1,0 2 1,2 2-1,2 0 13,1-1 1,-4 2-1,0-2 1,1 1-90,2-2 0,1 10 0,0 1 0</inkml:trace>
  <inkml:trace contextRef="#ctx0" brushRef="#br0">7174 7265 8243,'-11'35'434,"-1"0"0,1-4 234,3-3 0,3-2 0,5-1 1,1 0-507,3-3 1,3-5 0,5 3-1,0 1-966,-1 1 1,1-2 803,0 0 0,5 0 0,2 3 0</inkml:trace>
  <inkml:trace contextRef="#ctx0" brushRef="#br0">7163 8697 8243,'-12'18'331,"1"4"0,2-3 0,2 0-42,2 1 0,5-5 1,7 0-1,2-1-2064,4-3 1775,2 6 0,7 2 0,3 5 0</inkml:trace>
  <inkml:trace contextRef="#ctx0" brushRef="#br0">7246 9288 8243,'-11'8'35,"2"-1"0,2-1 165,2 1 1,-3 1-304,4 3 103,5-4 0,22-2 0,8-5 0</inkml:trace>
  <inkml:trace contextRef="#ctx0" brushRef="#br0">7281 9572 8243,'-12'12'445,"0"0"1,2 1 518,2 3 0,-1-3 0,5 3-128,1-3 1,3-7-1471,4-2 0,3-2 1,5-2 633,-1 0 0,12-6 0,2 0 0</inkml:trace>
  <inkml:trace contextRef="#ctx0" brushRef="#br0">7328 10164 8243,'-13'19'386,"0"1"0,0 1 339,2 2 1,7-4 0,1 0 0,1-1-159,2 0 0,0-3 1,2 1-1,1-3-1674,5-1 0,3 0 1,2-2 1106,3-2 0,2 8 0,6-3 0</inkml:trace>
  <inkml:trace contextRef="#ctx0" brushRef="#br0">7364 10980 8175,'-11'24'174,"7"-1"1,-6 1-1,3 0 771,5-1 1,0-4-1,4-3-1311,2-3 1,2-3-1,6-1 366,0-1 0,-6-10 0,0 0 0</inkml:trace>
  <inkml:trace contextRef="#ctx0" brushRef="#br0">7352 11560 8124,'-12'24'177,"2"-1"0,0 2 0,4 1 338,1 2 0,-3 4 1,4-3-1,1-1-863,2 1 0,1-5 0,1-4 1,2 1-1734,1 1 2081,0-3 0,-10 24 0,0 2 0</inkml:trace>
  <inkml:trace contextRef="#ctx0" brushRef="#br0">7269 12317 8103,'-12'24'44,"4"3"1,2 2-1,1 2 241,2 1 0,2 1 0,1 1 0,0 1-319,0 1 1,0-3 0,0-5 0,1-3-548,3-1 581,3-1 0,4-10 0,1-2 0</inkml:trace>
  <inkml:trace contextRef="#ctx0" brushRef="#br0">7198 13701 8050,'-12'60'178,"2"3"1,2 0 0,3-1 340,-1-2 1,5-6 0,-3-4-1,4-5-308,4-6 0,-1-6 0,5-3 0,2-2-156,5-6 0,-2-5 1,3-8-1,-3-1-535,-1 2 1,-5-5-1,1-1 480,2-3 0,-42-32 0,-9-9 0</inkml:trace>
  <inkml:trace contextRef="#ctx0" brushRef="#br0">7257 9477 8111,'7'-1'-1155,"-2"-1"853,0-2 214,-3-6 125,3 9-25,-5-4-349,0 5 302,-5 0 19,3 0 98,-3 0 1,4 0 257,-3 0-9,3 0 464,-5 0 4417,6 0-4616,0 5-258,0-4-253,0 5 0,0-5-286,0 3 50,0-3 0,0 3 432,0-8 1,-1-2 192,-3-6 1,3 4-1,-4 1 939,-1 2-893,5 1-3520,-4 4 2389,5 0 1,-6 11 0,0 2 0</inkml:trace>
  <inkml:trace contextRef="#ctx0" brushRef="#br0">7257 9111 8095,'-11'11'0</inkml:trace>
  <inkml:trace contextRef="#ctx0" brushRef="#br0">7269 9513 8095,'0'-8'-154,"-1"1"690,-3 2 1,3 0 193,-3 1 458,2 3-517,2-5 0,0 8-12,0 2 1,0-2-339,0 6 0,0 0-577,0 4 108,0-5 1,4-1-527,0-2 215,0-3 588,-4 5 0,0-8 0,-1 0 225,-3-2 0,3-2 628,-3 3-384,-3 1 1,6-2-376,-3 8 0,3-1-209,1 5 0,1-2 77,3 2-49,-3 3 0,4-11-125,-5 0 0,0-6 7,0-5 0,0 3 1,0 0 207,0-1 1,-4-2 0,-1 1 393,-1 2 1,2-1-139,-4 5 0,5 5 1,-1 7 15,3 2 0,5 2 0,1 0 0,0 0-120,1 0 0,3-4 0,-1-2-71,2-1 1,2-1 0,-1-5-153,-4-3 1,-1 1-1,-6-4 1,0-3-106,0 0 1,0-2-1,-2 0 1,-2 0 42,-3 0 1,-4 6 0,-1 2 0,0 3 71,1 1 0,-1 1 0,1 3 171,3 4 1,-1 2 0,5 2 0,1 1-125,2 3 1,1-3 0,1 2-1,3-5 82,4-2 1,3-5 0,1 1-1,0-4-55,-1-4 0,1-4 1,0-7-1,-1 0-138,-4 0 0,-1-2 1,-6 0-1,0 0-62,0 0 1,0 1 0,-2 4 0,-2 0 41,-3 0 0,-4 6 0,-1 2 1,0 3 44,1 1 1,-1 1-1,0 3 1,1 5 81,3 6 1,-1-1 0,5 4-1,2 1-123,0-1 1,2-3 0,2 0-1,2-1-42,3-3 1,4-4-1,1-2 1,0-1 90,0 0 1,-5-5-1,1-7 1,0-3-93,-1 0 0,2-3 1,-5 0-1,-1-2-8,-2 2 0,-2-3 47,-3 1 1,1 0-1,-5 4 1,-1 2-119,-2 2 1,0-1 73,-1 5 0,0 0 64,0 4 1,1 5 0,4 4 0,3 4 99,2 3 1,2 0-73,0-4 0,6-2 0,0 0 0,2-4 97,0-1 0,0-1 108,4-4 0,0 0 0,-2-1 77,-2-3 0,1 1-277,-5-4 1,0-1 0,-4-4 0,0 0-378,0 0-355,0 0 1,-1 2 22,-3 2 1,-1 5-708,-3 11 1,2 0 0,6 8 0,0-3 1375,0-1 0,16-21 0,4-6 0</inkml:trace>
  <inkml:trace contextRef="#ctx0" brushRef="#br0">7340 8626 7909,'-8'-2'-395,"0"0"1234,-1-2 0,3 0-350,-2 4 0,5-2 900,-1-2-266,3 3-693,1-4 0,0 4 389,0-3 66,0 2-244,0 8-511,0 1 0,0 11 1,1-8 113,3-2-270,-3-3 0,6-5-345,-3 0 172,-3 0 1,5-1-1,-6-3-28,0-4 405,0-2 1,-6-1 668,-2 3 268,3 3-35,-5 5-904,8 0 1,-2 4-1,8 0 65,4-2 1,-1-2-309,1-4 0,-2-2 0,3-6 0,-2 0 201,-2 0 1,-1 1-10,-4-1 1,0 0 0,-1 0 0,-3 0 325,-4 0 1,-1 5-218,1-1 0,-3 5 0,4-1 0,-4 3 74,-1 1 0,4 1-435,0 3 0,6 3 0,-2 4 0,3 1-773,1 0 0,1-4 313,3 0 1,2-6 0,6 4-1149,0-1 0,0-4 1735,0 3 0,-6-18 0,0-6 0</inkml:trace>
  <inkml:trace contextRef="#ctx0" brushRef="#br0">7234 9193 6560,'-7'0'-184,"-3"-15"1,3-5-1</inkml:trace>
  <inkml:trace contextRef="#ctx0" brushRef="#br0">7283 9397 6027,'-2'-4'3276,"0"0"-2457,0 2 0,1-1 0,-1 1 0,0-2-213,-2 1 1,3-3 0,-2 2-422,0-2 0,-1-1 1,-1 1-1,0 0 1,0 1 100,0 1 1,1 3-1,-1-1 1,-3 1 179,1 1 0,-2 0 0,0 0 0,-1 0-35,-2 0 1,2 3-1,1 1 1,-1 2 5,0 3 1,2 1-249,-1 3 0,2-1 1,1 1-1,0 0-27,2 0 0,-1 0 1,3 2-1,1-1-90,2-2 1,3 0-1,3-3 1,2 1-255,1-1 1,4-4 0,2-2 0,0-3-162,-1 0 1,3-3 0,-1-1-1,-1-1 6,-1-2 0,-2-2 0,0-2 1,-2-1 68,0-1 1,-6 0 0,1-1 0,-2-1 162,-3 0 0,2 2 0,-2 0 0,-1 1 290,-1 1 1,-4 0 0,0 2-1,-2-1 211,-2 1 1,-2 3-1,3 2 1,-1 1 79,0 2 1,1 0-1,-2 1 1,1 1-93,1 1 0,1 5 0,0 3 0,0 2-158,1 1 0,-2 1 1,6 0-1,1 1-126,0-1 0,1 2 0,0-1 0,0-2-222,0-2 0,3 1 1,1-4-1,3 0 21,1-1 0,-1-3 1,3-2-1,-2-1 65,1-1 1,-1-1 0,-1-1 0,-1-3-62,0-3 1,0-2-1,-1-3 1,-1-2-230,-2 0 0,1 0 0,-3 0 0,0-2 50,0 1 0,-3-2 0,-2 3 1,-2 2 393,-2 2 1,1 1 0,0 5 0,1 0 321,-2 3 0,0 4 1,1 4-1,0 4 138,0 5 1,3 3 0,3 1-1,2-1-29,0-1 0,0 1 0,2-3 0,3-1-515,0-3 1,4 0 0,0-5 0,1-2-449,2 0 0,0-4 0,0-1 0,-1-4-109,0-5 0,-3-3 1,-1-1-1,-2-1 109,-2 0 1,-3 0 0,0 0 0,0 1 353,-3 0 1,-1 3 0,-4 2-1,-1 1 598,-1 3 1,-1 3 0,-1-1 0,1 3 118,0 3 1,3 3 0,-2 5-1,1 4-236,1 2 1,3 1-1,3 1 1,2 0-422,0 1 0,0-3 0,3-2 0,3-1-103,2-4 1,3-3-1,-1-3 1,1-2-469,-1-1 1,1-4 0,1-4-1,-1-3 19,-3-2 0,-3-4 1,-1-1-1,-1 0 365,-2 0 0,-1-1 0,-3 3 0,-2 0 345,-3-1 0,-3 5 0,2-1 0,-1 5 427,-2 3 1,0 3 0,0 1 0,1 3 82,0 4 0,4 5 0,0 4 0,3 1-668,1 0 0,1 0 0,5 0 0,1-2-34,2-2 0,3-1 0,1-2 0,3-3-451,2-5 1,-1-1 0,3-2-1,-2-3-3,0-2 0,-5-6 0,-2 0 0,-3-2 420,-3 0 0,-1-2 1,-2 2-1,-1 1 672,-5 2 1,-2 4-1,-4 0 1,0 2-357,0 2 1,-2 5-1,1 4 1,-1 4-929,2 2 0,3 3 0,2 0 0,3-1-702,3 0 1,7-4 1381,3-2 0,27-18 0,-15 3 0,1-1 0</inkml:trace>
  <inkml:trace contextRef="#ctx0" brushRef="#br0">2908 9512 8378,'6'-7'0,"1"1"0,0 0 35,1-1 0,2 3 0,3 0 1,0 1-36,2-1 0,10-9 0,5-4 0</inkml:trace>
  <inkml:trace contextRef="#ctx0" brushRef="#br0">3503 9409 8378,'0'4'2635,"4"-1"-2267,2-3 1,2 2 0,4 0 0,2 0-1018,2 1 0,2-2 0,3 1 649,0-1 0,9-6 0,4-2 0,-10 2 0,0 1 0,1-1 0</inkml:trace>
  <inkml:trace contextRef="#ctx0" brushRef="#br0">4035 9384 8272,'-6'3'1638,"2"1"0,2-1-601,4-1 1,2-1-1235,5-1 1,2-1 0,3-1 0,4-3-2101,0 0 2297,-2-2 0,0-1 0,1-1 0,0-2 0,0 1 0</inkml:trace>
  <inkml:trace contextRef="#ctx0" brushRef="#br0">4938 9313 8174,'30'1'-32,"0"1"1,1 2 37,3 2-6,1 1 0,-7-4 0,3 0 0,0 0 0,1 0 0</inkml:trace>
  <inkml:trace contextRef="#ctx0" brushRef="#br0">7955 9499 7896,'2'-6'-248,"1"-1"0,1 1 0,0-1 0,2 2 248,1 0 0,10-17 0,4-3 0</inkml:trace>
  <inkml:trace contextRef="#ctx0" brushRef="#br0">8461 9320 7896,'4'-2'984,"1"-1"0,0 2-165,0 0 0,2 2 0,2 1 0,2 2-520,1 2 0,4-2-702,3-2 1,3-1 0,4-2 0,0-1 402,2-3 0,-7-2 0,1-3 0,3 0 0,0 0 0</inkml:trace>
  <inkml:trace contextRef="#ctx0" brushRef="#br0">9185 9416 7896,'15'-6'532,"0"2"1,-3 2 30,-1 1 1,2 2 0,-4 0-1,0 2-364,1 0 1,1 2-144,0 1 0,-1-2 0,0 1 0,2-1-336,0 0 1,1-1-181,0-1 0,-1-1 0,1 1 460,0-1 0,5-10 0,2-1 0</inkml:trace>
  <inkml:trace contextRef="#ctx0" brushRef="#br0">9678 9499 7894,'6'-3'264,"1"2"1,0-3 0,1 1 214,0 2 1,2-2 0,-3 1 0,2 0-1094,-1-1 1,1 2 613,0-1 0,13-10 0,2-2 0</inkml:trace>
  <inkml:trace contextRef="#ctx0" brushRef="#br0">10254 9345 7881,'23'-11'0,"-2"2"0,-3 5 819,-1 3 0,0 2 0,0 3 0,-2 3 819,-2 2 0,0-1-947,0 0 0,-3 0 0,-2-3-691,0-1 0,-22-15 0,-4-7 0</inkml:trace>
  <inkml:trace contextRef="#ctx0" brushRef="#br0">4112 9269 8008,'-6'-4'-369,"0"1"345,2 1 104,-2 1 1,2-3 0,-2 3 0,-1-1 0,1 0-1,-1 2 1,2-1 46,0-1 0,0 1-59,0-1 1,0 0-1,0 1 1,1-1 64,-1 0 0,2 2 0,-2 0 0,0 0 55,-1 0 0,2 0 1,0 0-1,-1 0 19,-1 0 0,2 0 1,0 0-59,-1 0 0,-1 2 0,0 1 0,1 0 68,1 2 1,0-1-194,0 0 1,-2 0-1,3 3 1,-2-1 241,1 1-229,0-1 0,-2 3 0,1-1 0,1 0-17,-1-1 1,1 1 21,0 0 0,2-1 1,-1 3-1,1-2 42,0 1 0,0 2-32,2-3 0,-2 3 0,0-2 0,0 1 115,2 2 1,0-2-94,0 0 1,0 0 0,0 2 0,0-1 111,2 0 0,0 0 0,1 1 1,1-2 146,0-1 1,0 0-248,2-3 1,3 1 0,0-1 0,-1 1 12,1-1 0,1-2-85,1 1 1,1-2-1,-2 2 1,3-3-15,-1 1 1,2-2-1,0 2 1,1-1 1,-3 0 0,1 0 0,-2-2 1,0 0-54,0 0 0,0 0 85,-2 0 1,2 0 0,-2 0 0,0 0 60,0 0 1,0 0-40,-2-3 1,-1 2-1,0-3 20,1-1 1,-1 0-38,1 0 0,-1 0 0,0 0 0,-1 0 40,-1-2 1,1 1-146,1-1 1,-2 0 0,0-1 0,-1-1-59,1-1 1,-2 2-1,2-1 1,-1-1 49,1 0 0,-3 0 69,1-1 0,0 2 0,-1-1 0,1 1-19,0 1 1,-1-1 8,-1 0 1,0 1 0,0 1 0,0 1-35,0-1 0,-1-1 0,-1-1 0,0 1-1,1 1 1,-3 1-1,1-1 1,-2 1 72,1-1 0,2 1 2,-2 0 1,-1-1 0,0 1-1,0-1 183,0 1 1,1 1-155,-2 1 1,-1 1 0,1-2-1,-1 0-5,1 0 1,2 2-1,-1-1 1,0 1-8,0-1 1,-4 0-79,0 0 1,1-1 0,1 2-1,1 0 32,-1-2 1,1 2 22,0 1 0,-1 0 1,1 1-1,-1-1 55,1 0 1,-1 1 0,1 1 0,-1 0 146,1 0 1,-1 3-169,-2-1 1,2 3-1,-2-1 1,2 2 66,1 0 0,-3 1-18,1-1 0,-3 1 0,2 0 0,1 1-86,1 0 1,0 1-13,-1 0 1,2-2 0,0 2 0,0-1-600,1 0 1,0-1 49,1 2 1,3-2 0,-2 0 0,3-1-2408,3 1 2952,-3-4 0,17-3 0,1-3 0</inkml:trace>
  <inkml:trace contextRef="#ctx0" brushRef="#br0">9461 9224 9742,'0'-4'245,"0"-1"0,0 0-100,-2-1 1,0 2 0,-2 0-1,-1 0 1,-1 0 55,0 2 1,-1-1 0,1 1 0,-1 0-54,1-1 1,-3 2 0,0-1 0,0 1 7,-1 1 0,-1 0 0,1 0 0,-1 0-214,0 0 0,1 1 3,0 1 1,-3 0-1,3 2 1,0 1-43,-1 1 1,2 0-1,-1 0 1,1 1-15,1-1 1,-1 2 0,0-1 0,2 2 77,2-1 0,-1 2 96,2 1 0,1 1 1,0 1-1,1 0 215,0-1 1,0 2-222,2 1 1,0-1-1,0 1 1,0-2 15,0 0 0,3 0 0,0 0 1,2-1 27,-1-1 0,0 0 0,3-1 0,-1-1 15,1 0 0,1 2 0,1-2 0,1-2 1,2 1 1,0-2 0,1 0 0,1 1-48,1-1 0,-1-2 0,2-2 0,0-1 13,-2-1 1,3 0 0,-1 0 0,1 0-66,-2 0 0,-1-3 0,-1-1 0,1-2 24,-1-1 0,1-1 0,-4-1 0,1 1 46,-1 1 1,-2-1 0,1-1 0,-2 0-31,0 0 0,-2 1 0,0-2 0,0-2-34,0 0 0,-3 0 1,1 0-1,-3-1-90,0-1 0,0-2 0,0 1 0,0-1-49,-3 0 0,0-2 0,-4 1 0,1-2 68,0 0 0,-3 3 1,0 1-1,-1 0 211,-2 0 0,-2 5 1,-1-1-1,0 3 47,2 2 0,-3 2 0,0 2 1,-2 1 69,1 1 1,0 4 0,-3 2 0,-1 5-151,-3 3 0,1 3 0,0 2 0,1 0-405,1 1 0,1 1 0,1 1 0,2-2-546,2 0 1,5-3 0,4-2 0,4-2 755,3-3 0,26-20 1,-10 0-1,1 1 1</inkml:trace>
  <inkml:trace contextRef="#ctx0" brushRef="#br0">7289 8573 8347,'-3'0'2544,"0"0"-1093,3 0-586,0-3 0,2 3 1,1 0-163,1 1 1,-3 4-1,1-1 1,-1 2-137,-1 1 1,0-3 0,0 0 45,0 1-1006,0-2 1,0-7-114,0-5 1,0-3 566,0 3 1,0 1 0,-1 1 375,-1 1 1,1 2 172,-4 2 1,3 2-1,-1 2 1,0 3 472,1 3 1,-1-1-804,1 2 0,0-2 0,2 0 1,1-2-5,1 0-239,2-3 0,2-2 1,0-2-1,0-3-210,-2 0 1,-1-5-1,-3 0 1,0-3-348,0 0 0,0 3 202,0 2 1,-3-1-1,-1 2 1,-2 2-538,0 2 1,0 0 260,-1 3 0,3 3 1,0 2-1,1 0-2683,2 2 2923,0-1 0,24-14 1,6-3-1</inkml:trace>
  <inkml:trace contextRef="#ctx0" brushRef="#br0">7670 7981 8061,'0'-5'413,"0"1"691,0-1 0,-1 0-57,-1 1-903,1 1 1,-2 3 0,1 1-1,-1 1 313,0 2 1,1 0-235,-3 0 1,2 0 0,-2 3 0,0 1 162,0 1 1,0 2-210,-2-3 1,0 4 0,-1-2-1,0 3 5,0-1 0,-2 3-78,-1 0 0,-1 3 0,1-1 0,0 0-180,0 0 0,1-2 0,0 2 1,0-2-96,3-3 1,2 0 0,1-3-1,0-2-1202,1-2 497,1 1 0,-1-6-1518,3 0 2394,0-3 0,0-15 0,0-3 0</inkml:trace>
  <inkml:trace contextRef="#ctx0" brushRef="#br0">7483 8142 8061,'-7'3'463,"2"1"-106,0 2 1,0 0 0,2 0 0,1 2-1,-2 0 1,1 3 280,0 1 0,-1 1 1,2 0-1,0 0-147,-1 0 1,2 0 0,-1-1 0,2-2-297,2-1 0,0-3 0,4-1 0,1-3-122,0-1 1,3-5-1,1-2 1,2-4-25,2-3 0,-1 0-190,1-2 1,-2 1-1,-1-2 1,1 1-57,-1 0 1,-3 3-57,2 1 0,-3 3 1,-3-1-1,0 3-2037,0 2 1318,-4-2 972,2 5 0,-26 15 0,-6 8 0</inkml:trace>
  <inkml:trace contextRef="#ctx0" brushRef="#br0">7844 7639 8337,'-5'0'1338,"2"1"1,0 2-814,2 3 1,-2 4 0,1 3 0,-1 0 0,1 1 0,0 3-257,1 1 1,-1 0 0,1 1 0,-1-3-646,0-3 0,2-1 0,2-1 0,1-3-1887,0-3-481,1-2 2744,3-6 0,-3-13 0,-2-6 0,2-3 0,-1 1 0</inkml:trace>
  <inkml:trace contextRef="#ctx0" brushRef="#br0">7812 7620 8058,'-5'-4'-607,"2"-1"1337,0 0 1,1 2-1,2-1-235,0-1 0,2-1 0,3 1 0,1 2 73,3 0 1,-1 0-394,2 1 1,1 1-1,2-1 1,0 2 151,0 2 1,0 2-194,0 2 0,0 1 0,-1 2 1,-1 2 89,0 1 1,-3 1-290,0 0 1,-3 2 0,-1 0 0,-1 0-35,-2 1 1,0-3 166,-1 2 1,-3-1-1,-1-2 1,-2-1 57,0 0 1,-1-3-63,1 1 0,-3-4 1,0-2-1,0 0 88,-1-2 0,-1 2 35,3 0 1,-4-1-1,2-2 1,-2 0 268,-1 0 0,0 0-308,3 0 0,-2 0 0,3 2-2306,-1 0 466,2 0 1692,2-2 0,23-3 0,8 0 0</inkml:trace>
  <inkml:trace contextRef="#ctx0" brushRef="#br0">8095 7620 10305,'-4'0'786,"0"1"1,1 1 0,1 1 0,0 2-266,0 2 0,-3-2 0,1 4 0,-2 0 3,-1 2-373,4 1 1,-4 2 0,2 0-1,0 1 1,-1 0 0,1-2-1,1-1 207,1-1 0,3-2-231,0-2 1,0-1-1,3 0 1,1-2-50,2-2 0,2-1-89,1-1 0,2 0 1,0 0-1,1 0-172,1 0 0,0-1-283,0-1 0,-2-1 1,-1-2-1,1 1-1173,-1-1 1,-1 2-60,-2-2 1698,-4 4 0,0-13 0,-3-1 0</inkml:trace>
  <inkml:trace contextRef="#ctx0" brushRef="#br0">8263 7762 8915,'0'3'655,"3"-1"0,1-1 1,2-1-1,1 1 0,1 0-167,0 1 0,3 1 0,-2-3 0,1 0 0,0 0 1,-1 0-489,0 0 0,0-15 0,-3-3 0</inkml:trace>
  <inkml:trace contextRef="#ctx0" brushRef="#br0">8269 7672 7970,'-3'-3'3276,"0"-2"-2457,3 2 0,3 1 0,3 2 0,3 0 0,1 0 0,-2 0 0,3 0 0,0 0 344,-1 0 1,2 0-1984,-1 0 1,-2 0 0,0 0 0,-2 0 696,-1 0 1,-11-12-1,-3-2 1</inkml:trace>
  <inkml:trace contextRef="#ctx0" brushRef="#br0">7309 8567 8055,'-5'0'53,"1"0"611,-1 0 0,2 0 0,-1 1 615,1 1-1093,1 1 1,3 6-1,1-1 1,1 1-1,2 0 1,-1-1 0,1 0-31,1-1 0,1 0 1,1-2-82,0 0-322,4-2 1,-5-4 0,1-1-45,-3-3 0,-2-1 290,-3-3 1,-3 2 0,-1-1 0,-1 1 426,-1 3 0,1-1 34,-4 3 1,2 0 0,1 2 191,-1 0 1,2 2-350,0 3 1,2 1 0,1 2 0,0 1 107,1 1 0,3-2-383,2-2 0,3 0 0,0-4 0,2-1-75,-1 0 1,1-1-10,0 0 1,-1-3 0,-3-1 0,-2-3-134,0-1 0,-1 0 167,-2-3 0,0 3 0,-3-1 0,-2 0 83,-3 1 0,1 0-119,-4 4 1,2 1 0,-1 3 0,0 0-816,0 0 0,3 3 222,1 1 0,0 2 0,4 0 651,0 1 0,19-10 0,4-1 0</inkml:trace>
  <inkml:trace contextRef="#ctx0" brushRef="#br0">8585 7227 8127,'-7'0'136,"3"0"0,1 1 0,-1 0 0,1 2 0,0 1 0,1 1 125,-1 0 0,3 3 0,-3-1 1,3 3-1,0 0 0,0 0-21,0 1 0,0 1 0,0-2 1,0 3-42,0-1 1,0 1 0,0-2 0,0 0-111,0 0 1,0-1 0,0-2-223,0-1 0,0 0-1778,0-1 8,-3 1 1903,2-4 0,1-14 0,4-7 0</inkml:trace>
  <inkml:trace contextRef="#ctx0" brushRef="#br0">8727 7356 8127,'0'-4'522,"0"-1"0,0 1 24,3 0 0,0 2 0,4 2 0,-1 0 0,0 0 0,2 0-225,0 0 1,-1 0 0,3 0 0,-2 0-861,1 0 0,-1 0 1,-1 0 538,-1 0 0,-8 8 0,-2 3 0</inkml:trace>
  <inkml:trace contextRef="#ctx0" brushRef="#br0">8791 7259 7701,'-4'0'222,"0"1"59,1 1 1,1 2 0,2 2 0,0 1 0,0 0 0,0 1-37,0 3 1,0 1 0,0 1 0,0-1-220,0-1 1,0 0-1,0-1 1,0-1-570,0 0 543,0 0 0,6-20 0,1-4 0</inkml:trace>
  <inkml:trace contextRef="#ctx0" brushRef="#br0">8914 7259 8127,'0'-6'158,"0"-1"0,0 1 0,0 0 462,0-1 0,2 1 0,2 1 0,0 2 378,1 0-827,-1 1 1,3 2 0,1 0 0,1 0 0,-2 0 0,1 0 0,-2 2 134,1 0 0,-2 3 0,0-1-233,0 2 1,-2 1 0,1-1-152,-1 0 1,-3 1 0,0-1-113,0 1 1,0-3 88,0 0 1,0 1 0,0 1 0,0 0-35,-3 1 1,1 2 0,-3-1 0,0 1-12,0 0 0,0 1 1,-2 3-1,1-1 144,-1-1 1,1 1 0,-1-2 0,2 1 63,0-1 0,0-2 0,3 1-53,1-2 152,-3 0 0,6-3 0,-2-1 1,3 0 75,2-1 1,1-2-1,0 0 1,1 0 138,-1 0 0,1 0 0,-1 0 0,1 0-556,-1 0 0,0 0 0,1 0 0,-1 0-3097,1 0 3211,-1 0 0,3-11 0,2-3 0</inkml:trace>
  <inkml:trace contextRef="#ctx0" brushRef="#br0">9139 7343 8127,'0'-4'1638,"0"-1"0,3 4-1092,1-1 0,3 1 0,1 1 0,1 0 0,1 0 0,1 1-412,-1 1 1,1-1-135,-2 1 0,11-4 0,1-2 0</inkml:trace>
  <inkml:trace contextRef="#ctx0" brushRef="#br0">9403 7201 7211,'0'-6'1134,"0"-1"1090,0 1-1317,0 2-725,0 2 0,0 7 0,0 2 1,0 2-1,-2 2 0,0 2 79,1 2 1,0 2 0,1 2 0,0 0-291,0 1 1,-2 1-39,0 1 1,0-1 0,2-2 0,0-2-695,0-2 0,0-2 350,0-2 0,0-3 411,2-3 0,2-23 0,2-7 0</inkml:trace>
  <inkml:trace contextRef="#ctx0" brushRef="#br0">9500 7395 10911,'4'0'157,"1"0"0,0 0 0,0 2 0,2 1 1,0-1-1,1 2-945,1 0 0,0-3 1,-1 2 787,0 0 0,9-3 0,1 3 0</inkml:trace>
  <inkml:trace contextRef="#ctx0" brushRef="#br0">9558 7311 8050,'-3'0'1638,"3"0"0,3 0-1276,4 0 1,0 0 0,1 0-1,1 0-1804,1 0 0,-1 0 1442,1 0 0,10-3 0,3-1 0</inkml:trace>
  <inkml:trace contextRef="#ctx0" brushRef="#br0">9764 7311 8017,'0'-9'538,"0"1"1,0 0 0,1 1 0,1 0 0,0 1 0,2-1 116,1 1 0,1 2 1,0 2-1,1 1 0,-2 2 19,0 1 0,0 2 1,-1 2-1,0 1-667,1-1 0,-4 3 0,2 2 0,-1 1-321,0 1 0,0-2-188,-5 0 0,2-1 0,-3 3 0,-1 0-488,-1-3 0,-1 2 596,1-4 0,0 3 0,-2-2 0,1-2 81,-2 1 0,0-2 457,3 1 0,-1-1 0,1 1 1,0 1 975,2 1 1,1-1-305,3-1 0,0-3 0,0 0 0,1 1 422,1 1 0,2 0-880,2-2 0,3 1 0,0-2 0,1 0 94,1 0 1,-1-1-613,1-2 0,-2 0 1,1 0-1,-1 0-1479,-1 0 1,-1-1-1639,0-1 3170,-1-5 0,-2-17 0,-2-7 0</inkml:trace>
  <inkml:trace contextRef="#ctx0" brushRef="#br0">4653 8985 8079,'-5'0'217,"0"-2"0,0 0 0,1 0 0,0 0 602,0 0 0,2 0 0,0 4 0,1 3-301,1 0 0,3 2 1,1-1-437,2-2 1,-2-1 0,0-2 0,0 0 16,-1 1 0,-1 0 1,2-2-50,-1-3 0,-1 0 0,-2-4 0,0 1 86,0-1 1,-1 1-1,-1 0 1,-2 0 482,-2 2 1,0-1-100,-1 2 1,1-1 0,-1 2 503,1 1-1017,2 0 1,1 4-1,4 0-101,1 1 1,2 1-299,2-3 1,3 0 0,-1-2-1,1-1-2615,0-1 3007,-2-1 0,-7-19 0,-5-9 0,0 0 0,-1-1 0</inkml:trace>
  <inkml:trace contextRef="#ctx0" brushRef="#br0">4673 8876 8079,'-1'-6'2,"0"-1"0,-2 1 0,0-1 252,0 1 1,-1-1-1,2 1 1,-1 0-1,1 1 1,-1 1 257,0-1 0,1 1 1,-3 1-271,0 0 1,2 1-1,-1 2 1,-2 0-47,1 0 1,-2 0 0,-1 0 0,-2 3 64,0 1 1,2 2-185,-3 0 0,1 0 1,-1 1-1,1-1-26,0 1 1,0 0-148,1 2 1,1-2-1,3 2 1,1 0-25,-1 2 0,2 1 123,1 1 0,1 1 0,1 0 1,0 2 77,0 0 1,4 1 42,2 0 1,1-1 0,4-1 0,0-1-9,2-2 0,-1-2 1,1-3-1,1-2 80,1 0 0,-1-3-14,1-2 0,-1 0 0,0-3 0,1-3 76,0-2 1,-2-3-160,0 0 0,0 1 0,-1-1 0,0 0 91,-2-1 0,-2-1-137,1 0 1,-2 1 0,-1 0-1,-1 2 67,-1-2 1,-3 2-165,2-1 0,-3 3 1,-3-3-1,-2 0 146,-2 1 0,-1-1-27,-3 2 0,0-1 0,-2 1 0,0 0 93,1 0 0,-3 2-101,-1-2 1,1 2-1,2 1 1,-1 1 47,-2 1 0,1 3-90,3-1 1,1 2 0,1 2 0,0 2-54,3 2 0,-1 2-25,2 1 0,0 2 0,0 1 0,2 1-184,1 2 0,1 1 174,-1-1 0,1-1 0,3 3 0,0-1 40,2 1 1,2 0 8,2 2 0,0-1 1,4-2-1,0 0-193,1-2 1,1-1 172,0-2 1,0-3 0,0-3 0,2-1-39,0-1 0,0-2 196,-2-3 0,-1-4 0,-1-5 1,0-2 36,1-2 0,-3-4-156,0-2 0,-4-1 0,-2 2 0,0 0-151,-2 1 1,0-1 130,-1 5 1,-3 0 0,-1 2 0,-2 1 188,-3 1 1,-2 0-79,-4 2 1,1 0-1,-3 4 1,2 0 176,0 0 1,2 4-139,0-1 1,1 4-1,0 2 1,2 3-41,1 1 0,2 5-10,3 4 0,2 2 1,-2 0-1,1 1 64,2-1 1,3 2-183,2-2 1,3 1 0,2-5 0,1-1-161,2 0 1,1-6 79,0-2 1,2-4 0,0 1 0,0-3 144,-2-3 1,0-1-29,0-4 0,-3-2 0,-1-4 0,-3 0 30,-2-1 0,-1 0 12,-3 2 1,-3 0 0,-1 0 0,-2 0 157,-3 0 0,-3 3-208,-3 2 0,-3-1 0,1 2 0,-1 2 56,1 1 0,-1 2-41,3 2 1,0 3 0,5 2 0,1 4 4,2 3 1,3 2 133,2 3 1,1 0 0,2 2 0,1-2 77,3-2 1,3-1-261,3-1 1,-1-3 0,1 0 0,0-3-494,1-4 0,-1-1 37,0-2 0,-3-1 0,0-1 0,-3-2-940,0-2 0,-4-3-560,1 1 1988,-1-4 0,-4 0 0,-1-5 0</inkml:trace>
  <inkml:trace contextRef="#ctx0" brushRef="#br0">4247 8741 8245,'-6'0'-93,"0"0"0,-1-1 0,1 0 0,-1-2 0,1 1 1617,2-1-1322,-2 3 0,9-3 0,-1 3 1,3 0 43,1 0 1,1 2-1,2 1 1,1 0-38,0 2 0,2 1 1,-1 1-1,0-2-78,0 0 0,1 0 0,-2 0 0,1 0-196,0 2 1,-3-1 0,0 0 0,-1-1-966,0-1 0,1 1-869,1 1 1899,-3-2 0,-23-7 0,-8-4 0</inkml:trace>
  <inkml:trace contextRef="#ctx0" brushRef="#br0">4389 8715 7843,'-3'1'690,"0"1"1,3 1-542,0 4 1,0-1 0,3 1 0,1-1 0,2 1 0,0-1 3,1 0 1,-1 1 0,0-1 0,2 1-81,0-1 1,-3 0 0,2-1 0,-2-1 293,1 1 0,-2-1 79,-2 0 1,-1-2-327,-1 3 1,-1-4-1,-1 1 1,-3-1-77,-3-1 0,0 0 0,-2 0 0,0 0-121,0 0 1,2 0 0,-1 0 0,0 0-612,0 0 1,1 1 0,2 1 687,2 2 0,7 5 0,4 1 0</inkml:trace>
  <inkml:trace contextRef="#ctx0" brushRef="#br0">4647 8818 8224,'-4'-6'-302,"-1"-1"1,3 1 0,-1 1-1,0 1 1,1-1 161,-1-1 295,2 0 0,-5-1 0,3 1 1,-2 0-1,1 1 200,-1 1 0,-1 2 0,0-2 0,0 1-67,-1 2 1,1 0 0,-1 1 0,0 0-69,-2 0 0,2 0 0,-3 0 1,0 0-114,0 0 0,-1 1 0,0 0 1,0 2-98,0-2 1,1 3 0,-1-1-1,0 1-28,1 1 1,-1 1-1,2 3 1,1 1 25,1-1 1,-1 5 0,1-1 0,1 1-60,1 2 1,2 0 0,1 4 0,1 1 28,1 0 1,1 1 0,1-2-1,2 1 21,2 0 1,1 1 0,2-3 0,1 0-10,3 1 0,0-4 0,2-1 1,2-2-101,-1-2 1,3-3-1,-2-3 1,2-3 7,0-2 0,0 0 0,0 0 0,-2-2 80,-2-3 1,-1 1 110,-1-3 1,-1 2 0,1-3-1,-2 1 148,0 0 1,-3 1-151,3-1 0,-3-2 0,1-2 1,-2-1-2,-1-1 0,-1 0 1,-2-2-1,0-2-69,-2 1 0,2-2 0,-1 3 0,0 0-117,-1-1 1,-4 2-1,1-1 1,-2 2 140,-1 0 1,-1 2-1,0 1 1,-1-1 62,1 1 1,-1-2-1,1 2 1,-1-1-9,-2 0 0,2 3 0,-2-1 0,2 0-22,1 1 1,-1-1-1,0 3 1,-1 1-21,0 1 0,-1 3 0,3-1 1,-1 1 12,1 1 0,-3 0 0,0 0 0,0 1-3,-1 1 1,-1 1 0,1 4-1,-1-1-10,0 1 0,3 0 0,-2 1 0,0 1-58,0 1 1,1 1 0,0 1 0,1-1-14,2 0 0,1 2 0,-1 2 0,2-1-2,2 0 0,1 1 0,1 0 0,0 0-20,0 1 0,3-2 1,1 2-1,2 0-7,1-1 1,0 0 0,1 0 0,0 0-44,0-2 1,1-3-1,1-1 1,0-2 28,1-1 1,1-2 0,2-2 0,0-1 54,1-1 0,1 0 1,-2 0-1,2-1 25,-2-1 0,-1-2 0,1-2 1,0 0 1,-1-1 1,0-1-15,-4-1 0,1 0 1,0 0-1,-1-1 7,0 0 0,-2-2-47,-3 1 1,0 1-1,1-1 1,-2 0-69,0-1 1,1-1 0,-1 1 0,-2 0-3,0 1 1,-1 1 0,0-1-1,-1 1 53,-1 1 1,-2-2 0,-2 2 0,-1-1 50,-2 1 0,1-2 0,-2 2 0,-2 0 104,0-1 1,-3 0 0,-1 1 0,0 2 120,1 2 1,-3 0 0,0 3 0,1 0-62,-1 2 1,1 5-1,1 2 1,2 3-110,1 3 1,3 4-1,1 4 1,2 1-456,3 1 0,-1-2 0,4 3 0,1-1 398,1 0 0,16-3 0,1-5 0</inkml:trace>
  <inkml:trace contextRef="#ctx0" brushRef="#br0">3764 8470 7925,'-4'2'-302,"-1"0"0,1 2 420,-2-2 0,-1 3 0,1-3 1091,2 2 0,0-3 134,2 2-275,2-3 232,-3 0 1,8-2-1013,1 0 0,2-1 0,-1 1 0,-1-2 45,0-2 0,3-1 0,0-2 0,1-1-149,2-3 1,1 0 0,1 0 0,1-2-4,-1-2 0,3-3 1,-1 0-1,1-1-313,-2 2 0,-2 1 1,-3 3-1,-1 0-375,-2-1 1,-3 5 0,-2 0 86,-1 3 1,-4 5 0,-1 1 325,-2 1 0,-1 5 1,1 2-1,-1 4 153,-2 2 0,2 4 1,-1 1-1,2 2 314,2 3 1,0-1 0,0 2 0,2 2-30,1 0 0,1 1 0,1 1 1,2 2-331,3 0 1,2-4-1,2-2 1,-1-2-174,-1-2 1,1-1 0,-1-3 0,-2-1 89,-1-4 1,-3-2 0,1-2 0,-1 1-97,0-1 1,0-2 0,-2 1-260,0 0 1,-3-2-641,-1-1 1,0-2 0,1 0-1934,0-2 2997,1-2 0,-5-12 0,-1-6 0,0-1 0,-1 0 0</inkml:trace>
  <inkml:trace contextRef="#ctx0" brushRef="#br0">3854 8625 7962,'-4'2'3174,"-1"0"-2462,4 0 1,-1-2 0,4 0 0,2 0 46,2 0 0,3 0 0,2 0 0,1 0-255,1 0 1,1-2 0,0-2 0,2 0-389,0-1 0,-1 1 0,0-2 0,0 1-858,0 1 0,0 1 0,-2-2 0,0 2 742,-3 1 0,-6 7 0,-5-1 0</inkml:trace>
  <inkml:trace contextRef="#ctx0" brushRef="#br0">3854 8142 8001,'-7'0'-579,"1"0"926,0 0 1,-1-2 0,1-1-1,-1 2 3,1 0 0,-1 1 1,1 1-1,-1 0-116,1 2 1,0 2-186,-1-1 0,1 2 0,-1 3 0,1 2 11,-1 4 0,1 0 76,-1 4 1,1 2 0,0 7 0,0 3-23,2 3 0,-1 2 0,3-17 0,1 0 0,1 1 0,-1 0-24,0 0 0,1 0 0,1 2 1,1 0-1,0 0 0,1 0 1,1-1-1,1-1 16,1-2 0,1-1 0,6 15 0,5-4 1,1-5-103,2-5 0,1-5 1,-2-5-1,1-3-68,3-3 0,0-3 0,1-2 1,-3-5 25,1-4 1,-2 0 0,-2-7 0,0-2 156,-2-1 0,-2-2 0,-5-3 0,-3-1-9,-1 0 1,-5 2 0,0 1 0,-2 1-742,-3 3 0,-6 4-1617,-3 2 2216,-2 1 1,-17 9 0,-7 3-1,11 0 1,0 0 0,0 0 0</inkml:trace>
  <inkml:trace contextRef="#ctx0" brushRef="#br0">7321 9391 7911,'-5'-6'-115,"0"-1"1,1 1 21,1-1 0,-1 1-103,2 0 0,-1-1 1,1 1-181,0-1 0,-1 1 374,1-1 0,-1 4 0,-4 1 204,1 1 0,1 1 0,1 0 0,-1 1 225,-1 1 0,2-2 0,0 3 1,-1-3 284,-1 0 0,0 2 0,-1 1 0,1-2 107,-1 0 0,1 1 0,0 1 0,1 0-61,1-1 0,2 4 0,-2-2 0,1 2-502,2 0 0,0 1 0,1 1 0,1 1-102,1-2 0,2-2 1,2 0-1,1-1-111,2 0 1,-1-2-1,2-2 1,-1 0-150,-1 0 0,-1 0 0,-1 0-42,1 0 17,-1-2 0,-3-2 0,-3-2-189,-3-1 0,-4 4 150,-1 0 1,-2 3 0,-3 0 0,2 0 258,0 3 1,1 1 277,-1 4 1,2 2-1,3 1 1,2 0 177,2 0 0,2-1-327,2-2 1,5-1 0,4-1 0,3-2 239,3-1 1,2-6-290,0-4 0,0 0 0,-1-4 0,-2 0 8,-3-1 1,-2 1-146,-7 0 1,-1 3 0,-3 0 0,-1 1 219,-4 0 1,-2 4-241,-8 1 0,-2 1 1,-2 1-1,0 1 258,2 1 0,-1 1-58,3 4 1,1 1 0,3 2 0,2-1-498,2 0 0,4 2-376,0-2 1,8-1 0,3-1 0,3-2-979,5 0 1,2-3 1412,4-2 0,0-13 0,2-5 0,3-2 0,0 1 1</inkml:trace>
  <inkml:trace contextRef="#ctx0" brushRef="#br0">7450 9642 7880,'-6'-3'811,"-1"-3"-486,1 2 221,2 1 0,-1-3 0,2 3 0,1-2 0,-1 1 0,1-1 709,2-1 1,2 3-947,3 1 0,0 1 1,2 2-1,-1 1 9,1 2 1,1 5 0,2 2-1,0 3-99,1 4 0,4 1 1,2 2-1,0 4-190,0 2 0,0 2 0,-9-13 0,1 0 0,9 17 1,-9-17 1,0 0 0,6 13 0,0-2-1,-2-4-378,-2-4 1,-2-7-1,-2-2-471,-1-4 1,-2-4-821,-2-4 1,-1-7 1591,-1-4 0,-10-7 1,-3-3-1,-2-1 1,1 0-1</inkml:trace>
  <inkml:trace contextRef="#ctx0" brushRef="#br0">7405 9720 7881,'-6'-9'0,"-1"0"0,1-1 2503,2-2-2035,1 0 0,1-4 0,0 0 0,1-1 0,3 2 0,2 0 0,2 0 1134,0 3 0,3 0-1388,-1 3 1,3 3 0,-2 2 0,1 2-277,2 0 1,-2 2-1,0 2 1,-1 3-454,-1 0 0,1 2 1,0 0-1,-1 1-1124,-1 0 1,0 1 1476,-1-3 1,-2 9 0,-2 3 0</inkml:trace>
  <inkml:trace contextRef="#ctx0" brushRef="#br0">8011 9887 7841,'-4'0'825,"-1"0"-170,0 0 0,0 3 1,0 1-1,2 2 0,0 1 147,1 2 1,2 1 0,0 5 0,0 1-277,0 3 0,3-1 0,1 4 0,2-1-194,0 1 0,3-4 0,1-2 0,1-3-241,0 0 0,2-4 1,2-2-1,-1-4 37,0-3 1,-1-5-43,0-1 1,-1-7 0,1 0 0,-3-1 161,-1-2 0,-2 2-143,0-3 0,-2-1 1,0 0-1,-3 0-18,-2 1 1,0 0-340,-2-3 0,-2-1 0,-3 1 0,-2 2-369,-2-1 1,-1 1 511,-3-2 0,-1 0 0,-2 0 0,1 4-261,-1 1 0,-1 3 0,1 2 0,0 4 505,3 3 0,2 8 0,3 5 0,1 6 999,2 8 0,3 4-693,-1 4 0,4 3 1,-1-1-1,4-1-2080,2-2 1,2-2 1251,0-5 0,9-24 0,3-12 0</inkml:trace>
  <inkml:trace contextRef="#ctx0" brushRef="#br0">4653 8915 8250,'-9'2'273,"1"1"0,0 0 0,1 2 0,1 1 0,2 0 0,2 1 117,1-1 1,1 1-1,0-1 1,1 0-1,1-2-363,2-2 1,2-1 0,0-2 15,1-1 0,-2-4 1,0-3-1,-3 0-130,-1-1 1,-1 0-1,0 0 1,0 0 65,0-1 0,-3 1 0,-2 0 0,-1 1 125,-3 4 0,2-1 0,-2 4 0,0 0 560,-2 2 0,1 3-90,-1 4 0,4 0 1,0 3-1,3 1 226,1-1 0,1 0-706,2-4 1,3-2 0,4-3 0,3-2-106,2-4 0,1-4-113,0-4 1,1-1 0,-1-3-1,-1 0-443,-2 1 0,-2-2 273,-4 3 1,-2 2-1,-4 3 1,-4 1-258,-4 4 0,-1 1 616,-6 4 0,-3 1 1,-1 4-1,1 4 1229,2 5 0,1 2-663,4 3 0,2 1 1,7-2-1,2-1 618,4-2 1,6-2-1000,5-5 0,7-2 0,0-7 0,3-2-125,2-3 1,0-4-476,-3-5 0,-1 1 0,-2-4 0,-3 1-654,-3-2 0,-3 3 416,-6 3 1,-4 3-1,-6 5 1,-4 0-1052,-5 3 1,-3 5 384,-4 3 1,1 6 1253,-2 3 0,2-6 0,-2 0 0,-2-1 0,-1 0 0</inkml:trace>
  <inkml:trace contextRef="#ctx0" brushRef="#br0">2307 9507 8495,'-4'0'-1135,"-1"0"1020,0 0 1,3 0 0,2 0 0,4 0 195,2 0 1,0-1 0,1 0 0,2-2 14,2 0 1,1-2-1,1 0 1,2-1 21,0-1 1,3 2 0,0-3-1,2 0-100,1-1 0,1 2 0,0-1 1,1 3-95,2 0 1,-1 4 0,-1-1-1,-1 1 3,-1 1 1,0 0 0,-1 0-1,0 1 37,-2 1 1,0-1 63,-1 4 0,1-3 0,0 1 0,0 1 141,2-1 0,-1-1-134,0 0 1,1 1 0,1 0 0,1 0 67,-2-1 1,0 3-101,-3-3 0,2 3 0,-1-1 1,1 1-20,0-1 0,1 2-4,2-1 1,2 0 0,-1 1-1,0-1 39,1-1 0,0-2-39,2 3 0,0-4 0,1 1 0,1-1-17,-1-1 1,3 0-13,0 0 0,4-4 0,2-1 0,-18 1 0,0 0 60,1 0 0,-1 0 1,16-5-51,-15 4 1,-1 1 0,0-1 0,1-1 0,1 2 0,0 0 0,1 0 0,-1 0 99,0 0 1,0 1-1,0-1 1,0 1-42,-1 0 0,0 0 0,1 0 0,0 0 1,0 0-1,0 1 0,0 0 0,1 1-13,-1-1 1,0 1-1,-2-1 1,1 1-1,17 1 1,-17 0-1,0 0-43,1 0 1,0 0-1,-1 0 1,0 0-21,0 0 1,0 0-1,0 0 1,0 0-1,0 0 1,0 0-1,1 1 1,-1-1-17,0 1 0,1 0 0,16 0 32,-18 0 1,1 0 0,-1 0 0,0 0-1,2-1 1,0 1 0,0 0 0,0 0 72,0 0 1,0 0-1,1-1 1,-1 0-19,0 1 1,-1-2 0,1 0 0,1 0 0,0 0 0,-1-1 0,1 1 0,0 0 17,0-1 0,-1 1 1,1-2-1,-2 1-28,0 1 1,-1 0-1,1 0 1,0-1 0,0 2-1,-1-1 1,1 0-1,1 0 4,-1 0 1,1 0 0,-1 1 0,1 0-4,14 0 1,1 0 0,-2 0 0,0 0-95,2 0 1,-1 0 76,-2 2 1,1 0 0,2 2 0,0 0-55,-2 0 1,-14-1 0,-1-1 14,14 0 0,-14 1 0,1-1 1,-1 0-1,0 1 0,1-1 1,-1 1-30,1-1 0,-1 0 1,17 3 80,-3-3 0,3 0 1,0-1-1,0 0 41,0 1 0,-1 1-14,-2-3 0,-2 0 1,1 0-1,-1 0 235,2 0 1,-2 0-139,0 2 0,0 0 0,2 1 0,1 0-97,-1-1 1,0 1-216,0-1 1,1 2 0,2-1-1,0 0-58,1 3 1,-1-1 180,-3-1 1,3-1-1,0-1 1,0 0-70,0-1 0,-1 0 243,-1-1 1,-1 1-1,0 0 1,0 1 183,1 0 1,-1-1-205,0-1 0,3 2 0,1 0 0,0-1-135,-2 0 1,0 1 47,0 0 1,1 1 0,-17-2 0,1 0 0,0 0 0,0 0-19,-1-1 1,1 1-1,16 2-53,-17-2 0,1 0 0,-1 0 0,2 0 0,0-1 0,1 0 0,1 0 0,-1 0 19,0 0 1,0 0 0,-1 0 0,0 0 77,-1 0 0,0 0 1,1 0-1,0 0 1,-1 0-1,1 0 0,0-1 1,0 0 43,-1 0 1,-1 0-1,1 0 1,0 0-56,0 1 0,0 0 1,1 0-1,0 0 0,-1 0 1,1 0-1,0 0 0,0 0 10,-1 0 1,-1 0 0,2 0-1,0 0-68,0 0 1,1 0 0,0 0 0,1 0 0,0 0 0,-1 0 0,1 0 0,0 0-96,0 0 1,-1 0-1,1 0 1,0 0 91,-2 0 0,0 0 0,2 0 0,0 0 0,-1 0 0,0 0 0,1 0 0,-1 0 63,-1 0 1,0 0 0,0 0-1,0 0-16,-1 0 0,1 0 0,0 0 0,1 0 0,0 0 1,0 1-1,1-1 0,-1 1 66,-1 0 1,0 0 0,0 1 0,1 0-31,-1-1 0,0 1 1,1 0-1,-1 1 0,2-2 1,0 1-1,0 0 1,0 0-11,-2 1 0,1-1 0,0-1 0,0 0-52,0 1 1,-1 0 0,2-1 0,1 0 0,-2 1-1,1 0 1,1 0 0,-1-1-26,1 0 1,-1-1 0,-1 1-1,-1-1 43,2 0 0,-1 0 0,1 0 0,0 0 0,1 0 0,0 0 0,0 0 0,0 0-15,-1 0 1,0 0 0,0 0 0,0 0 31,0 0 0,1 0 0,0 1 0,0 0 1,1 0-1,-1 0 0,0 0 0,0 0-9,0-1 0,0 0 0,1 0 0,-1 0-59,-1 0 0,1 0 1,2 0-1,0 0 0,0 0 1,1 0-1,-1 0 0,1 0 9,-1 0 1,0 0-1,0 0 1,0 0 36,2 0 0,0 0 0,0 0 1,0 0-1,1-1 0,1 0 1,-2 0-1,1-1-18,-1 1 1,0-1 0,0 0 0,1 0 42,-1 0 0,-1 0 0,1-1 1,0 0-1,0 1 0,0 1 0,-2-1 1,0 0 60,-1 1 0,1 0 0,-1 0 0,0 1-72,2 0 0,0 0 1,-1 0-1,1 0 1,-1 0-1,-1 0 0,0 0 1,0 0 0,0 0 0,0 0 0,-1 0 1,0 0-11,0 0 0,1 0 0,1 0 1,0 0-1,-1 0 0,0 1 1,-1 0-1,-1 0-14,1 1 0,0 0 1,-2 1-1,0 0-39,0 0 1,1 1-1,0-2 1,1 1-1,0 0 1,0-1-1,0 0 1,0 1-48,-2-1 1,1 1 0,0-1 0,-1 1 34,2 1 0,-1-1 68,1-1 0,-1-1 0,1 1 0,0 1 0,1-2 0,-1 0 0,2 2 0,-2-1 0,1-1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6392 7349 7981,'-8'-5'-190,"-1"1"1,6-2 316,-1 2 1,-3 1 210,-1-5 0,0 5 0,1-3 64,2 0 1,-1 5 120,2-3 0,1 2 597,-6 2-548,6 0 695,-2 0-732,5 0 1,1 0-143,3 0 1,-1 0 0,6 0 188,1 0 1,1 0-291,2 0 0,4 0 0,2-1 0,-1-2 67,1-1 1,3-2 0,1 3 0,6-1 170,5 1 1,4-2-316,5 0 1,4-3-1,8 2 1,4 0 117,-1 1 1,5-1-159,-4 2 0,4 2 1,1-2-1,-1 3 175,-3 1 1,-4 0-287,-4 0 0,-2 0 0,-1 0 1,0 0 161,-1 0 0,-1 1-69,-8 3 0,-5-1 0,0 4 0,1 0 179,2 0 0,-4-4-92,-3 2 0,1-4 1,-1-1-1,0 0 179,1 0 0,-3-1-440,1-4 1,-2 2-1,-1-5 1,-2-2-230,-2-1 1,0 2 7,-4 0 0,-1 5 1,-5-3-530,1 1-40,0 2-274,-6 4 451,-1 0 0,-8 6 207,-2 2 0,1-2 234,-5-2 1,-1-1 0,-4 0 0,1 1-125,-1-1 0,0 3 163,0-2 0,-1 0 0,-2-4 0,-2 0-71,-2 0 1,3 5 257,-5-1 0,1 0 0,-5-4 0,1 0-73,-1 0 0,1 0-48,-1 0 0,-1 0 0,-2 0 0,-2 0-93,-2 0 0,-1 2 60,-4 2 1,-2-3 0,-1 4 0,-3-4-146,-2-1 1,0 0 130,-1 0 1,-2 4 0,2 1 0,-2-3-171,2 0 1,3-2 211,6 0 1,-2 0-1,0 1 1,0 2 41,3 1 0,3 1 74,0-5 1,-3 4-1,4 0 1,0-1-45,3-2 0,-1-1-6,1 0 1,0 0 0,5 0 0,1 0 57,2 0 0,2 2-15,3 2 0,3-3 355,-3 4 365,3-4-477,7-1 0,7 0 44,8 0 1,3 0-1,4 0 1,3 0 666,8 0 1,5 0-490,8 0 0,5 0 0,3 0 0,2 0 364,3 0 0,-1-1-421,0-4 1,5 4-1,1-3 1,0 2 53,0 2 0,-8 0-682,-6 0 1,0-4 0,-5-2 0,-5 1-916,-5-1 1,-8-4 22,-3 2 1,-4-4 0,-4-1-4690,-5 1 5781,-8-1 0,-55-23 0,21 16 0,0-1 0</inkml:trace>
  <inkml:trace contextRef="#ctx0" brushRef="#br0">3279 10191 8086,'-7'0'2021,"2"0"0,5-2-1789,0-2 1,5 3 0,4-4 0,2 3 0,2-1 0,0-2 95,0 3 0,4-1 0,1 0 1,2-3-170,3-1 0,1 4 1,2-2-1,-1 0-110,1 1 1,-5-2 0,-1 3 0,-1-1-52,-4 1 1,0 0 294,-2-1-263,-6 3 1,-7-5-52,-9 6 0,-8 0 1,-4 2-1,-4 0-141,0 3 0,-5 3 48,0-4 0,-1 6 0,2-2 1,-1 0 33,2 1 0,-3-5 237,1 4 1,0 0-1,3 1 1,-2 0-191,-1 1 0,2-3 14,7 2 1,2-5-1,6 3 1,0-1-166,1-3-293,5 4 1,2-6-438,10 3 884,-4-2 0,10-2 0,-2 0 141,2 0 0,-2 0-3,-1 0 1,2-5-1,6 1 1,3 0 184,0-2 1,3 3-234,3-5 0,1 4 0,1-4 0,2 1 174,0 0 1,7 3-26,-2-5 0,-1 5 0,0-3 0,-1 1-290,1 4 0,-4-4-9,0 2 1,-1-1 0,-4 5-1,-3 0-207,-4 0 173,-8 0 1,-5 0 101,-8 0 0,-5 0-71,-8 0 0,-3 0 0,-5 2 0,-1 1 85,0 1 0,1 0 47,-1-4 1,0 4-1,-1 1 1,-1-1 358,-2 2 0,0-5-132,5 3 0,-5 2 0,-2-2 0,0-1 151,-4-1 0,5 2-233,1 0 1,3 0 0,3-4 0,1 0 569,1 0-639,7 0-577,-4 0 0,18 0 121,5 0 1,7 0 0,7-1-1,3-2-136,3-1 1,6 0 385,0 4 0,5 0 0,0-2 0,0-1 225,-1-1 1,2 0-29,-6 4 1,4 0 0,-4-2 0,-2-1 247,-1-1 1,-1 0 110,0 4 1,-6 0-52,-3 0 1,-10 0-567,-7 0 1,-12 0-1,-9 0 1,-5 0-32,-3 0 0,-3 0 18,-2 0 0,-2 0 0,7 0 0,2 0-1112,4 0 0,4 0-1610,6 0 2887,1 0 0,39 6 0,10 1 0</inkml:trace>
  <inkml:trace contextRef="#ctx0" brushRef="#br0">10466 10268 7799,'-7'-13'305,"3"0"0,4 2 286,4 2 0,9-1 1,8 6-1,5 1-250,4 2 1,-2-4 0,6 1 0,2 1 0,1 2 0,1 1-15,1 0 1,-7-5-1,-2 1 1,-4 1-137,-5 2 1,2 1-1,-7-1 1,-3-2 197,-3-2-272,-8 1 0,3 4 1,-10 0-295,-3 0 0,-4 0 5,0 0 0,-7 0 1,-2 0-1,-3 0-248,-2 0 1,-4 0-1,-1 0 1,-1 0 123,1 0 1,-3 0 285,4 0 1,-4 4 0,3 1-1,-2-1 240,-3 2 0,5-5-65,1 3 1,-1 2 0,1-2 0,1-1 635,2-1-361,7 3-546,2-3 1,12 3 13,6-5 1,7 0 0,10 0 0,5-1-204,2-3 1,3 2 212,3-2 0,-2 1 0,7 0 0,-1-1 248,-2 1 0,5 2-57,-2 1 1,-3 0-1,2 0 1,1 0 395,-3 0 1,0 0-339,-7 0 1,0 0-1,-3 0 1,-2 0 338,-1 0-502,-8 0 0,-7 0-254,-8 0 1,-9 0 117,-8 0 0,-9 0 1,-4 0-1,-3 0-110,-2 0 0,0 0 189,-4 0 1,3 0 0,-4 0 0,1 0 0,1 0 1,0 1 305,8 3 0,1-2 0,6 2 0,2-2 390,5-2-337,10 5 0,7-3-244,11 2 1,2-3-119,12-1 1,-1-4-1,5 0 1,-1 1-348,1 2 0,-5 1-2385,1 0 2787,-7 0 0,10-6 0,-5-1 0</inkml:trace>
  <inkml:trace contextRef="#ctx0" brushRef="#br0">3651 7400 8136,'0'-13'-461,"0"0"1,0 0 452,0 1 1,0 3-1,0 1 1,1-2 161,4-2 0,-4 4 1,3-1 347,-2-1 0,-2 3 576,0-1-801,0 5 1,-2-3-255,-2 6 0,-2 6-55,-2 2 1,-5 5-1,2 3 1,-6 2-190,-3 2 0,-2 6 176,-3 4 0,-2 1 1,-2-3-1,-2 4 304,-2 0 1,5-3-148,-2 1 0,-2 1 0,3-1 0,1-3 40,6-4 1,5-5 23,8-5 1,1-6 84,8-3 1,-2-2-488,11-2 0,3-2 0,7-2 0,1-5 21,3-2 0,1-3 214,2-3 0,3 1 0,3-4 0,0 0 103,4 0 1,1-1-13,1-5 0,5 1 0,0 1 0,-2 1 282,-1 2 1,-2 1-232,1-2 0,-1 0 1,-1 4-1,-3 4-72,-4 4 0,-8 5-138,-5 5 0,-3 0 1,-1 0-265,0 0 0,-6 1 195,-3 3 0,-4 3 1,-3 8-1,-3 0-227,-1 2 0,-5 2 155,-6-2 0,-4 3 0,0 4 1,-2-1 154,-1-2 1,-3 0 130,-1 5 1,-3 0 0,-3-1 0,1 1 242,-2-1 1,0 1-37,2 0 1,-3-2 0,4-1 0,2-2 191,6 2 1,0-5-392,8-1 0,0 2 0,6-2 0,2-2-88,5 0 1,3-2 4,1-1 0,1 0 0,3-4 0,5-4-218,2-2 1,3-2 165,3 0 0,3-2 0,6-2 1,1-6-23,3-5 0,0-1 60,8-5 1,-2-1 0,8-5-1,-1-1 136,-1-2 0,7-1 30,-2 1 1,1 3 0,-1-3 0,-4 3-48,-3 1 1,0 5-64,2 0 1,-8 9-1,1 1 1,-8 2 55,-6 2 1,-3 4-298,-5-1 1,0 3 62,0 1 46,-6 5 0,-3 2 0,-8 6 1,-5 1-126,-2 4 0,-7-3 101,-4 7 0,1-1 0,-3 4 0,-3 1-125,0 0 0,-6-1 209,-1 1 0,-2 1 1,1 1-1,2 2 149,1-1 0,-2 2-122,4-1 1,1 0-1,4-5 1,4 1-113,4 0 0,7-1 111,1 1 1,5-6-1,-3-2 1,1-1 11,3 0 0,2 2-46,1-2 1,1-3-1,4 3-43,3-3 1,4-7 51,0-2 0,1-4 0,2-1 0,0 0-38,2 0 0,6-6 52,-2-2 0,9-9 0,4-4 0,5-4-15,4 0 0,2-2 82,6-3 0,2 1 0,1-3 0,2 0 57,-2 4 0,-2 1-83,0 1 0,-7 5 0,-4 1 1,-4 3 2,-2 6 0,-7-1-51,2 8 1,-9 0 0,-4 4 0,-2 0-157,-3 0 28,-4 5 0,-3 7 1,-6 6-1,-3 2-53,-5 3 1,-8 5 68,-4 2 0,-5 6 1,-2-2-1,-4 3 138,-1 1 0,-1 1-14,-4-1 1,-1-1 0,1-1-1,0-2 177,-1 1 0,-2 2-116,2 2 1,0-6 0,9-2 0,1-1 52,2 0 0,-1 4-229,2-4 0,3-1 0,11-3 0,0-2-112,4-2 0,2 0 99,6-5 1,0 0-1,0-4 1,3 0-124,5 0 1,1-2 192,8-2 1,3-4 0,1-5 0,5-1 71,4-3 0,2-8-32,7-5 1,4-7 0,1 0 0,3-6 51,5-3 0,0 4 0,3-6 1,2 5-1,-1-2 1,-1 0 201,2 4 1,-10 2-7,0 5 1,-7 3 0,-6 5 0,-4 1 73,-3 4 0,-7 2 0,-3 6 423,-3 0-591,-7 0 1,-1 2 0,-6 2-1,-2 4 179,-2 4 0,-3 1-250,-6-1 1,-1 5 0,-3 2 0,-4 1-242,-4 3 0,0 1-74,-1 1 0,1 1 0,-1 0 0,0 1-64,1 3 1,-5-3 80,0 2 0,0 0 0,4-1 1,2 2-92,3-1 0,-2-2 230,6-2 1,1 1 0,6-2 0,3-1 108,2-2 0,0-5 130,5 1 1,6-3 0,3-1 0,2-2 229,2-2 1,7-3-314,5-6 0,2-2 1,7-2-1,2-5-27,1-2 1,7-2-34,3 0 0,-1-4 1,1-1-1,1-1-243,2 1 1,4-4 203,-3 5 0,3 0 0,-7 4 0,2 2-13,-2 3 0,-3-2-26,-6 5 1,-5 1 0,-5 5 0,-5 2 90,-6 2 1,-4 5 7,-4-2 0,-4 5 1,-6 4-1,-3 4 148,-5 3 0,-8 6 118,-4 0 1,-4 6 0,-2-2 0,-1 3 345,-2 1 1,-4-1-664,4-3 0,4-2 1,6-7-1,3 0 40,6-4-15,-2 3 0,13-10 0,0 2-193,7-6 0,0-4-153,2-6 0,4-6 0,4-4 0,0-4 348,1-3 0,8-35 0,7-3 0</inkml:trace>
  <inkml:trace contextRef="#ctx0" brushRef="#br0">4010 8450 7886,'-7'-2'726,"2"-2"-628,4 2 1,1-5 426,0 3 380,0 3-23,0-5-19,0 6 287,0 0-743,-6-6-289,5 5 133,-5-5 60,6 6-144,0 6 1,4-3 0,2 4 292,1-1-278,-4 3 0,7-1 0,-4 3 0,-1-1 172,1-2 1,4 0-215,-2 0 0,4 3 0,1-3 0,0 0 149,-1 1 1,1-2-164,0 1 0,0 4 0,1-5 0,2 1 159,1 1 1,0-1-146,-4 5 0,1-4 0,2-1 0,1 1 13,-2-2 1,-1 4 0,-1-2-1,0 1 2,0-2 1,4 4 0,0-4 0,-1 4 117,-2 0 1,-1-3-109,0 0 1,4-1-1,0 3 1,-2-1 23,0-1 0,-3-2-98,1 2 0,4 2 0,0-4 0,-1 2-35,-2-1 0,-1-1 0,1 3 1,2-1-18,1 1 1,0-3-104,-4 1 1,0-1 0,0 3-1,-1-1 17,1 1 1,0 1 0,-2 2 0,-1-2 60,-1-2 1,-1 2-5,5-2 1,-4 2 0,-1 1 0,1-2-54,-2-2 0,4 1 93,-2 4 0,1-5 0,0-1 0,-2 0 60,2 0-100,2 2 1,1 2 0,-1-1-70,1-1 0,-4-5 1,-1 3-64,2-1-30,-4 4 0,4-7-560,-6 5 705,0-5 0,-4 1-234,0-8 1,-1 3 0,-2-5-281,-1 0 1,-2 5 238,2-3 0,-3-2 207,-6 2 0,4-1 0,2 4 21,2-3 106,-5 2 0,7-3 0,-4 3-113,1-2 0,0 2-408,2-2-505,3 3 1,-6 1-2831,2 0 3804,4 0 0,-11 0 0,5 0 0</inkml:trace>
  <inkml:trace contextRef="#ctx0" brushRef="#br0">8967 9218 7994,'-7'0'-817,"-3"-2"924,6-2 0,-2 3 0,3-5 0,-2 2 480,-2-1 0,4-5 183,-2 2-483,4 2 0,1-1-37,0 3 1,0 1-75,0-6 0,6 7 0,2-3 10,4 4 0,-4-3 1,1-2-1,2 0 50,5 1 1,-1-5-1,5 1 1,2-2 125,2-2 1,-1-1-200,7-3 1,2 1 0,2-5-1,3-2 5,2-1 0,1-6 0,1 0 0,3 1-58,2 2 1,-5 2 0,2 1 0,-5 1-177,-4 2 1,2 5-1,-5-1 1,-1 3-75,-3 1 1,0 0 0,-8 2-1,-1 1-20,1 1 0,2 2 0,-5-3 0,-4 3 44,-2 1 1,-1-2-1,2 2-57,-2-1 183,2 4 228,-9-3 0,2 6-218,-8 0 1,-3 0-1,-5 2 1,2 1-48,2 1 0,-1 2 0,-4-4 0,1 4-57,-1 1 0,0 0-40,0 2 1,-4 2 0,0-2 0,0 2-124,-2 2 1,4 0 162,-7 0 1,2 4-1,-2 0 1,0 0-20,0 1 1,-3-2 0,0 5 0,-1 2 85,0 1 0,1 2 0,-2-1 0,-2 3 104,-1 1 1,1-2-107,3 3 1,-1-3 0,0-3 0,-2-1-41,1-1 1,8-2 28,-6 1 0,8-3 0,-2-5 1,0 0 30,0 0 0,4 0 0,-1-2 0,5-1 243,3-2-124,-2-5 76,9 3 1,-4-7 0,8-2 0,1-3 153,1-1 0,6-2-290,-1-3 0,2 3 0,2 0 0,0 0-74,-1-3 0,3 4 0,0-1 0,2 1 37,-1 0 1,-2-3-1,0 4 1,2-2-225,1 1 0,2 1 125,-2-2 0,-3-2 0,5 2 0,-2-1 62,0 2 0,5-4 175,0 4 0,2-3 0,2-2 0,-1 0 4,1 0 0,1-1 1,1-2-1,2-1 30,-1 2 1,-2 0-191,-2 2 0,1 1 1,-2-1-1,-1 0-223,-2 0 0,-5 5 72,1-1 0,-7 5 0,-3-5-55,-1-1 252,-2 5 0,-4-2 636,0 2-200,0 4-398,0-10 0,-1 9-151,-4-2-178,4 2 0,-6 2 125,3 0 1,1 0 0,-6 0-141,-1 0 1,0 2 178,2 2 0,-5 2 1,2 4-1,-7-2-99,-1 2 0,1 2 135,-3 0 1,0 3-1,-5 0 1,1 2 64,-1-1 1,-5 4-74,-4 1 1,3 3 0,-2 2-1,-2 0 142,-1-1 0,-4-1 1,2-1-1,7-3 42,3-1 0,9-2-512,3-4 0,3-2-873,1-3 819,6-2 0,7-7 1,8-2 429,4-1 0,29-35 0,7-3 0</inkml:trace>
  <inkml:trace contextRef="#ctx0" brushRef="#br0">6469 11817 8088,'-13'4'-641,"1"0"1,0 0 0,2 1 617,2-1 0,3 0 224,-3-4 0,4-1 113,-5-3 1,6 1 27,-1-6 1,3 1 317,1-5 11,-6 6-32,4-5-115,-3 5 46,5 0-363,0 1 1,5 6-1,4 0 1,2 0 133,2 0 0,6 0-188,2 0 1,5 0 0,4 0 0,5 0 22,6 0 0,6 0-112,9 0 1,5 0 0,12 0 0,-33 0 0,2 0 14,3 0 1,1 0 0,0 2 0,1 1-70,2-1 1,0 0 0,-1 1 0,1 0 0,0-2 0,0 0 0,-2 2 0,0-1-14,-1-1 1,-1 1 0,-5-1-1,-2 0-29,-1 2 0,-1-1 0,24-1 1,-8 3-1,-5-2 59,-2-2 1,-4-4 58,-7-1 1,2 1 0,-8 3 0,-2-2 89,-4-2 0,-6-3 338,1 4 0,-4-2 404,-4 2-814,-4-3 0,-5-2 1,-1 2-1380,-3 1 564,-4 2 1,-4 0-1297,-1-1 617,6 1 0,-3 6 1390,5 2 0,-33-14 0,-5 1 0</inkml:trace>
  <inkml:trace contextRef="#ctx0" brushRef="#br0">4535 9039 8124,'-13'0'1431,"0"0"-666,0-6 0,2 3 0,1-4 1,3 0 1313,1 0 0,3 4-1554,8-1 0,-2 2-21,5 2 0,1 0-106,3 0 0,-4-1 0,-4-4-65,-3-3 0,-1-4 0,0 0 403,0-1-434,-5 0 0,-3 6 1,-4 3 858,-1 2-819,0 2 0,2 2 1,2 2 75,5 5 0,2 2-212,2 2 1,2-6-1,2-3 1,5-3 167,2-1 1,2 0-332,0 0 0,4-1 1,0-3-249,-2-5 1,-2-2 109,-4-2 1,-4-4 0,-5 0 0,-1 1-264,-3 2 1,-5 6 245,-8-1 1,-1 6 0,-5-1 0,2 4 122,-2 4 0,0 0 379,2 9 0,-1-3 0,8 7 1,4-1 105,3 1 1,3-3-283,4 3 1,1-4 0,5-4-215,7-5 0,1-3 0,7-1 0,-1-5 0,3-5 0,-3-5 0,-2-2 0,-1-5 0,-4 0-1,-6 2 1,-2-1 0,-4 0-485,-1 1 1,-1-3 380,-4 6 0,-3 1 1,-8 8-1,-2 3 153,-2 4 0,-2 8 162,-3 6 0,5 5 1,3 8-1,3 1 10,1 3 0,6-2-221,2 7 0,4-7 0,2 2 0,4-5 0,3-3 0,9-8 0,5-5 0,2-7 0,0 1 0,-1-7 0,-2-9 0,0-5-5,5-8 1,-7 0-1,-5 1 1,-6-1-834,-2 1 0,-2-1 587,-4 0 1,-5 7 0,-4 1 0,-4 6 87,-4 3 1,-1 3 120,-4 6 1,-2 6-1,4 4 1,0 4 403,3 3 1,3 8-10,1 0 0,2 1 0,2 4 1,5-3 170,3-2 0,6 1-524,4 0 0,4-11 0,2-3 0,4-4 0,1-1 0,-3-5 0,4-2 0,-1-6 0,1-8 0,-4-3 0,-2-5 0,-7-2 0,1-2 0,-6 1 0,-1-1 0,-4 2-553,-7 3 0,-2-2 277,-2 6 1,-6 4-1,-2 6 1,-3 1 208,-2 3 0,5 3 85,-1 5 0,7 6 0,-2 8 1,3 1 364,1 2 0,6 7-25,2 1 0,5-5 0,5-3 0,5-1-323,5-1 1,5-3-36,6-9 0,-1-2 0,2-6 0,2-1 0,1-4 0,-2-3 0,-6-9 0,-5-2 0,-9-3 0,-4 0 0,-2-1 0,-2 1-98,0 0 0,-7 4 0,-6 5 1,-7 2-107,-4 2 0,-2 3 227,1 6 1,-1 6-1,0 3 1,2 2 271,3 2 0,-1 4-358,10 0 1,-3 2-1,11-4 1,1 2-1442,2-1 1,7-6 726,2-2 1,9-5 0,5 0 0,3-6-4638,5-5 5414,3-4 0,0-32 0,1-16 0,-10 18 0,1 0 0,0 0 0</inkml:trace>
  <inkml:trace contextRef="#ctx0" brushRef="#br0">2639 9026 8304,'0'-9'-128,"0"1"1,0-2 0,1-2 0,4-1 354,3 1 0,-1 3 0,2 2 0,1 1-145,1 4 1,2-4 0,0 2 0,0 1 0,-1 1 0,1 4 87,0 2 0,0-1 1,0 5-1,-1 2-128,1 2 1,-4 0-1,-1 0 1,2-2-117,2-2 0,-4-1 14,1 2 0,-1-2-252,5-3 1,0-2 311,0 2 0,-6-37 0,-1-9 0</inkml:trace>
  <inkml:trace contextRef="#ctx0" brushRef="#br0">3177 8974 8304,'-7'0'2977,"13"0"-2831,11 0 1,0 0 0,1 0 0,1 0 0,2 0-1,2 0-202,-2 0 1,3 0 0,-4 0 0,2 0-204,-1 0 1,0 0 0,4 0-1,-3 0-1111,0 0 0,-7-4 1370,2 0 0,-2-12 0,-3 2 0</inkml:trace>
  <inkml:trace contextRef="#ctx0" brushRef="#br0">3792 8885 9021,'-7'0'3258,"1"0"-3104,6 0 0,1 0 1,4 0-1,3 0 0,4 0-545,0 0 1,1 0-1,0 0 1,0 0-941,0 0 0,0 0 1331,-1 0 0,13 0 0,2 0 0</inkml:trace>
  <inkml:trace contextRef="#ctx0" brushRef="#br0">4022 8923 8304,'-12'6'-101,"3"-5"1,1 5 782,-2 0 1,4-3-109,2 5 0,8-5 0,4 1-736,4-2 1,1-2-1,-1 0 1,1 0-145,0 0 1,4-5-1,0 1 1,-1 1 305,-2 2 0,16-5 0,4-1 0</inkml:trace>
  <inkml:trace contextRef="#ctx0" brushRef="#br0">4317 9026 8747,'0'-9'978,"0"1"704,0-2-1560,0 4 0,6-1 0,4 4 0,4-1 0,3 1 0,0 1 0,0 1-506,0-3 0,2 2 1,-4-2-1,4 3-458,1 1 0,-3 4 452,4 0 0,-5 6 1,2-3 389,1 0 0,12 10 0,9-2 0</inkml:trace>
  <inkml:trace contextRef="#ctx0" brushRef="#br0">4868 8898 10674,'-7'7'3250,"1"0"-2988,6-3 0,6-2 0,2 2 1,5-3-378,4-1 1,-1 0 0,5 0 0,1 0-413,-2 0 1,2 0-1,-3 0 1,-1 0-175,1 0 1,2-4 0,-4 0 0,-1 1 186,-2 1 0,0 2 0,2 0 0,1 0 514,-1 0 0,-2 18 0,-1 3 0</inkml:trace>
  <inkml:trace contextRef="#ctx0" brushRef="#br0">5368 8949 8265,'-13'0'909,"0"1"1943,0 4-2138,6-4 1,7 5 0,10-6 0,4 0-715,3 0 1,2-2 0,-2-1-1,3-1-946,0 1 1,2 2 602,-4 1 1,0 0-1,-2 0 1,1 0-294,-2 0 1,0 0 0,-2 0 0,-1 0-1216,1 0 1851,0 0 0,-12 0 0,-2 0 0</inkml:trace>
  <inkml:trace contextRef="#ctx0" brushRef="#br0">5829 8910 8216,'-13'0'3517,"6"0"1,7 0-3445,8 0 1,8 0 0,2 0 0,1 0-570,-1 0 0,1 0 1,-3 0-1,1 0-232,-2 0 0,4 0 0,-2 2 1,0 1-11,2 1 1,-5 0 0,3-4 737,-3 0 0,5-5 0,1-3 0</inkml:trace>
  <inkml:trace contextRef="#ctx0" brushRef="#br0">6264 8949 9743,'6'-9'3190,"3"1"-2896,2 5 0,2-3 0,0 5 0,-1-2 0,1-1 0,0 1-315,0 1 0,0 1 1,-1-2-1,1-1-847,0 1 1,0 2 0,0 1 0,-1 0 867,1 0 0,6-12 0,1-2 0</inkml:trace>
  <inkml:trace contextRef="#ctx0" brushRef="#br0">6636 8923 8075,'-13'5'5115,"0"-1"-4508,6 0 0,3-4-614,8 0 1,-1 0-1,5 0 1,2 0-649,2 0 0,1 0 655,-1 0 0,24-6 0,5-1 0</inkml:trace>
  <inkml:trace contextRef="#ctx0" brushRef="#br0">6802 9013 11082,'-5'0'2328,"5"0"1,5 0-2041,8 0 0,4 0 0,0 0 1,0 0-1,0 0 0,2 0-617,1 0 1,-4-4 0,1-1 0,-3 3-609,-1 0 0,-1-2 1,1 0 51,0 1 1,-2 0 0,-1 0-137,-1-1 1108,-6-1 0,3 11-454,-6 3 367,0-4 0,0 12 0,0-2 0</inkml:trace>
  <inkml:trace contextRef="#ctx0" brushRef="#br0">3894 8885 7176,'0'-13'8,"2"2"1,1 1 0,1 1 0,0-1 0,0-1 925,1-2 1,3 0-1,-2 0 196,1 1-813,-4 5 0,3-1 0,-5 6 0,2-4 1171,1-1-893,0 4-413,-4-3 1,-5 8 0,-4 2-92,-2 4 1,-2 5 0,0 3-1,0 2-24,1 2 1,-6 2-1,1 3 1,0 2 62,-1 3 0,4-1 0,-4 3 0,4 0-106,1-4 0,1-1 0,0-3 0,4-2-377,3-5 1,5-4 137,5-5 0,2-5 0,6-10 1,1-7 97,3-5 0,-3-7 1,5-5-1,-2 0 132,0 0 1,-2-4 0,-5 6-1,-1 0 134,1 2 1,-3 1-62,2 1 0,-7 5 1,3 3 231,-4 3 0,-7 7-145,-2 2 1,-5 11-1,-3 8 1,-1 9 190,2 5 1,-4 8-1,2-2 1,1 3 406,2 1 0,1-3-620,1-1 0,5-6 1,2 1-1,4-7-72,1-4 0,7-10-82,6-4 0,1-5 0,6-8 1,0-8-104,0-5 0,-3-10 1,3-2-1,-2-3-231,-2-1 0,-2-1 119,-1 1 1,-6 4 0,-3 1 0,-2 3 70,-2 6 1,-6 4 245,-2 7 0,-4 6 0,-1 3 1,-1 5-7,-3 8 1,3 5-1,-5 12 1,2 1 485,0 3 0,1-2-262,8 6 0,-2-5 0,6 0 0,1-2 241,1-1 0,4-6-598,2-3 1,5-8 0,6-5-1,4-4 36,1-4 1,0-5 0,1-8 0,-2-6-61,-1-5 0,-8 1-49,3-3 0,-9 3 0,0 1 0,-2 2-140,-2 3 1,-6 2 287,-2 6 1,-5 6-1,-4 3 1,-3 3 139,0 1 0,-3 5-84,6 4 0,-4 8 0,4 3 0,2 1 273,5 1 0,0-3-404,6 3 0,1 1 0,8-6-902,3-2 1,9-6 0,4-6 0,4-6-4010,0-6 4949,1-8 0,-2-24 0,0-12 0,3-6 0,0 0 0</inkml:trace>
  <inkml:trace contextRef="#ctx0" brushRef="#br0">6713 8987 8065,'-13'-5'4,"4"3"1,2-4 0,0 2 0,0-1-1,-3-3 1560,-1-2 0,3 3-210,4-1-788,-3 5 0,6-1 0,-4 8 499,4 5 0,2-2-756,4 1 0,-2 1 0,5 3 0,1 1-100,-2 0 0,4-4 1,-2-2-1,2-2-81,2-2 1,-5-1-153,1-2 0,-1 0 0,4-2-81,-4-2 0,-1-3-92,-2-6 1,-4 0 0,3 0 0,-2 1-185,-2-1 1,-6 0 389,-2 0 1,-4 2 0,-1 2 91,1 5 1,-1 3 167,0 1 0,4 5 0,2 4 0,2 2 395,2 2 0,1 0-362,2 0 1,6-5 0,3-1-1,2-1 357,2-3 0,1-2-375,3-1 0,-3-5 0,3-4 1,-2-4-245,-3-4 0,0-3 1,-2-4-1,-3 1-63,-1 2 1,-3 1-100,-8-1 1,-2-2 0,-7 7 0,-2 4-49,-1 2 1,-4 7 84,4-2 0,-5 10 0,5 5 1,3 5 190,4 7 1,0-2-211,6 1 0,1-1 0,7 3 0,5-5-478,2-4 0,3 2-292,4-7 1,1-4 0,7-1 0,-2-2-1669,-2-2 0,2-7 2542,-3-6 0,-8-45 0,-7 20 0,-1 0 0</inkml:trace>
  <inkml:trace contextRef="#ctx0" brushRef="#br0">6687 8962 8065,'-9'0'140,"2"1"0,0 2 1,2 3-1,-1 1 83,3 3 0,2-3 0,1 1 1,0 2-366,0 2 167,0 1 1,1 1 0,2 1 0,3 4 0,-1-1 0,2 2 0,-1 0-43,0 3 0,-2 1-174,-4 2 1,4 1 0,1 1-1,-3 2-243,0-1 1,-2 2 433,0-1 0,-6 22 0,-1 2 0</inkml:trace>
  <inkml:trace contextRef="#ctx0" brushRef="#br0">6700 9627 8065,'-13'13'379,"2"4"0,1 2 0,3-1 262,1 1 1,2 4 0,4-2-1,0 3-308,0 2 1,4-1 0,2 1 0,1-1-491,3 1 1,1-5 0,0 1 0,-1-1-400,-1-1 1,-5 0 65,5-3 1,-5-4 0,3 1 0,-1-4-1389,-3 0 1878,-2-4 0,-1-12 0,0-8 0</inkml:trace>
  <inkml:trace contextRef="#ctx0" brushRef="#br0">6764 10165 8065,'-2'13'-171,"-2"0"320,-4 0 1,2-1 0,2 1-1,2 0 396,2 0 0,0 4 1,0 0-1,0-1-589,0-2 1,2 3 0,1 1 0,1 1-1109,-1-1 0,2-1 1152,0-4 0,-1-6 0,-4-1 0</inkml:trace>
  <inkml:trace contextRef="#ctx0" brushRef="#br0">6802 10613 8065,'-21'22'195,"2"-1"0,4 0 506,3-1-381,2 4 0,3-5 1,3 4-1,3-4 1,1 1-1,1-1 1,2 1-975,1 0 0,6-5 0,-3 2 1,2-2-1074,-1-3 1727,-5 1 0,3 11 0,-6 3 0</inkml:trace>
  <inkml:trace contextRef="#ctx0" brushRef="#br0">6777 11189 8065,'-13'26'-111,"4"0"0,2-1 0,0 1 540,0-1 1,4 1 0,-1 0 0,2-1-169,2 1 1,0-2-199,0-3 1,5 2-64,-1-6 0,12 0 0,-2-4 0</inkml:trace>
  <inkml:trace contextRef="#ctx0" brushRef="#br0">6789 11996 8065,'-25'25'78,"5"5"0,4 2 0,6-1 133,6 0-135,3-1 1,1-4-1,1-2 1,3-3-1,6-4 1,5-2-1,2-4-2324,-2-3 2248,-1 4 0,-1-11 0,0 5 0</inkml:trace>
  <inkml:trace contextRef="#ctx0" brushRef="#br0">6802 12610 8036,'-13'26'-207,"2"0"1,3-1 7,3 1 0,0 4 1,0 0-1,4-2 255,4-1 0,0-6 0,5-1 1,1-1-57,-2-4 0,4 5 0,-4-11 0,6 2 0</inkml:trace>
  <inkml:trace contextRef="#ctx0" brushRef="#br0">6815 13033 7999,'-1'13'8,"-2"1"1,-1 2 99,1 1 0,1 1 0,2-1 0,0 3 51,0 0 0,0 4 0,0-2 0,0 0-65,0 0 1,2 2-743,2-3 1,-1-2 647,5-2 0,1-14 0,4-5 0</inkml:trace>
  <inkml:trace contextRef="#ctx0" brushRef="#br0">6854 13596 7990,'-13'26'-118,"0"5"0,0 3 1,2 2 11,2-2 0,2 1 1,4-5-1,-1-1 434,1-2 1,3-6-1,3-1-328,1-1 0,6 3 0,-3-2 0</inkml:trace>
  <inkml:trace contextRef="#ctx0" brushRef="#br0">6828 14083 7990,'-1'25'0,"-4"1"0,-3-1 85,-4 1 1,5 4 0,3 0 0,2-2 1256,2-1 1,0 0-1268,0 3 0,5-3 0,0 2 0,3-5-174,2-3 1,1-1-97,2 1 0,0 1 0,-2-8 0,-1-3-1174,-2 1 142,1-7 1227,-2 1 0,-30-46 0,-12-9 0</inkml:trace>
  <inkml:trace contextRef="#ctx0" brushRef="#br0">3779 9115 8021,'-20'-7'206,"2"-3"0,5 6 1,1 0-1,2-1 3022,2 1-2959,5 0 1,-3 5-1,8 4 1,1 3-1,2 4-654,2 0 0,-2 5 0,3 2 0,1-1-2217,-2 1 2602,4 4 0,-4 31 0,6 14 0</inkml:trace>
  <inkml:trace contextRef="#ctx0" brushRef="#br0">3728 9755 8074,'-20'18'86,"3"0"1,3 0 368,1 1 0,4 5 0,2 0 0,1 5 0,4-1 0,0-1 0,2-1 0,0-1 1,0 0-1,2-4-1300,2-4 0,3-3 1,7-1 844,3 0 0,-2-17 0,3-5 0</inkml:trace>
  <inkml:trace contextRef="#ctx0" brushRef="#br0">3779 10268 8074,'-17'17'241,"0"0"1,3 0 192,4 1 0,0-2 1,5 4-1,1 0-334,-1 0 1,3-5-1,-1 1 1,5-5-1070,2-2 969,6-6 0,8-3 0,9-7 0</inkml:trace>
  <inkml:trace contextRef="#ctx0" brushRef="#br0">3715 10741 8074,'-13'14'192,"0"2"1,2 3 116,2 1 1,2-3-1,4 4 1,-1 0-173,1-1 0,2-1 1,2-7-138,4 1 0,13-6 0,9-1 0</inkml:trace>
  <inkml:trace contextRef="#ctx0" brushRef="#br0">3741 11228 8074,'-17'21'286,"1"0"1,3 2 104,3 1 0,6 1 1,-3-3-1,1-2-689,3-1 1,3 2-1,3-4 1,3-1 297,1-2 0,13-7 0,7-1 0</inkml:trace>
  <inkml:trace contextRef="#ctx0" brushRef="#br0">3766 11650 8036,'-18'26'2,"2"-1"0,-4 2 0,2 3 214,2 4 0,6-2 0,3-1 0,0-1 220,0 0 1,4 1-1,-1-2 1,2-1-885,2-4 1,4-4 0,2-6 0,1 1 447,3-3 0,-4 10 0,0-8 0</inkml:trace>
  <inkml:trace contextRef="#ctx0" brushRef="#br0">3702 12406 8036,'-13'25'49,"1"1"0,-1-1 0,1 2 184,4 3 0,-2-3 1,6 5-1,1-3-396,1 1 1,2-4-1,2-6 1,1-2 162,1-2 0,6-7 0,-3-4 0</inkml:trace>
  <inkml:trace contextRef="#ctx0" brushRef="#br0">3664 12892 8036,'-6'19'28,"-1"-1"0,-6 5 0,2-2 184,2 2 0,-2 2 0,4 5 0,-2 3-77,1 0 0,5-2 0,-1-5 1,2-1-301,2 1 1,0-2-1,2-3-259,2-4 1,-1-8 423,5-5 0,-5-36 0,3-11 0</inkml:trace>
  <inkml:trace contextRef="#ctx0" brushRef="#br0">3600 13353 8033,'-13'26'0,"4"-1"0,2 2 0,0 2 294,0 0 1,4 6 0,-3-4 0,2 0-25,0 1 0,0-4 0,4-5 1,0-3-590,0-2 1,1-1 0,3-4-443,5 0 0,-3-5 761,-2 1 0,-3-18 0,-1 1 0</inkml:trace>
  <inkml:trace contextRef="#ctx0" brushRef="#br0">3587 13865 8023,'-2'21'0,"0"1"0,-3 0-55,3 3 0,-4 0 0,2 1 0,-1-1 132,0 1 1,3 0 0,-4-1-1,2-1-178,0-2 0,0 1 1,4-6-1,0-2-633,0-1 734,0-1 0,0-6 0,0-1 0</inkml:trace>
  <inkml:trace contextRef="#ctx0" brushRef="#br0">3561 14416 8017,'-5'25'-91,"2"-4"0,-4 1 0,1-1 15,3-1 0,2 4 0,1-4 0,0 1 14,0 1 1,0-7 0,1 1 0,2-4-134,1-4 1,5 1 9,-5 3 1,2 0 59,-2-4 97,-3-2 136,5-6 127,-6 0 1,0 1 105,0 4 0,0 2-194,0 6 1,0-1 0,0 3-1,0 0 287,0 2 0,0 6-208,0-2-1,0 2 1,0 0 0,0-2-146,0 2 1,4 0-103,1-2 0,-1 2 0,-4-6 0,0-1-157,0-2 0,0-6-427,0 1 606,0-6 0,-11-43 0,-4-17 0</inkml:trace>
  <inkml:trace contextRef="#ctx0" brushRef="#br0">6789 8936 7793,'-12'0'2882,"0"-1"-2882,4-4 0,19-19 0,10-10 0</inkml:trace>
  <inkml:trace contextRef="#ctx0" brushRef="#br0">6956 15017 8035,'-1'-13'812,"-2"1"2685,-2-1-3015,-4 6 0,7 2 0,-2 10-466,2 3 1,1 8-1,-2 2 1,-3 4 0,-1 5 0,-1 0 0,-6 7 0,-2 1 239,-1 2 0,-6 6-5,2 0 1,-4 7 0,-2-1 0,-1 5 150,-2 1 1,0-9-477,5-3 1,5-10 0,4-8 0,5-7-2646,2-9-193,6-3 2912,-2-6 0,10-34 0,2-9 0</inkml:trace>
  <inkml:trace contextRef="#ctx0" brushRef="#br0">6610 14979 8014,'-1'8'0,"-2"1"0,-1 2 767,1 5 0,1 0 1,2 6-1,0 5 664,0 6 1,7 4-1029,6 1 0,0 8 1,4 2-1,-1 4-826,1-3 1,-3-6-63,3 0 1,2-9 0,-2-4-1,-2-5-2584,0-3 3069,3-4 0,-4-33 0,5-8 0</inkml:trace>
  <inkml:trace contextRef="#ctx0" brushRef="#br0">7212 15517 7969,'-1'8'942,"-3"1"108,2-7 1,-8 10-1,4-4-524,-1 4 1,3 5 0,-4 1-1,-1 2-173,2 3 1,-5 1-39,4 2 1,-2 4-1,0 1 1,3 0 159,1 1 1,2-3-377,4-3 0,0-2 1,1-2-1,4-5-162,3-3 0,5-7 102,4-3 0,3-2 0,4-2 0,-1-2 135,-2-2 1,1-3-61,3-6 1,1 0 0,-2 0 0,-3 1-773,-3-1 0,0 0-137,-1 0 1,-4 0-1,-6 1 1,-1-1 794,-3 0 0,-59-11 0,20 10 0,1 1 0</inkml:trace>
  <inkml:trace contextRef="#ctx0" brushRef="#br0">3702 15337 7989,'-13'0'608,"1"0"1,-1 0 0,0 0-1,0 2 229,0 2 0,1 0 1,-1 9-1,0 4-589,0 2-136,0 10 0,-4-6 1,-1 11-1,-1 2 1,1 0-1,1-1 1,0-2 92,-1-2 1,3-1-1086,6-4 1,-1-7-2381,6-1 3260,0-10 0,9-42 0,3-16 0</inkml:trace>
  <inkml:trace contextRef="#ctx0" brushRef="#br0">3356 15324 8003,'0'13'279,"-1"0"0,-2 1 0,-1 3 547,1 5 0,3 8 0,6 4 1,6 3 30,8 1 0,5 1-973,0-1 0,2 5 1,2-1-1,2-2-702,2-4 0,-5-2-513,2-9 0,0 4 1331,-4-8 0,-4-14 0,-9-2 0</inkml:trace>
  <inkml:trace contextRef="#ctx0" brushRef="#br0">3933 15017 11094,'0'13'113,"0"0"0,0 0 0,0 1 0,0 2 0,0 2 0,0 3 0,-2 5 0,0 2-47,-3 1 1,-5 2-1,2-1 1,-4-2-1,0-1 1,-1-2-144,0-4 0,-4-2 0,0-8 1,0-3-95,-2-3 1,5-5 0,-5-5-1,2-5-393,0-5 0,4-5 0,6-6 0,2 1-118,2-1 0,1-4 436,2 0 0,0 2 0,0 5 1,2 3 50,2 2 1,-1 2 381,5 8 0,5 2 0,4 7 1,0 4 686,2 3 1,-3 5-171,5 4 0,-4 3 0,4 5 0,1 1 468,-2 0 1,2-1-882,-4 1 0,-1-1 0,-5 0 0,3-3-22,2 0 1,-7-8-2040,2-1 1770,-2 0 0,-20-46 0,-5-4 0</inkml:trace>
  <inkml:trace contextRef="#ctx0" brushRef="#br0">4548 8898 8239,'-7'0'1406,"-5"0"-618,11 0-615,-5 0 0,6 1 0,0 3 1,0 5-1,0 2 0,0 2-508,0 0 335,0 0 0,11 39 0,4 11 0</inkml:trace>
  <inkml:trace contextRef="#ctx0" brushRef="#br0">4496 9474 8239,'-5'13'112,"-2"5"1,-6 3 0,1 4 330,4 0 1,-2 5 0,6 0 0,1-2-1,1-1 1,2-1-380,0 0 1,2-5 0,1-1 0,2-2-1784,2-2 1719,2 4 0,4-12 0,0 4 0</inkml:trace>
  <inkml:trace contextRef="#ctx0" brushRef="#br0">4484 10050 8239,'-13'18'278,"1"1"0,2 4 1,3-2 248,2 2 1,0 0 0,5-1-1,0-2-529,0-1 0,0-2 0,2-6 0,2-1-1085,5-1 1087,2-7 0,8-7 0,0-9 0</inkml:trace>
  <inkml:trace contextRef="#ctx0" brushRef="#br0">4535 10485 8239,'-7'13'-140,"-3"0"0,6 0 1,1-1 492,1 1 1,-2 0 0,0 0 0,1 0-148,1-1 1,4 1 0,1 0-1,2 0-637,3 0 0,-4-5 431,4 1 0,12-12 0,7 1 0</inkml:trace>
  <inkml:trace contextRef="#ctx0" brushRef="#br0">4612 10997 8239,'-13'19'-230,"4"1"1,1 5 0,-1 1 630,2-1 1,1 1 0,6-2 0,0-1-529,0-2 1,0-1 0,2 2 0,2-7 126,5-5 0,8 2 0,3-5 0</inkml:trace>
  <inkml:trace contextRef="#ctx0" brushRef="#br0">4637 11586 8239,'-8'22'0,"-1"0"0,2 1 155,0 1 0,6 0 1,-4 2-1,4-2-62,1-2 1,0-4-1,1-5-93,4 0 0,7-12 0,8-2 0</inkml:trace>
  <inkml:trace contextRef="#ctx0" brushRef="#br0">4625 12137 8191,'-20'25'-11,"4"1"1,5 0-1,3-1 1,3 1 94,2-1 0,1 0 1,2-4-1,2-4-1659,2-3 1575,3-1 0,12 0 0,1 0 0</inkml:trace>
  <inkml:trace contextRef="#ctx0" brushRef="#br0">4637 12610 8191,'-5'22'249,"-4"-1"1,-2 2-282,-2 1 0,6 2 0,3-2 0,2-3-306,2-4 1,0-3 337,0-1 0,17-17 0,5-5 0</inkml:trace>
  <inkml:trace contextRef="#ctx0" brushRef="#br0">4637 13097 8165,'-12'25'-69,"0"1"1,4 1 0,3 2 45,4 0 0,1 0 0,0-8 0,0-4 146,0-2 0,6-3-123,2 1 0,4-29 0,0-6 0</inkml:trace>
  <inkml:trace contextRef="#ctx0" brushRef="#br0">4637 13558 8157,'-11'25'-164,"1"2"1,3 2-50,1 1 0,0 0 0,4-3 1,-3 1-73,3 2 0,0-2 0,2-5 285,0-2 0,0-11 0,0 2 0</inkml:trace>
  <inkml:trace contextRef="#ctx0" brushRef="#br0">4625 14044 8131,'0'13'-27,"0"4"1,-2 2-1,-1 1 5,-1 2 0,0-3 0,4-2 0,1-1-303,3 1 0,-2-3 325,2 3 0,3-9 0,0-2 0</inkml:trace>
  <inkml:trace contextRef="#ctx0" brushRef="#br0">4625 14467 8117,'-8'25'-322,"1"1"0,4 0 1,-1-1 374,1 1 0,2-5 0,1-1 0,0-1-224,0-4 1,0-1 0,1-1-522,4 0 692,-4-6 0,10-13 0,-3-8 0</inkml:trace>
  <inkml:trace contextRef="#ctx0" brushRef="#br0">4637 14633 8091,'-7'-6'515,"3"6"1,3 6-393,1 7 1,0 4 0,0 2 0,0-1-107,0 1 1,0 2 0,0-3 0,1 1-766,3-1 499,-2-1 249,3-4 0,-22-46 0,-4-11 0</inkml:trace>
  <inkml:trace contextRef="#ctx0" brushRef="#br0">4753 15414 7948,'-2'-7'180,"-2"1"2295,-5 1-2284,4 3-157,-1-3 0,10 6 1,1 3-1,-3 5 1,0 4-1,-2 4 0,0 4 81,0 3 1,-2 7 0,-2 5 0,-4 5 291,-4 6 1,-5 4 0,-1 5 0,-1 4-197,1 2 0,-4-3-124,5-4 0,-4-7 0,4-4 1,1-4-271,2-7 0,5-15-511,1-5 1,4-14-1,-4-5 1,3-8-2648,2-7 3341,1-9 0,0-9 0,-1-6 0,-1-6 0,1-1 0</inkml:trace>
  <inkml:trace contextRef="#ctx0" brushRef="#br0">4458 15529 7951,'0'13'187,"-1"1"1,-2 2 0,-2 4 514,3 4 1,6 0 0,4 9 0,5 0-160,4-1 0,3 3 1,6 2-1,-1-2-538,1-1 1,4-4 0,0 3 0,-2-2-328,-1-2 1,-2-4-1,-3-2 1,-2-3-923,-1-2 0,-2-5 1244,-4-4 0,-12-6 0,-2 2 0</inkml:trace>
  <inkml:trace contextRef="#ctx0" brushRef="#br0">4958 16003 7951,'-13'0'731,"1"1"0,4 4-234,4 3 0,2 1 1,2 2-1,0 5-271,0 2-196,0 4 1,4 5 0,1 1 0,-1 3 0,0 2 0,2 1-1,0-1-37,-1-3 1,1-5-110,-2-3 0,-2-4 0,2-5-384,-3 0 305,-1-6 0,0-7 1,0-9-1,0-2 20,0-2 1,0-4-1,0-1 1,0-2 44,0-3 1,0 3 0,0 0 0,0 0 116,0 0 1,0 3-1,0-3 1,0 0 3,0 1 1,0-1 0,0-3 0,0 3 38,0 2 1,-1-4-1,-2 5 1,-1 1 389,1 2 1,2 1 106,1 1 1,0 6 0,0 6-137,0 7 0,0 10 1,0 3-1,1 1-137,3 1 0,-1-2 0,6 1 1,-1-4-154,-1-3 0,5-2 0,-4-4 0,4-2-108,0 0 1,1-5-1,0 2 1,0-6 2,0-6 1,2-2 0,1-3 0,-3-2-78,-2-1 1,3-4 0,-6 2 0,0 1-7,1-1 0,-6 2 0,1 4 0,-3 1-248,-1-1 1,-1 6 424,-3 2 1,-2 7 0,-4 6-1,1 9 258,-1 6 1,3 7 0,0 1 0,1 1 113,4-1 0,0 5 1,2-2-1,0 1-1,0-1 0,0-4 1,2-8-1,0-5-423,3-3 1,5-3-1,-2-2-963,4-5 0,-4-8 0,-1-6 0,0-4 925,0-3 0,-15-46 0,-1-7 0</inkml:trace>
  <inkml:trace contextRef="#ctx0" brushRef="#br0">4701 14992 8315,'-7'0'276,"2"0"217,-1 0 71,4 0-353,-3 0 1,5 1-94,0 3 0,0-1 1,0 6-21,0 1 0,0 1 0,0 2 0,0 1 174,0 3 1,0-1-100,0 5 0,0 0 0,0 5 0,0 0 102,0-1 0,0 1-177,0-1 1,0-5 0,1-1 0,2-2 114,1 0 1,1-4-443,-5-5-156,5-5 127,-3 3 1,3-8-1,-5-2-684,0-4 1,2-2 467,2 1 0,-2-2 474,2 2 0,9-8 0,1-3 0</inkml:trace>
  <inkml:trace contextRef="#ctx0" brushRef="#br0">4804 15260 8217,'-9'0'1809,"1"0"-1645,5 0 0,-1 0 0,8 0 1,5 0-1,2 0 77,2 0 1,4 5 0,1-1 0,1-1-104,-1-2 1,4-1-1,-4 2 1,2 1 62,3 1 0,1 2 0,2-4 0,-1 3-12,1-3 0,4 0 0,0-2 1,-2 0 160,-1 0 1,-1 0-116,-1 0 0,5-4 0,0-2 0,-1 0 170,-2 1 1,-2-4-301,1 5 0,-2-2 1,-1 3-1,-3-1 66,-2 1 0,1 2-50,-2 1 1,-3 0 0,3 1 0,-2 2-25,-3 1 0,5 5-110,0-5 0,1 5 0,-4-4 0,1 1-98,3 0 1,0 2 104,-1-4 1,-1 1 0,4-5 0,-2 0-8,-2 0 1,2 0 35,-1 0 0,2 0 1,-3 0-1,1 0-1,-2 0 0,0 0 97,-3 0 1,1 0-1,0 0 1,0 0 256,0 0 0,-5 0-202,1 0 0,-1 4 0,5 0 0,0 0-136,0 2 1,-1-3 29,1 6 1,0-7-1,0 3-133,0-4 0,0 3-11,-1 1 1,1-1 0,0-4 46,0 0 1,0 4 150,-1 0 1,-3 1-1,-1-4 1,2 2 159,2 1 1,1 2-214,-1-2 0,1-2 1,0 2-1,0-3-26,0-1 0,0 5-31,-1-1 1,1 0 0,0-2-1,0 0 50,0 3 0,-1-1-81,1-4 0,-1 1 0,-2 2 0,-2 1 121,2-1 1,1-1-89,2-2 1,-4 0-1,-1 0 162,2 0-77,2 0 0,0 0 1,1 0 10,0 0 0,-4 0-90,-1 0 0,1 0 0,2-2 1,-1-1 5,-1-1 0,-1 0 8,5 4 1,0-2-1,0 0 62,-1-3 2,1 1 0,0 4 1,0 0-47,0 0 1,-1 0-4,1 0 1,0-4-1,0 0 94,0 1 0,-1 1-131,1 2 0,-4 0 1,-1 0-18,2 0 1,2-1 21,1-3 0,-1 2 1,1-2 44,0 3-134,0-5 0,0 4 63,-1-2 1,-4 1 265,-4-1 194,-3 3 289,-1-5-763,0 6 0,-1 0-764,-3 0 0,1 0-3880,-6 0 3136,1 0 0,-1 4 1531,1 0 0,-7-22 0,-5-11 0</inkml:trace>
  <inkml:trace contextRef="#ctx0" brushRef="#br0">6841 14966 8139,'-5'-13'-477,"1"0"412,1 1 0,2-1 0,1 0 1,0 0 754,0 0 0,0 1 0,0-1 717,0 0 0,0 0 702,0 0-598,0 1-1068,0 4 1,0 10-227,0 11 0,-1 7 1,-2 9-1,-3 7 394,-1 5 0,-2 2-285,-4 8 1,5-2 0,-1 7-1,-1 1 52,-1 3 1,4-7-326,3-2 1,-2-13 0,2-2 0,1-8-902,1-8 0,4-10 325,2-5 1,-1-5 0,6-6 0,-1-7-604,-1-7 1,3-10 0,-4-2-1,0-1-215,-1 3 0,-1 1 930,-4 0 1,2 6 0,1-1 0,1 4-1031,-1 4 1441,-2 2 0,-12 18 0,-3 5 0</inkml:trace>
  <inkml:trace contextRef="#ctx0" brushRef="#br0">5816 15657 8139,'0'-12'229,"-2"-1"0,0 0 1497,-3 0-1313,1 6-53,4 1 0,0 4 603,0 2-797,0 2 0,0 11 0,0 0 0,0 1 240,0 3 0,0-1-161,0 5 1,0 1-1,0 3 1,0 1-85,0-1 0,0 1-134,0 0 0,0 1 0,0 1 0,0 2-65,0-2 1,0-1-44,0-1 1,0-5 0,0-1-872,0-1 743,0-2 1,0-11-1,0-6-152,0-8 1,2-7 258,2-2 0,-1-10 0,4 1 0,0-2-51,0-4 0,2 7 352,3-1 0,-3 2 0,-1 7 0,2 1 58,2 2 1,5 7-47,0 3 1,4 2 0,-2 5-1,1 4 175,2 6 0,1 8-215,-1 1 0,-4 2 0,-5 1 0,0 1 127,0 0 1,-2-1-58,-3 1 1,-2-6-1,-6-2 1,-1-1 312,-4 0 1,-2 0-310,-5-4 0,-6-4 0,0-2 0,-2 0 418,-3 0 0,-1-4-354,-2 1 1,1 2 0,-2-2 0,-2-1 208,-1-2 1,2-1-645,7 0 1,-2 0 0,6 0-1,1-1-3410,2-3-2291,7 2 5827,1-3 0,52-24 0,11-6 0</inkml:trace>
  <inkml:trace contextRef="#ctx0" brushRef="#br0">3548 15926 9847,'0'9'22,"-1"-2"1,-2 0 0,-1 0-1,1 3 1,2 3 0,1 2-49,0 3 1,0 0 0,-2-1 0,-1 3 110,-1 0 1,0 3-1,4-5 1,0 1-1,0-1 1,0-2 71,0-2 1,0-1 0,0 0 296,0-1-264,0 1-274,0-6 227,0-1-54,0-6 0,0-1 209,0-4-189,0 4 0,1-6 1,4 4 217,3-1 0,-1-1-115,2 5 0,-5 0 1,5 0 64,1 0 1,1-1-102,2-3 1,0 2 0,1-2 0,1 3 227,2 1 1,2-5-200,-2 1 0,-1-2 1,5 4-1,2-4 120,1-1 0,-1 4-198,2-1 0,-6-2 0,7 2 0,-2 1 115,0 1 1,2 2-165,-1 0 1,-3 0 0,-1 0 0,0 0 94,-1 0 0,3 0-116,-6 0 1,4 2 0,-2 1 0,-1 2 116,1 3 1,-1-6-130,-1 3 1,-2 0-1,2 0 1,-3-3-24,-1 0 1,0-2-137,-1 0 0,1 0 1,0 0-263,0 0 278,0 0 1,0 0 0,-1 0-13,1 0 97,0 0 1,0 0 0,0 0-48,-1 0 112,1-6 1,-4 5-1,-2-5 1,0 2-1,0 0-102,-4-6 0,4 7-158,-3-6 181,-2 1-11,3 1 0,-5-1-365,0 4 17,0 3-60,0-5-82,0 6-370,0 0 100,0 6-47,0-5 1,-1 5-885,-3-6 1,1 0 1728,-6 0 0,1-23 0,-5-5 0</inkml:trace>
  <inkml:trace contextRef="#ctx0" brushRef="#br0">4727 15606 8157,'-13'-4'909,"0"0"-263,1 1 1,3 1 0,2 4-439,1 2 0,1 5 1,2 6-1,-2 4 1,3 1 5,0 2 1,2 3 0,0 0 0,-1 2-80,-4 3 1,4 3 0,-3 5 0,2 1 112,2-1 0,0-5-260,0-3 0,0-3 1,0-2-1,0-1-505,0-2 1,0-8-1692,0-5 2208,0-7 0,-22-41 0,-7-18 0</inkml:trace>
  <inkml:trace contextRef="#ctx0" brushRef="#br0">4189 16592 8262,'-9'0'93,"1"0"1,-2 0-1,-1 0 1,-2 0 0,1 1 668,4 4 1,1-3-563,2 7 1,4 0 0,-3 3 0,2 1 0,2 1 0,0 3 0,0 5-1,0 3 354,0 5 1,5-3-1,0 2 1,2-5-151,3-3 1,3-5-294,4 1 0,-1-4 0,4-5 1,0-3 30,0-4 1,-3-7-34,4-2 0,-1-9 0,1-5 0,-4-2-12,-2-1 1,-7-1-416,1 0 0,-6 1 1,1-1-1,-3 2-448,-1 3 1,-5-2 459,-4 6 1,-4 1 0,-5 8 0,-6 3-101,-5 4 1,-5 1 346,4 0 0,0 7 0,6 4 0,3 7 200,4 1 0,2-2 24,3 5 0,4-1 0,6 5 0,6-1 484,9 1 1,5-2-282,8-3 0,5 2 0,3-4 0,3-1 143,2 1 0,3-2-927,1-4 0,0-5 0,-5-1 0,1-1-905,-1-3 1,-1-2 1320,-3-1 0,-25-34 0,-12-9 0</inkml:trace>
  <inkml:trace contextRef="#ctx0" brushRef="#br0">7046 16899 7910,'0'-13'2,"-5"1"0,1-1 779,0 0 0,0 4 0,-1 1 0,3 1-131,0 4 1,-2 4-1,0 14 1,1 3-284,1 8 0,1 1 0,-2 8 0,-1 5-97,1 6 0,-3 3 0,0 4 1,1 1-198,-1 2 0,2-2 0,4-7 1,0-5-395,0-2 1,0-13-206,0-6 1,1-11 0,2-8 0,3-9-652,1-10 1,-3-9 0,3-7-1,0-6 541,1-6 1,-6 4 0,4-2 0,-2 5 614,1 4 0,-1 3 0,-3 6 1,2 3 679,1 0 1,6 7 50,-1-2 1,4 10 0,2 7 0,4 8 37,1 8 1,-3 4 0,4 5-1,2 2-75,1 3 0,0 3-547,-2 5 0,1-4 1,-6-1-1,0 0 11,1 0 1,-8-5-87,3 2 1,-9-9 0,1-4 0,-4-2-3,-1-3 1,-6-5 143,-2-2 0,-9-4 1,-5-1-1,-2 0 5,-2 0 0,-1 0 31,-2 0 0,0-1 0,-4-2 1,1-1 295,-1 1 0,6 0-1998,1-1 1,2 2-3071,7-2 4543,6-3 0,62-6 0,-16 3 0,1 0 0</inkml:trace>
  <inkml:trace contextRef="#ctx0" brushRef="#br0">6187 17667 8072,'-12'0'749,"-1"0"-25,0 0 0,13-4 0,10 0 0,13 0 1,11-2-1,7-1 69,6 0 1,10-5 0,7 5 0,-28 3 0,2 0-392,4-1 0,0 1 1,2 2-1,0 1 1,6-1-1,1 0 0,2 1 1,0 2-179,1 1 0,0 0 0,1 1 0,0 1 0,0 2 1,-1 1-1,-2-1 0,-1 1 49,-3-1 0,-1 1 1,-4-1-1,-2 1 0,-2-2 1,-1 1-1,32 2 75,-5-3 0,-12-4 0,-6-1 1,-7 0-283,-6 0 1,-3 0-1,-7-1 1,-2-4-803,-5-3 0,-9 1 1,-4-2-1,-2-1-2212,-2-1 0,0-2 2948,0 0 0,6 6 0,1 2 0</inkml:trace>
  <inkml:trace contextRef="#ctx0" brushRef="#br0">6597 18064 7994,'-12'-4'243,"-1"0"1,0 2 0,0 5 0,0 6 0,0 2 688,1 2 1,3 7 0,2 4 0,1 7 1280,3 6-1963,2-7 1,2 13 0,5-11 0,7 0-1,7-7 1,4-8 0,2-7 29,-1-5 1,2-10 0,2-5 0,1-7-264,-2-8 0,-2-7 0,-5-6 0,-4 0-380,-3-1 0,-2 1 0,-4 1 0,-3 1-131,-4 2 1,-8 7 0,-6 0 0,-7 7 240,-4 6 1,-6 0 0,-1 9 0,0 3-153,-1 0 0,-2 4 403,4 2 1,2 3-1,6 7 1,5 2 107,3 1 1,7 6 0,3-2 0,5 3 169,8 2 1,1 4-105,11 0 1,0-1 0,5-4 0,1-3 90,3 0 0,-3-1-62,3 5 0,1-1 0,-1-1 1,-2-2-107,-1-5 0,-1-3 0,0-1 0,-2-2-1422,-3-2 1,-1-5-1,-4-8 1327,1-5 0,-14-25 0,-6-11 0,-1-4 0,-1-1 0</inkml:trace>
  <inkml:trace contextRef="#ctx0" brushRef="#br0">7135 18179 7994,'-4'9'3173,"0"0"-1677,1 0 1,4-1 0,8-1-1,8-2-712,6-2 0,4 3 0,1-2 0,2-1-739,-1-2 0,-1-1 0,1-1 0,-1-2-1127,-4-1 1,0-6 0,-6 1 0,-3-2-4406,-1-2 5487,-6 0 0,-37-22 0,-14-6 0</inkml:trace>
  <inkml:trace contextRef="#ctx0" brushRef="#br0">7328 17975 7994,'-13'4'897,"0"2"0,0 2 461,0 6 0,2 1 0,2 6 1,4 3-106,-1 5 1,5 3 0,-4 7 0,4-1-1259,1 0 0,1 1 0,2-1 0,3-1-665,1-3 0,-3-7 0,5-8 670,1-5 0,1-21 0,2-14 0</inkml:trace>
  <inkml:trace contextRef="#ctx0" brushRef="#br0">7584 17987 7972,'-13'0'2159,"2"2"1,1 1-1014,1 1 1,6 7 0,-1 2 0,2 7-644,2 4 1,5 12 0,0 2 0,3 3-338,2 4 1,-5 0 0,1 5-1,-2-5-760,0-6 1,5-8-4,-5-10 0,5-9 1,-5-14-1,0-9 294,2-9 0,1-8 1,6-2-1,0 1 674,0 2 0,-1 7 0,1 5 0,1 3 900,4 4 0,0 5-938,3-1 0,2 4 0,-4 4 0,-1 4 109,1 4 0,-2 6 0,-6 4 0,-2 0-101,-5 0 1,-3 2 0,-2-4 0,-3 0-178,-5-3 0,-4-3 0,-4-1 0,-6-2 66,-5-2 0,0-4 0,-5-5 0,0 0-118,0 0 1,-1 0 0,-3 0-1,3 0-804,4 0 0,9 0 0,5-1-1652,6-3 0,6 1 0,8-4 2344,5 1 0,48-4 0,12 3 0</inkml:trace>
  <inkml:trace contextRef="#ctx0" brushRef="#br0">5649 17194 8451,'-4'12'223,"-2"1"0,-1 1 0,-3 4 1,-2 3-1,-4 3 0,-3 3 998,-1 3-1138,5 3 1,-9 5 0,1-1-1,-4 0 1,-3 0 0,0 1-1,0-1 1,-1-1 0,-2-2 63,-3-1 1,4 2 0,-1-6-1,3-4-598,6-2 0,0-9-98,7-1 0,1-7-263,7-10 1,7-9 811,10-8 0,13-33 0,6-13 0,-4 18 0,0 0 0,0 0 0</inkml:trace>
  <inkml:trace contextRef="#ctx0" brushRef="#br0">5432 17142 8433,'-26'0'-33,"0"8"1,2 4 0,3 8-22,4 4 1,4 8-1,4 3 1,5 5 399,3 3 0,1-1 0,0-2 0,0 2-52,0 0 1,5 4 0,4-6 0,4-5-67,4-2 1,-2 1 0,7-3 0,1-1-492,1-3 0,1 0 0,1-8 0,0-1-1430,-1 1 1693,1-2 0,5-44 0,2-10 0</inkml:trace>
  <inkml:trace contextRef="#ctx0" brushRef="#br0">5829 17795 8433,'-12'-8'21,"2"1"1,3 0 0,2-1 0,0 0 760,0 1 0,2-5-561,-6 4-73,1-3 0,-1 2 0,1 2 0,-2 1-45,-2 3 1,4 3 0,1 5 0,-1 3-159,1 4 1,4 5 0,-1 1 0,1 2 97,-1 3 0,3 1-95,-4 2 1,8-2 0,3-1 0,1-2 0,3 2 0,1-1 13,2 0 0,0 0 0,0-4 0,0-3-77,-1-1 196,1-1 0,-6 0 54,-2 0 0,-10-6-153,-3-3 0,-8-4 0,-2-3 0,-2-2-9,-3-2 1,-1-2 121,-2-4 0,6 5 1,3-1-1,3 1-31,1 0 0,0-1-599,1 4 1,6 1 534,6 4 0,68-23 0,-22 9 0,-1 0 0</inkml:trace>
  <inkml:trace contextRef="#ctx0" brushRef="#br0">5893 17501 8433,'7'-6'1896,"-3"-2"-1460,3 2 0,0 0 0,6 6 1,0 0-1,0 0-219,0 0 0,1 0 1,2 2-1,1 1-428,-2 1 0,4 0 0,-2-2 1,-1 0 210,-2 3 0,-13-12 0,-2-8 0</inkml:trace>
  <inkml:trace contextRef="#ctx0" brushRef="#br0">5944 17219 8872,'13'6'331,"4"0"0,1 4 0,2-2 0,2 2 1,0 1-1733,4 2 1401,-3 0 0,25 23 0,-1 5 0</inkml:trace>
  <inkml:trace contextRef="#ctx0" brushRef="#br0">4830 12521 7785,'-19'-7'447,"5"1"-176,-3 6 121,2 0 0,1 1 0,-1 4 0,-3 3 0,3 4 0,1 2 0,1 1 1,1 4-1,2 1 0,3 3 0,2 1 713,2 1 0,3 1 1,4-2-1,5-2 0,3-5 1,5-5-623,5-3 0,-2-3 0,1-6 0,0-2-189,-1-2 0,3-7 0,-6-7 0,-3 1 6,-4-1 0,0 2 0,-5-5 1,-2 0-160,-2 1 0,-7-3 0,-2 4 0,-5 1-229,-4-1 1,-3 2 61,-6 5 1,1 4 0,-1 4 0,2 6 77,2 6 1,0 4 0,5 12 0,2 4 465,5 3 1,6 2-282,8 1 0,4-2 0,6-8 0,3-4 302,4-7 0,3-6-228,2-7 0,4-2 0,-2-3 0,-3-8-257,-7-7 0,-4-10-54,-1-4 0,-6 1 0,-4 0 0,-6 1 0,-5-1 0,-9 4 0,-5 0 0,-3 7 0,-4 7 0,-1 5-289,2 5 1,-3 4 0,2 4 0,5 7 575,5 11 1,7 9-190,3 8 0,3 2 0,9 0 1,4-2-57,6-5 1,8-10-18,1-6 0,2-8 0,2-5 0,-1-3-25,1-1 0,-6-7 0,-5-4 0,-5-6 0,-5-3 0,-4-2 0,-2-2 0,-4 3-135,-3 4 0,-5 4-2077,-4 4 0,1 4 0,-4 5 2212,2 0 0,-11 28 0,2 8 0</inkml:trace>
  <inkml:trace contextRef="#ctx0" brushRef="#br0">3190 12982 8037,'1'7'927,"3"-3"1,5-3-514,2-1 0,-2 0 1,-1 0-1,2 0 1,2 0 9,1 0 0,-1-4 1,1 0-1,0 0-81,0-2 1,0 5 0,0-5-1,-1 2 42,1-1 1,0 0 0,1 2 0,2-3-117,1-1 0,0 3 0,-4-3 0,0 1 107,-1 3 1,1-3-237,0 2 1,0-2 0,0 4 0,-1-3 119,1 2 1,4 2-131,0 1 1,1 0 0,-6 0 0,1 0 76,0 0 0,1 0-83,3 0 1,-2-4 0,2 0-1,-3 1 137,-1 1 1,4-2-163,0 0 0,0-1 1,-4 4-1,-1-2 144,1-1 0,3-2-79,-3 2 1,7 3 0,-7-4 91,1 4 1,0-3-116,-1-1 0,0 1 1,-1 4 52,1 0 1,0 0-110,0 0 1,0-1-1,-1-2 1,1-2 77,0 3 0,0 0-77,0 2 0,0 0 1,-1-1-1,1-2 154,0-1 0,0-1-148,0 5 0,-1 0 1,1-1-1,0-2 118,0-1 1,0 0-217,-1 4 0,1-5 0,0 1 0,0 1 115,0 2 0,-1-3-85,1-1 0,-4 1 0,-1 4 1,2 0 33,2 0 0,-4 0-49,1 0 1,-1 0 0,5 0-1,0 0 1,-5 0-63,1 0 0,-5 0 0,5 0 21,1 0 1,-3 0 5,1 0 1,-3 0-24,3 0 83,1 0 1,-1 0-1,1 1 185,1 4-233,-4-4 0,5 5-343,-3-6 332,4 0 0,-4 0 0,1 0-4,1 0 1,-3 0 31,2 0 1,-5 0-2,4 0 42,1 0 0,-1 0-564,1 0-1615,-6 0 808,8 0 1,-11 0 456,0 0 1,-1 0 0,-9 0 869,-4 0 0,-29-7 0,-13-3 0,-6-1 0,-1 0 0</inkml:trace>
  <inkml:trace contextRef="#ctx0" brushRef="#br0">3049 12751 8030,'0'-8'361,"1"1"0,2-1 0,3 3 451,1-1 1,1 2-1,5 4-359,0 0 0,0 0 1,0 0-1,0 1 0,-1 2 1,1 3 13,0 1 1,0-3-1,0 3 1,-1 0-211,1 0 0,4-2 0,0 2 1,-1 0-11,-2 0 0,3-3 1,0 3-1,1-1 102,0-3 0,-2-2-202,5-1 1,-4 0-1,4 0 1,1 0 180,-2 0 0,3 0-167,-6 0 1,5 0 0,-2 0-1,2 0 204,-1 0 0,-4-4-201,4 0 1,-4 0 0,3 4 0,-1 0 157,-3 0 0,-2 0-133,-1 0 1,1 1 0,2 3 26,1 5 1,0-3-146,-5-2 0,1 1 0,0 0 0,0-1 208,0 2 1,-5-5-146,1 3 0,-1-2 1,5-2-1,0 0 113,0 0 1,0 0-100,-1 0 1,1 0 0,0 0 176,0 0 0,0 0-217,-1 0 1,1-4 0,0-1 0,0 2 62,0 2 0,0 1-119,-1 0 0,1 0 1,0 0-1,0 0-162,0 0 0,-1 0 271,1 0 0,4 0 0,0 0 0,-2-1-63,-5-4 1,1 4-55,-3-3 0,4 2 1,1 2 39,-1 0 1,1-1-83,0-3 1,-4 2 0,-1-2-3,2 2 0,2 2 0,0 0 0,1 0 0,0 0 0,0 2 0,0 1 0,-1 1 0,1 0 0,0-4 0,0 0 0,0 0 0,-6 0 0,4 0 0,-2 0 0,2 0 0,-2 0 0,-1 0 0,2 0 0,-4 0 0,5 0 0,-2 0 0,-4 0 0,7-1 0,-4-3 0,-1 2 0,2-2 0,-5 2 0,5 2 0,-5 0 0,5 0 0,-5 0 0,4 0 0,-3 0-46,3 0 1,-3 0-293,3 0 163,-5 0 0,8 0-166,-2 0 212,-3 0 1,5 0-8,-3 0 1,0 0 190,0 0 0,-4 0-92,5 0 1,-5 0 347,5 0 0,-5 5-77,5-1-263,-1 0 1,1-4 1,-1 0 0,-4-1-238,5-3 1,-5 2 20,5-2 0,-5 2 196,5 2 1,-5 0 90,4 0-10,-5-5 1,4 3 28,-2-2 116,-4 3-119,10 1 22,-3 0 1,0-5 152,1 1-400,-7 0 1,6 4-124,-4 0 1,-1 0 306,5 0 0,-3 0-176,3 0-44,-5 0 0,4 0-12,-3 0 249,-2 0 550,9 0-461,-9 0 1,5 0 0,-4 1-17,1 4-79,0-4 0,0 6 286,1-3-293,-1-2 1,-3 3-865,4-5-2992,-4 0-406,5 0 2834,-6 0 0,-2 0-1893,-2 0 2298,3-5 1,-7 3-408,4-2 3199,3 3 1,-6 1 1139,2 0 8,4 0-1962,-5 0 0,6-2-1839,0-2 862,-5 3 0,-31-45 0,-12-4 0</inkml:trace>
  <inkml:trace contextRef="#ctx0" brushRef="#br0">4343 12674 8035,'-13'2'399,"0"1"0,0 1 1,0 0 811,1 2 1,6 0 0,6 2-911,7-4 1,4 2-1,4-2 1,0-1 0,4-1-1,1-2 3,3 0 0,1 0 0,0 0 0,-1 0 100,-2 0 0,-1 0-176,1 0 1,2 0 0,-4 0 0,-1 0 255,1 0 0,2 0-137,-4 0 0,4 4 0,-3 0 0,-1-1 315,1-2 0,-4 4-370,3-1 1,2 2-1,-2-4 1,-1 3 55,-2-2 1,-1-2-199,0-1 1,-1 0-1,1 0 1,0 0 72,0 0 1,-5-4-240,1-1 1,-1-3 0,5 4 0,-1-1-151,-4 0 0,3 3 103,-2-2 1,-2 1 290,2-1-131,-1 2 1,1-3-1,-2 6 74,-1 3 1,2-1-1,-2 4 50,1-1-283,1 4 0,5-8 0,0 2 161,0-3 1,-5-1 17,1 0 0,0 0 0,3 0 1,1 0 75,0 0 0,0 0-186,0 0 0,-1 0 0,1 0 0,0 0 41,0 0-127,0 0 1,1 0-1,2 0 41,1 0 1,0 0 32,-5 0 0,1 0 0,0 0 116,0 0 1,0 0-97,0 0 0,-5 0 0,1 0 1,1 0 17,1 0 1,-2 0-28,-1 0 1,1 0-1,3 0-5,1 0 0,-4 0-90,-1 0 0,-3 4 0,3 1-327,2-2 240,1-2 1,2 3 26,0 1 1,0-1 125,0-4 0,-5 0 0,1 0-70,1 0 147,1 6 1,2-5 62,0 3 0,0-2-108,-1-2 0,-3 0 0,-1 0-68,2 0 28,2 0 1,-1 1 0,-1 2-1,-1 1-158,1-1 1,-3-2 172,1-1 1,1 0 54,4 0 0,-1 0-47,1 0 0,0 0 0,0 0 41,0 0-24,0 0 0,-1 0 0,1 0 1,0 2-61,0 2 1,0-2-54,-1 2 1,1-3 0,0-1 0,0 0 44,0 0 0,-1 0 41,1 0 1,0 0 0,1 0 0,2 0 33,1 0 1,0 0 40,-4 0 1,1 0 0,2 0 0,1 0 25,-1 0 0,-1 0-67,2 0 1,-1 0 0,4 0 0,-2 0-153,-2 0 1,4 0 72,1 0 1,-1 0-1,0 0 1,0 0-136,0 0 0,-3 0 165,4 0 0,-3 4 1,1 1-1,1-2-30,0-2 0,-3-1 103,5 0 1,-5 0-1,3 0 1,-2 1 76,-2 4 1,2-4-56,0 3 1,3-2 0,-4-2 0,-1 0 32,-2 0 1,0 0-89,3 0 1,-3 0-1,3 0 1,-2 0 20,-3 0 0,1 0-47,0 0 1,0 0-1,0 1 1,0 2 7,-1 1 0,1 1-14,0-5 0,0 0 0,0 0 1,-1 0-27,1 0 0,0 0-11,0 0 1,0 0 0,-1 1 0,1 2 6,0 1 1,1 0 58,3-4 0,-7 0 0,3 0 0,-1 0 79,-1 0 1,3 0-31,3 0 0,-3 0 1,4 0 39,-4 0 1,0 0-48,3 0 0,-3 0 1,3 0 7,-2 0 1,2 0-70,0 0 0,0 5 0,-4-1 1,0-1-88,-1-2 1,1-1 73,0 0 0,0 0 0,0 0 0,-1 0-45,1 0 1,0 0 76,0 0 1,4 0 0,0 0 0,-1 0-1,-2 0 0,-1 0 32,-1 0 0,6 0 1,-1 0-1,-2 0 36,0 0 1,-3 0-46,1 0 0,4 0 0,0 0 0,-1 0 75,-2 0 1,-1 0-54,0 0 0,4 0 0,0 0 0,-1 0 26,-2 0 1,-1 0-34,0 0 0,-1 0 1,3 0-1,0 0 83,2 0 1,0-4-119,-4 0 1,0-1 0,1 5-1,2 0-56,1 0 0,0 0-42,-4 0 1,1 0 0,2 0-1,1 0-3,-2 0 1,0 0 74,-2 0 0,1 0 0,1 0 0,3 0 9,-3 0 0,-1 0 8,-1 0 1,1 0 0,2 0-1,1 0 22,-1 0 0,-2 0-34,-1 0 0,4 0 0,0 0 0,-1 0-14,-2 0 0,0 0 5,3 0 1,-3 0-1,4-1 1,-4-2-9,-1-1 0,-1 0 46,1 4 1,1 0 0,2 0 0,1 0 71,-1 0 0,-2 0-21,-1 0 0,0 0 0,1 0 0,2 0-35,1 0 1,0 0 0,-4 0 0,4 0 1,0 0-1,-2 0-128,0 0 1,2 0 21,0 0 1,0 0 0,-4 0 0,1 0-168,3 0 1,-3-5 235,3 1 0,-2 0 0,-3 4 0,1 0-11,0 0 0,0 0 64,0 0 1,-1 0 0,1 0 0,0 0 1,0 0 0,0 0-56,-1 0 0,-3 0 0,0 0 0,0 0-43,3 0 1,1 0-6,-1 0 1,1 0 0,0-2 11,0-2 1,0 3 38,0-4 0,-1 4 0,1 1 19,0 0 0,0 0 10,0 0 1,-5 0 0,1 0 41,1 0 0,1 0-59,2 0 1,-5 0-1,1 0 21,1 0-94,1 0 1,2 0-1,0 0-183,0 0 190,0 0 1,-1 0-1,1 0 51,0 0 0,-5 0-17,1 0 0,-5 0 0,5 0-14,1 0 1,1 0 55,2 0 1,-4 0 0,-1 0 0,2 0 4,1 0 0,-2 0-17,0 0 0,-1 0 0,5 0 16,0 0 1,-1 0-9,1 0 0,0 0 0,0 0 1,0 0 19,0 0 0,-1 0-15,1 0 0,-3 0 0,2 0 0,2 0-23,0 0 0,0 0-18,-1 0 0,0 0 0,0 0 0,-1 0 9,1 0 0,0 0 21,0 0 0,4 0 0,0 0 1,-1 0 3,-2 0 1,0 0-13,3 0 1,-3-1 0,4-2 0,-4-2 4,-1 3 0,1-1 0,3-1 0,-3 2 0,3-2 1,-3 2 1,-1 2 0,4 0 17,0 0 1,1 0-1,-6 0 1,1 0 38,0 0 0,1 0-16,3 0 0,-3 0 1,4 0-1,-4 0 1,-1 0 1,-1 0-16,1 0 1,1 0-1,2 0 1,1 0-15,-1 0 0,-2 0-61,-1 0 0,0 0 0,0 0 0,1 0 168,3 0 1,-3 0-108,3 0 0,-3 0 0,-1 0 1,0 0 253,0 0-223,0 0 1,-1 0 0,1 0 41,0 0-129,0 0 0,0 0 20,0 0 296,-6 0 157,-2 0-45,-5 0-735,0 0 260,0 6 0,2-4-73,2 2 0,-1-3-5,5-1 42,-5 0 0,4 0 152,-2 0-50,-4 0 1,5-1 106,-6-3-263,0 2 0,-2-4 1,-1 5-2440,-1-3 869,-6 2 0,7-3 1743,-5 5 0,-23-23 0,-11-6 0</inkml:trace>
  <inkml:trace contextRef="#ctx0" brushRef="#br0">10466 12751 7993,'-6'-15'255,"-2"2"1,-2 0 0,0 0 0,1-2 1010,-1-1 0,3 10 0,-1-2 0,-1 6-273,2 6 1,-3 9-1,4 10 1,1 7 781,-1 8 0,2 6-990,4 8 1,0-7 0,1-2-1,3-3-101,5-2 0,2-9-952,2-4 0,4-14 0,2-2 0,1-9-213,2-9 0,-2-10 229,2-16 1,-8 1 0,0-3 0,-5-3-522,-4 1 1,0-1 260,-5 1 0,0 2 0,-2 3 0,-3 4 174,-8 3 0,-1 7 431,-8 3 0,2 5 0,-2 3 0,2 6 887,1 6 0,-2 10-520,4 8 1,0 9-1,5 3 1,4 1 367,3 0 0,5-1-800,5 1 0,2-4 1,6-10-1,1-7-278,3-8 0,3-5 74,5-4 0,0-6 1,-4-10-1,-4-6-18,-3-1 0,-1-5 200,0-2 0,-6 2 0,-3 1 0,-4 1 311,-4 0 1,-3 2-174,-6 6 1,-1 4-1,-3 7 1,-3 2 40,0 5 0,-4 5-285,2 8 1,4 6-1,1 15 1,4 4-1597,4 3 1,4 0 176,5-2 1519,5-4 0,48-57 0,-18 7 0,0 0 0</inkml:trace>
  <inkml:trace contextRef="#ctx0" brushRef="#br0">3408 12905 7991,'0'-13'243,"0"5"1,0-1 0,0-1 0,0-1 0,0-2 1732,0 0 0,-2 6-1397,-2 3 0,1 9 0,-4 7 0,1 5 0,3 3 0,2 2 245,1 3 0,0-1 1,1-3-1,4-4-746,3-3 1,4-6 0,2-4 0,1-4-138,3-4 1,3-9-281,-4-9 1,1-7 0,-3-7 0,-1-4-509,-3-3 0,-6 1 561,-1 3 1,-8 1 0,-5 2 0,-4 7 89,-4 7 1,-3 12 721,-5 6 1,0 5-1,4 8 1,4 8 402,3 6 1,2 8-166,4 3 1,2-1-1,8 1 1,2 0-27,4-1 0,5-6-624,4-6 1,5-6 0,6-3 0,3-6-90,2-5 0,-4-6-30,0-4 1,-1-8 0,-4-4 0,-3-3-346,-4-2 1,-8 0-392,-5 1 0,-4 5 1,-4 4-1,-6 6-1652,-6 6 0,2 3 559,-3 1 1834,-3 0 0,-11 5 0,-9 2 0</inkml:trace>
  <inkml:trace contextRef="#ctx0" brushRef="#br0">3600 12802 8071,'0'-12'-986,"-6"5"0,5-1 1716,-4 4 1,0 4-1,-1-1 1,0 5-430,1 3 0,0 2 1,5 3-1,-1 3 1,-2 0-1,-1 4-93,1 1 1,1-3 0,2 4 0,0 0 121,0-1-240,0 5 1,0-7 0,0 5 0,0-2 0,0 2 0,2 1 0,1 2 207,1-1 1,2-3-1,-3-1 1,2 0-131,2-1 1,-2-1 0,3-6 0,1-1-46,-2 1 1,4-4-1,-2-2 1,2-2 316,2-2 1,0-1-216,0-2 0,4 0 0,0 0 1,0 0 427,1 0 1,1 0-314,2 0 0,3-2 0,-2-1 0,2-1 178,2 1 1,3-2-271,1 0 1,2 1 0,-4 4-1,3 0 255,2 0 1,1 0-311,5 0 0,-5 0 0,-1 0 0,-2 0 168,-3 0 1,4 0-257,-2 0 0,-6 0 0,-7 0 0,-3 0 101,-1 0 0,0 0-331,0 0 1,-5 0 27,1 0 1,-5 0-67,4 0 1,-3 0-1,3 0-615,2 0 1,2 0 341,0 0 0,-3 0 0,0 2 1,0 0-796,3 3 1,1 0-193,-1 0 1,1-4-1,0 3-1344,0-2 2767,0-8 0,-12-58 0,-2 22 0,1 0 0</inkml:trace>
  <inkml:trace contextRef="#ctx0" brushRef="#br0">4701 12726 8080,'0'-13'225,"-1"4"0,-2 1 0,-1-2 2446,1-2-1103,-4 0-1214,5 4 0,-3 4 0,5 8 1,0 6-1,0 6 0,0 5 451,0 4 1,0 6-1,0 3 1,0 4-461,0 5 0,0 3 1,-2 5-1,0 1-149,-3 4 0,-3-8 0,3 2 0,1-6-542,-2-7 1,5-6 0,-3-9-1599,2-5 0,2-10 1944,0-7 0,0-57 0,0 19 0,0-1 0</inkml:trace>
  <inkml:trace contextRef="#ctx0" brushRef="#br0">3920 13519 7999,'-17'0'236,"0"0"1,1 0-1,2 2 1,1 3 0,2 7 301,2 3 1,3 4 0,6-2-1,0 4 1,0 5 0,2 2-103,2 2 1,3-1 0,8-6 0,0-4-190,2 0 0,5 1 0,-4-6 0,2-4-107,3-3 0,-3-3 0,1-5 0,0-5-45,-1-6 0,3-7 1,-6-7-1,-1 1-244,-2-1 0,-7 1-129,-2-1 1,-4 2-1,-1 1 1,-1 2-280,-4-2 0,-6 4 329,-6 2 0,-7 9 0,-1 4 0,-3 2-154,-1 2 1,-2 0 272,1 0 0,5 3 0,5 4 0,1 6 311,4 1 0,6 6 24,5 1 0,4 5 0,5 2 0,7 2 256,3-1 0,8-1-550,-1 2 1,6-3 0,3 2 0,1-5-411,-1-3 1,5-7 125,-2-1 352,3 0 0,1-57 0,1-7 0</inkml:trace>
  <inkml:trace contextRef="#ctx0" brushRef="#br0">4817 12175 7959,'-6'7'213,"3"-1"0,-4-5 0,0 2 0,1 3 1,1 1 303,2 3 0,1 3 1,2 2-1,0 4-337,0 1 0,0 1 0,0 5 1,0-1-1,0 1 0,0 0 43,0-1 1,0-1 0,0-2 0,2-7-334,2-5-61,-3 2 0,7-17 0,-6 0 0,3-8-162,-3-4 1,4-10 131,-2 1 0,2-4 0,-3 2 0,1-3-24,-1-2 0,0 0 179,1-1 1,-2-3 0,2 3 0,-3-3 215,-1-2 1,0 2-1,-1 3 1,-2 4 637,-1 3 1,-2 8 100,2 1 0,1 10 149,-6 4 1,7 9-945,-3 8 0,4 1 0,2 6 0,2-1-563,1-4 1,6 0-429,-1-3 0,4 4 877,4-3 0,8-9 0,8-11 0</inkml:trace>
  <inkml:trace contextRef="#ctx0" brushRef="#br0">5009 12060 7337,'8'0'671,"1"0"1,2 0 0,4 0-1,3 0 1,2 0 0,4 0-347,5 0 0,-1 0 0,5 0 1,0 0-1,-1 0 0,4 0-106,1 0 0,-4 0 0,-2 0 0,-1 0-29,0 0 1,0 0 0,-5 0 0,1 0 144,0 0 0,-5 4 0,-1 0 0,0-1 6,0-1 1,-3-1-1,3 2 1,-2 1 38,-2-1 0,2-2-310,-1-1 1,0 0-1,-4 0 1,2 0 50,2 0 1,-3 0-12,3 0 1,-1 0 0,-1 0 0,4 0 258,1 0 1,-5 0-561,2 0 1,2 0-1,-2 0 1,-1 2 52,-2 2 1,3-2 218,0 2 1,2-3 0,-4-1 0,2 0 211,-1 0 0,0 0-141,1 0 0,-3 2 0,3 1 1,-1 1 283,1-1 0,-3 2-334,3 0 0,-3-1 0,-1-3 0,0 2-18,0 1 1,4 1-196,0-5 1,0 0 0,-4 0 0,1 0 17,3 0 1,-1 0 52,5 0 1,-5 0 0,2 0-1,-1 0-35,0 0 1,5-5 96,-5 1 1,1 0-1,-2 4 1,1 0 101,-1 0 1,-1 0-18,2 0 1,-2 0 0,2 0 0,-3 0 117,-1 0 0,0 0-141,-1 0 0,6 0 1,-1 0-1,0 1-13,1 4 0,-4-4 0,5 3 0,-1-2-141,4-2 0,-2 0 44,1 0 0,0 0 1,4 0-1,-3 0-87,0 0 1,-1 0 54,5 0 1,-5 0 0,-1 0 0,0 0 47,0 0 1,1 0 59,5 0 1,-5 0 0,-1 0 0,0 0 381,0 0 1,1 0-245,5 0 0,-5 0 0,-1 0 1,0 0 172,0 0 1,0 0-283,1 0 1,4 0 0,-4 0 0,2 0-66,-2 0 0,7 0-23,-2 0 0,-2 0 0,-1 0 1,3-2-42,2-2 0,2 3 9,-4-4 0,4 4 0,-1 1 0,0 0 85,-2 0 0,3 0 122,0 0 1,1 0 0,-2 0-1,2 0 124,2 0 0,-1 0-251,2 0 1,2 0-1,-6 0 1,0 0-46,1 0 0,0 0-93,4 0 1,-3 1 0,-3 2 0,1 1-188,-2-1 0,3-1 126,-1-2 1,5 4 0,-6 0 0,1-1-1,2-2 0,-4-1 182,6 0 0,-5 0 0,1 0 0,-3 0 42,-2 0 1,5 0 22,0 0 1,-4 0 0,-5 0-1,2 0-48,1 0 1,4 2-20,-2 2 1,3-2 0,-8 2 0,3-3-44,2-1 0,-1 5 1,1-1-1,0-1-80,-1-2 1,-3-1 71,-1 0 0,3 4 0,3 1 0,-3-3-47,1 0 0,-1-2 68,1 0 0,1 0 0,-2 0 1,-1 0-11,-2 0 0,1 0 39,3 0 0,1 0 0,0 0 0,-1 0 83,1 0 0,1 0-56,3 0 0,-3 0 0,3 0 1,-3 1 8,-2 4 1,1-4-1,0 5 1,-1-2-63,1 0 0,-2 1 14,-3-5 0,4 0 0,-4 1 0,3 2-11,2 1 1,-1 0-6,1-4 0,-3 0 0,-1 0 0,3 0 35,-3 0 0,1 0-51,3 0 0,-5 0 0,-1 0 0,0 0-82,0 0 0,-4 0 73,1 0 0,-3 0 0,-1 0 33,0 0 27,-1 0 281,1 0 343,-6 0 42,-1 0-300,-6 0-282,0 0 1,1-4-408,4 0 1,-2 0 91,5 4 1,-4 0-29,5 0 0,-5 0-127,5 0 274,-1 0 0,1 0-22,-1 0 407,1 0-74,-2 0 38,-1 0 209,-6 0-1962,0 0 1380,0 5 1,0-2 122,0 6 1,0-5 0,0 4 119,0 2 0,0 2 13,0 1 1,0 1 0,0 1 0,0 4 92,0 1 1,0 1-125,0 5 0,0 4 1,-2 1-1,-1 2 188,-1 2 0,0 2-96,4 2 1,-2-7 0,0-2 0,-3-3-547,2-1 1,2-6-2066,1-3-389,0-9 0,0-9 1774,0-12 0,1-5 0,2-8 1019,2 0 0,-12-31 0,-5-14 0,3 20 0,-1 0 0,1 0 0</inkml:trace>
  <inkml:trace contextRef="#ctx0" brushRef="#br0">9403 11407 7942,'-12'1'427,"2"4"0,3 3 0,2 4 0,0 2 0,1 3 192,0 4 0,0 5 1,2 2-1,-1 4-439,-1 0 1,-2 2-1,3 3 1,-1-2-1,1-4 1,2-3 157,1-2 0,-4 1 0,-1-10-16,3-1-434,0-2 1,4-7 0,0-4-72,3-6 1,0-4 100,0-6 0,-4-1 0,5-2 0,-2-2-160,0-2 1,6 4 244,-1-1 1,-2-1-1,1 0 1,2 3 503,2 1 0,2 5-246,3 1 0,-1 5 0,5-2 0,2 4 370,1 1 1,2 7-392,-1 6 0,0 5 0,-3 8 0,-2 1-6,-1 3 1,-2-2-229,-4 7 0,-6-6 0,-3 4 0,-3-2-39,-1-2 0,-1-6 74,-3-2 0,-3-7 1,-8 0-1,0-5-124,-2-3 1,-2-2 289,2-4 1,1-2 0,-5-2 0,0-4 125,1-4 0,-4-1 0,2 1 1,-1-1 527,2 0 1,1 2-361,3 2 1,3-2 0,-3 2-651,3-2-916,1-2 0,6 5-1026,2-1 1,11 6 2090,7-1 0,51 14 0,-23-3 0,0 0 0</inkml:trace>
  <inkml:trace contextRef="#ctx0" brushRef="#br0">3446 12700 8283,'1'-11'-185,"2"1"202,2 1 1,-1 1 0,-4-5 222,0 0 1,0 4 0,1 2-1,2 0 45,1 0 1,1-1 69,-5-5 0,0 0-52,0 0 1,0 5 0,-2 1-6,-2 1 1,1 2 0,-5 4-90,-2 0 0,2 0 0,0 0 0,-2 0-28,-1 0 0,-2 4 0,0 2 0,0 1-44,0 3 0,5 1 0,-1 2 1,-1 0-37,-1-1 0,-2 5-14,0 1 1,2 3 0,1-3 0,1 1 89,-1-1 0,3 5 0,0-3 1,1 1 56,4 1 0,0-1 1,2 3-1,0-1 39,0-2 1,6-4 0,2 3 0,4-1 123,1-4 0,1 0-176,3-3 0,-1-4 1,5-4-1,0-3 213,-1-1 0,4 0-242,-2 0 1,-2-5-1,0-4 1,0-4 61,0-4 1,-5 3 0,2-5 0,-3 1-139,-1-3 0,-4 1 0,-2-2 0,-1 1-205,-4 1 1,0-4-1,-2 4 1,-2-1 34,-2-1 1,-3 7 0,-7-4 0,-2 2-19,-1 0 1,-4 0-1,2 6 1,1 1-19,-1 1 1,-2 6 0,4-1-1,0 3 217,-2 1 0,9 0 1,-3 0-1,4 2 206,1 7 0,-3 1 0,4 10 0,0 0-104,2 0 1,4 1 0,1 5 0,1-1-86,4 1 1,-2-2 0,5-1 0,2-3-9,2-2 1,0 1 0,1-5 0,1 0-112,3-3 1,-2-6 0,2 0 0,-3 0 43,-1-1 1,0-5 0,-1-8 0,0-4-52,-4-4 0,2-3 1,-5-5-1,-3-1-137,0 0 1,-2 1 0,-2-1-1,-2 1-7,-4-1 1,-4 2 0,-2 1 0,-2 3-100,-1 2 0,-6 2 1,4 7-1,-1 5 289,3 3 0,-2 4 0,2 5 0,1 11 396,2 8 0,7 10 0,3 5 0,2 0-74,2-3 1,2 3 0,3-2 0,7-5-217,3-2 1,7-9-1,-4-7 1,2-4-187,3-5 0,1-3-62,2-10 0,-5-7 0,-1-11 0,-1-6-117,-4-5 1,-1-3 59,-1-1 0,-6-1 0,-2 1 0,-5 1 48,-5 3 0,-2 4 0,-7 7 0,-3 3 39,-4 2 0,-2 2 0,0 8 0,3 3 151,2 4 0,-4 8 0,5 7 0,2 10 379,0 9 0,7 6 0,1 3 0,1 4-443,3-1 1,7 4 0,5-7 0,4-2-40,4-4 0,4-11 0,8-9 0,1-6 0,-2-6 0,3-14 0,-1-10 0,0-11 0,1-12 0,-9-1 0,-2-3 0,-9-1 0,-7-2 0,-5 5 0,-8 3 0,-8 8-105,-5 9 1,-10 5-1,-2 8 1,-3 4 167,-1 4 0,3 5 0,3 8 0,0 9-22,4 9 1,5 7-1,3 7 1,3 2-42,6-2 0,4 3 0,8-2 0,3-4 0,5-2 0,4-9 0,4-3 0,3-10 0,0-8 0,4-6 0,-4-4 0,1-6-1119,0-6 0,-5 0 0,1-5 0,-4-3-401,-4-5 1,1 7 0,-6-4-1,0 3 1520,2 3 0,-22-44 0,0-5 0</inkml:trace>
  <inkml:trace contextRef="#ctx0" brushRef="#br0">10543 12854 8194,'-1'-7'-878,"-2"1"1,-2 0 1196,3-2 1,0 0 0,1 1 326,-4 2 0,4-1-135,-3 2 0,2 1 393,2-6-608,-5 1 1,3-5 0,-3 2 55,-1 2 0,3-2 0,-4 2 1,0-1-23,0 2 1,-2-4-1,-4 4-74,0-4 1,-4 5 0,0 3-1,0 4-12,-1 4 1,3 6-1,-3 10 1,1 7 3,0 4 0,-3 8 1,6 5-1,4 0-95,3 0 0,2-3 1,7-6-1,3-7-178,8-5 0,10-10 0,8-11 0,2-6-68,3-9 1,1-9 0,0-10 0,-3-2-94,-4-6 1,-3 1 0,-3-8 0,-3 0-1,-4 1 1,-8 6 208,-5 6 1,-4 7-1,-4 0 1,-6 6 180,-6 2 0,-4 6-81,-5 5 0,-1 5 0,-1 0 0,-1 6 308,-2 6 0,0 8-31,4 4 1,2 9-1,1 5 1,3 5-21,2 3 0,6-2-312,8-7 1,3 2 0,4-8 0,4-3-142,5-7 0,14-9 0,0-5 1,2-4-244,4-4 0,-4-5 135,6-8 1,-10-3 0,1-7 0,-6-1-47,-3-2 1,-3-4 332,-5 4 0,-3 1 1,-10 6-1,-4 2 0,-7-2 1,-4 9 0,-6 3 0,1 4 272,-1 4 0,-4 3-130,0 4 0,0 5 1,6 9-1,3 6 338,4 5 0,3 11-234,1-2 0,6 3 0,2-4 1,7-3-426,6-4 1,2-4 0,13-6-1,3-7-129,2-8 0,3-5 196,-1-4 1,-3-9 0,3-8 0,-4-5-8,-5-4 0,-4 2-53,-8-6 0,-3 4 0,-6-3 0,0 2 146,0 2 1,-12 8 0,-5 4 0,-6 3 374,-2 1 0,-5 6-275,0 3 0,0 4 0,4 4 1,1 6 374,-1 5 1,6 7-259,3 8 1,4-2 0,5 5 0,4 0-388,2-1 1,8-8 0,4 1 0,5-7-1989,7-6 1,8-1-1399,4-7 0,1-5 3475,0-8 0,-8-18 0,0-8 0,0-4 0,0 1 0</inkml:trace>
  <inkml:trace contextRef="#ctx0" brushRef="#br0">7584 16733 8142,'0'-13'83,"0"0"0,-2 2 0,-1 1 0,-1 1 263,1-1 1,-2 3 0,-1-1-189,-1-2-159,4 4 0,-4-5 0,3 2 1,-4-2-1,0-2 0,-1 2 128,-1 2 0,-1-7-89,-2 4 1,-1-4-1,-2 3 1,-2 0 137,-2 1 0,-6-1-117,-4 0 0,-4 2 1,3 1-1,-2 2 33,-2 3 0,-2-4-135,-2 5 0,2 0 0,2 2 1,2-1 10,2-1 0,-5 0-1,2 4 0,1 0 0,0 0 0,1-2 13,-1-2 1,0 3-1,-1-3 1,-2 2 0,5 2 0,-3 0-23,-6 0 0,6 0 99,-5 0 1,4 0 0,-4 0 0,0 0 153,-4 0 1,3 4-86,-3 1 0,8-1 0,1-4 0,-1 1 6,3 4 0,-4-3-102,6 7 1,0-6-1,5 3 1,-1-2 27,0 0 0,1 5-135,-1-5 1,1 2 0,-1-2 0,-1 3 20,-3 0 1,-1 3-45,-3-6 1,-3 6-1,4-1 1,-3 2-116,-2 2 1,6-5 199,-6 1 1,7 0 0,-3 3 0,-2 1-25,-1 0 0,-1 1 3,-1 3 1,2-3 0,2 5 0,0-1-27,0 4 0,-1 1 95,2-2 1,3 3 0,5-3 0,0 4-91,1 0 0,-1 1 29,1-1 1,-1 1 0,0 0 0,1-1-25,-1 1 1,-1 1 44,-3 3 1,3-3-1,-3 4 1,2-1-24,-2 0 0,3 4 8,-3-4 0,7 4 0,3-3 0,2 1-27,2-1 0,2-1 32,1-5 1,6 2-1,1 2 1,2 2-5,0 2 1,-1-3 21,5 4 0,0-6 1,2 4-1,1-3-6,1 1 1,6 0 85,-2-4 1,4 4 0,2 1 0,2 0 9,1 1 0,0-1-60,-4-1 0,1-3 1,2 4-1,1-1 103,-2 0 0,4 0-44,-2-5 0,1 1 0,0 1 0,1 0 54,1-2 1,0 4-114,-3-8 0,3 3 1,6 2-1,0 0 47,-1-1 0,1 1-6,-1-1 0,1 0 0,0-3 0,-1-2 73,1-1 0,0-2-4,-1-4 1,1 0 0,-1-1-1,1 0 117,0-4 1,-2 2-61,-3-6 0,3 5 0,-2-3 0,0-1-56,0 1 1,2 3-91,-3-5 1,8 6 0,2-3 0,0 1-213,1 1 0,-1 0 103,-1 3 1,-2 1-1,7 0 1,-1 0 111,-1 0 1,2-1-153,-5 1 1,6-4 0,-4-1 0,1 2 141,-3 2 1,1-4-8,-1 1 0,0-1 0,-4 4 0,-2-3 196,-3 0 1,2-2-154,-6 2 1,4 2-1,-2-2 1,-1 1 137,1-2 0,2 3-108,-4-2 0,6-2 1,-1 0-1,2 0-86,1 0 1,1-4 30,0 2 0,5-4 0,2-1 0,1 0 19,0 0 0,0 0-15,5 0 1,-1 0 0,-1-1 0,-1-4 41,-2-3 1,0 1 24,4-2 1,1 2-1,-1-3 1,-1 2-180,-3-2 1,2 2 88,-6 0 0,5 4 0,0-3 0,0-1 15,-1 1 1,3-1-12,-3-5 0,3 4 0,2 1 0,-1-1 15,1 2 1,-5-4-7,0 2 1,0-2 0,5 0 0,-1 1 26,1 1 1,-7 1-55,-2-5 0,1 0 1,-1 0-1,-1 0 0,-2 1 1,0-1-104,3 0 0,-3-6 0,3-2 0,-3-3-65,-2-2 0,1 1 244,0-1 0,-1 0 0,-1 1 1,-1 1-41,-1 2 1,-1 0-42,5 5 0,-2-2 1,-3 3-1,-2-1 51,-1 2 1,-4-1 15,3-1 0,2 3 0,-2-5 1,-1 2-32,-2 0 0,-1-4 15,0 4 1,-1-6-1,0 2 1,-2-4 62,-2 0 0,1-1-117,4 1 1,-5-1-1,1 0 1,-1-1-215,-1-3 1,3 3 42,-5-2 1,3-4 0,-4 0 0,-1 0 68,-1 4 1,2-3 96,0 2 1,0-4 0,-4 4 0,0 2 13,0 1 0,0 1-35,0 1 0,-4-1 0,-2 2 0,1 1 15,-1 2 0,-4-2-47,2-7 1,-4 3-1,-2-4 1,-2 1-115,-1 0 1,0-4 86,4 4 0,1-5 0,-3 2 1,0 0 236,-2 3 0,-1 3-56,6 2 0,-1-4 0,0 2 0,0 4 384,0 3 0,-4-1-351,0 4 1,-5-4 0,0 4 0,-2 1 67,-2 2 1,-5-3-280,-3 0 1,-3-5 0,-3 4-1,-3-4-406,-4-5 0,-2 2 266,-3-5 1,5 3-1,2 1 1,1 2-54,2 3 0,-3 8 191,-2 9 1,3 4-1,1 5 1,3 8-74,2 7 1,-5 6 132,0 4 0,1-3 0,3 4 0,1-3-634,-1-2 1,7 2 106,2-6 1,4-4 0,3-1 0,5-2 535,4-3 0,-19 1 0,4 0 0</inkml:trace>
  <inkml:trace contextRef="#ctx0" brushRef="#br0">11760 17232 8214,'-20'13'102,"1"1"0,2 2 0,-1 4 0,-2 4 0,-3 7 0,-2 6 0,-5 6 0,-4 5 277,-3 6 1,-6 3-1,21-26 1,1-1-1,-19 27 1,3-3-1,5-7-148,0-6 1,4-2 0,6-15 0,5-8-698,3-9 0,7-7 0,3-6 466,2-7 0,-7-34 0,-5-15 0,0-8 0,0 0 0</inkml:trace>
  <inkml:trace contextRef="#ctx0" brushRef="#br0">11209 17334 8310,'-1'13'135,"-2"0"1,-1 3 235,1 5 1,1 6 0,4 13 0,2 1 343,4 2 0,5 5 0,4-1 0,6 3-618,6 1 0,3 3-609,7-3 0,1-2 1,2-12 511,5-3 0,3-20 0,1-10 0</inkml:trace>
  <inkml:trace contextRef="#ctx0" brushRef="#br0">11952 16899 8446,'-1'-13'907,"-4"1"-795,-2 4 1,0 8-1,3 10 1,2 5-1,1 2 1,-2 0 210,-1 1 0,0 2 1,4 6-1,-2-1-144,-2 1 0,3 4 0,-5 0 0,2-2-76,-1-1 1,1-1 0,4-2 0,0-1-261,0-2 24,0-11 0,1-4 0,2-16 0,3-7-19,1-9 1,-3-1 0,3-7-1,-1-2 87,-3-1 0,-2-1 130,-1 0 0,0-1 0,0-1 0,0-1 352,0-2 1,0 2-90,0 7 1,2-2 0,1 8 0,2 2 444,3 4 0,0 6-556,5-1 0,1 8 0,3 5 0,5 4-102,2 4 0,0 4-40,-3 4 0,2 7 0,-6 2 0,0 3 189,2 2 0,-9 0-372,3-1 1,-9-3 0,0-3-1,-3 1-125,-1 0 1,0-4 81,0 1 0,-1-7 0,-3-3 0,-5-1-446,-2-3 1,-2-2 424,0-1 1,0-6 0,1-2 0,-1-4-42,0 0 0,6-1 400,3 0 0,-2 0 228,2 0-228,-1 6 1,7 2 0,1 7 0,2 6 444,2 4 0,-2 8-461,3-3 0,-5 8 0,1-1 0,-2 4 2,-2 1 0,0-4-183,0-3 1,-2 0 0,0-5 0,-4-1-587,-1-2 0,-2-2-253,-4-4 0,1 2 0,-3-6 849,-2-1 0,-3-24 0,-5-8 0</inkml:trace>
  <inkml:trace contextRef="#ctx0" brushRef="#br0">12234 17680 8332,'0'-13'925,"0"1"0,3 0 0,4 2 0,6 3-218,1 1 0,6-2 0,1 4 1,5 1-1,2 0 0,2 0-2086,-1-1 0,-2 0 1379,-2 4 0,1-18 0,0-3 0</inkml:trace>
  <inkml:trace contextRef="#ctx0" brushRef="#br0">12400 17398 13066,'13'0'441,"0"2"1,1 1-442,3 1 0,37 17 0,15 1 0</inkml:trace>
  <inkml:trace contextRef="#ctx0" brushRef="#br0">13899 16771 8229,'-13'0'218,"-4"2"0,0 0 1,2 4-1,0 3 0,3 3 1,-1 7-1,1 5 914,4 7 0,2 1 1,8 0-1,2 0-851,4-4 1,11-2 0,7-6 0,6-7 0,5-8 0,2-6-94,-1-8 1,5-5 0,-2-13 0,-4-3-271,-6-4 0,-4-4 0,-2-4 0,-5 0-485,-8 0 1,-4 4-1,-10 4 1,-5 4-796,-10 3 1,-9 8 980,-12 7 0,-6 5 0,-3 8 0,-3 3 66,-1 5 0,1 8 1,3 4-1,7 3 259,9 2 1,7 4 0,12 0-1,5-2 230,7-1 1,13-1 32,12-1 1,8-5 0,10-1 0,2-2 450,1 0 0,4 0-120,-3-4 1,-3 4-1,-1 1 1,-5 1 102,-4-1 1,0 4-1,-7-5 1,-4-2-940,-3 0 1,0-3-1263,-7 1 1560,2-6 0,-19-12 0,3-10 0</inkml:trace>
  <inkml:trace contextRef="#ctx0" brushRef="#br0">13156 17398 8229,'-7'-1'519,"6"-3"0,8-3 0,13-2 0,11 1 0,15-4 880,11-3 1,11 0 0,-26 7 0,1-1 0,5 2 0,1 0-1124,4 0 0,2 1 0,4 2 1,0 1-1,6 1 0,1 3 1,1 2-1,-1 4 0,-1 4 1,1 3-1,-2 5 0,0 2-375,-2 3 0,0 0 0,0 0 0,1-1 0,-4 0 0,-1-1 0,-3-2 0,-1-1 73,-3-1 0,-2-3 1,-6-3-1,-1-1 0,-3-2 1,-1-1-1,32 5-511,-5-5 0,-12-2 0,-6-6 0,-7-1-1190,-6-4 0,-8-12 1727,-9-8 0,-2-8 0,2 3 0,3 0 0</inkml:trace>
  <inkml:trace contextRef="#ctx0" brushRef="#br0">13323 17834 8509,'-13'25'363,"0"7"0,0 2 0,1 4 0,0 3 0,4 4 0,3-1 1,4 0-1,2-3 0,4-3 227,3-3 0,11-11 1,6-11-1,8-9 1,5-8-1,5-9-727,4-7 1,-1-10-1,-1-4 1,-2-3-37,-6-2 0,-4-3 0,-9 0 0,-4 6-184,-7 4 0,-6 5 0,-9 2 0,-3 0-27,-8 4 1,-6 4 0,-8 8 0,-3 5 336,-4 3 0,-9 1 0,-2 3 0,-1 4 185,4 6 0,3 2 21,5-2 1,0 5 0,8 2 0,8 2 404,6-1 1,7 0-351,5 5 1,11 2-1,8-2 1,9-5-33,11-1 0,0-10-221,8 3 0,-1-3 0,1 1 0,-4-1 391,-4-1 1,-6-5 19,-3 5 1,-4-1-1,-5 5 505,-4 0 1,-8 0-494,-5-1 1,-3 1 0,-1 0 0,0 0-946,0 0 0,0-5-2297,0 1 2858,0-6 0,23-9 0,6-8 0</inkml:trace>
  <inkml:trace contextRef="#ctx0" brushRef="#br0">14002 18192 8370,'-6'0'2134,"7"-1"1,11-2-1508,8-1 0,5-1 0,4 5 0,2 0 0,2 0 1,2 0-2054,3 0 1,-4 0 1425,0 0 0,0-17 0,4-4 0</inkml:trace>
  <inkml:trace contextRef="#ctx0" brushRef="#br0">14271 18000 8285,'-19'13'383,"5"1"0,-3 2 1,3 2 419,1 2 0,1 7 0,4 6 1,4 1-763,2 0 1,-2-1 0,0 3 0,2-2-42,5 1 0,27 19 0,-9-24 0,-1 0 0</inkml:trace>
  <inkml:trace contextRef="#ctx0" brushRef="#br0">14604 17821 8285,'-13'0'645,"0"0"0,0 0 349,1 0 1,-1 7-1,1 4 1,4 8-402,4 5 0,2 2 1,2 11-1,0 4-715,0 3 0,2-1 1,0 2-1,4 1 34,1-1 0,2-5 0,4-3 1,-1-10-429,1-8 1,0-11-1,0-5 1,0-7-418,-1-9 0,6-6 905,-1-6 0,1-1 0,-2 1 0,2 0 518,2 4 1,0 8-1,3 9 1,-2 3-64,2 1 0,-3 5 0,0 5 0,-2 7 207,-2 9 1,-7 5 0,-5 8 0,-3-2 285,-1-3 0,-3 1-668,-5-5 0,-2-1 0,-10-8 1,0-5-463,0-6 0,-3-5 146,-7-5 1,2-1 0,-5-3 0,1-5-81,-1-2 1,-1-2-127,-5 0 0,5 2 0,3 1 1,2 3-1053,5 1 0,11 2 586,0 4 736,9 0 0,21 17 0,12 4 0</inkml:trace>
  <inkml:trace contextRef="#ctx0" brushRef="#br0">9275 8795 8185,'-9'-4'-32,"1"-2"0,-2 1 0,-2-2 0,-1 1 0,1 0 575,-1 3 0,4 3 0,2 5 0,1 3-209,4 3 1,0 2 0,2 0 0,2-2-134,2-2 1,2 2 0,4-4-171,-2 1 0,1 2 0,3-6 17,1-1 0,-4-2 0,-2-2 0,-1-4-8,-4-3 0,0 1-100,-2-2 0,0 1 0,0-5 0,-2 1-31,-2 4 1,-3-2 201,-6 6 1,-1-1-1,-2 5 1,-2 0 560,-2 0 0,3 10-386,-4 3 1,6 7 0,1-1 0,6-1 849,2 1-1087,2 3 1,11-9 0,4 0 0,6-7 122,3-5 1,-3-7-118,4-2 0,-3-8 0,2-2 0,-2-2-348,-2-3 0,-8 0 103,-4 2 1,2-2-1,-3 6 1,-4 1 106,-7 2 1,-7 7 266,-2 3 1,-6 2-1,2 5 1,-4 4 310,0 6 1,5 9-403,3-1 0,3 7 0,2 4 0,4-1-604,3 0 1,7-2-258,6-8 1,8-4 0,14-10 767,4-7 0,-8-30 0,2-19 0,1-3 0,2-4 0,1-1 0,0 1 0</inkml:trace>
  <inkml:trace contextRef="#ctx0" brushRef="#br0">7276 9410 8136,'-1'7'431,"-2"-1"0,-1-1 449,1 4 0,1 2-747,2 2 1,0-4 1,0-1 0,2-7 1,1-1-19,1-7-176,6-4 1,-9-2-1,5 0 358,0 1 327,-5-1-143,5 6 0,-6 7 0,-2 10 0,0 4-56,-3 3 1,1 1-1,6-2 1,0 1-288,3-1 0,5-6 0,-2-3 0,4-1-28,0-4 0,3-7 0,0-8 0,2-7-310,-1-4 1,-6-2-1,-3 1 1,-1-2-25,-3-3 1,-3 4 0,-5 0 0,-3 8 311,-4 4 1,-5 7-1,-1 2 1,-2 4 656,-3 1 1,5 10-132,1 3 0,4 12 0,3 2 0,3 5 195,1 3 0,3-4-626,7-1 0,8-3 0,8-4 0,2-6-329,5-8 0,8-8 1,-1-7-1,3-8-152,1-10 1,-5-7-49,-3-8 0,-4 1 0,-7 1 0,-6 1-177,-7 2 1,-7 7 510,-8 2 0,-7 2 0,-14 9 1,-4 4 443,-3 3 1,-5 2-338,-1 5 1,0 6 0,6 4 0,2 6 734,0 5 1,13 5-550,0 3 0,11 3 1,4 3-1,2-1 47,7 2 1,5-5-902,10-1 1,4-10 0,8-6-1,2-5-411,2-3 1,-5-8-60,2-6 1,-3-5 0,-1-3-1,-2-2-2884,-2-2 3925,-4 4 0,-56-37 0,12 26 0,0-1 0</inkml:trace>
  <inkml:trace contextRef="#ctx0" brushRef="#br0">4099 9269 6956,'-7'0'599,"2"0"1,3 0 830,-2 0 418,2 0-1410,-9 0 1,4 0-252,-6 0 1,5 1 0,-1 4-109,-1 3 1,3-1-1,0 2 1,0 1 60,0 1 1,2 6 0,-2 2 0,1 1 60,4 2 1,-4 3-113,2 0 0,-1 1 1,7-1-1,2 1-37,5 0 1,2-6-4,2-3 1,0-5 0,1-3 0,2-5 75,1-2 0,4-2-141,-4 0 1,2-6 0,-4-4 0,2-4 37,-1-3 0,-3-6-49,-5 2 1,2-2-1,-5 0 1,-3 3-9,0 2 1,-2-4 63,0 5 0,-7 0 0,-5 6 0,-5 1 92,-3 1 1,3 6 128,-4-1 0,4 4 0,-3 6 0,0 5 352,0 5 0,6 2-93,1-1 1,2 2 0,6 2-1,2-2-112,2-1 0,2-5-227,4 0 0,2-2 0,7-6 0,3-3 240,4 0 1,-1-8-338,2-2 0,-5-8 1,3-3-1,-2 0-309,-2-4 0,-8 4-206,-3 2 0,-4 3 0,-4 1 0,-4 2-1054,-6 2 1,-7 5 732,3 8 1,-5 9 0,2 8 0,0 4 762,3 0 0,14 29 0,4 7 0</inkml:trace>
  <inkml:trace contextRef="#ctx0" brushRef="#br0">9441 9410 8185,'-20'0'463,"-2"0"1,3 0-1,1 0 1,-1-2-1,3 0 607,2-3 1,6 1 0,0 5 0,4 4-844,6 3 1,3-1-1,8 0 1,0-1-63,0-3 1,1-2-1,2-1 1,2 0-155,2 0 1,-3-4-1,3-2 1,-1-1-164,-4-3 0,-5-1 1,-3-2-1,0 0-24,1 1 0,-6-1 199,3 0 1,-10 4 0,-3 2 0,-5 2 114,-4 2 1,-3 4 62,-6 8 0,1 1 1,-1 12-1,2 4 1012,3 3 0,-1 5-982,9-4 1,-1-1-1,10-4 1,3-4-1684,3-4 1,11-8 0,9-5 1451,2-3 0,24-41 0,-21 15 0,0 1 0</inkml:trace>
  <inkml:trace contextRef="#ctx0" brushRef="#br0">4601 6627 8047,'-7'1'287,"3"3"0,1-3 1340,-1 3-395,3-2-1073,-4-2 1,6 0-1,2-2 1,2 0-1,2-4 45,2 0 1,-3-2-1,-1-4-322,0 0 0,-3 4 77,2 0 334,-3 5 1,-5-1 111,0 8 1,0 3-1,4 5 1,0 0 14,0 0 1,0 4 0,1 0-424,3-2 1,3-6 0,5-4 0,0-2-262,0-2 0,-1-6 0,-2-3 0,-2-4-615,-2-3 1,-1 0 0,-4 4-1711,0 0 2589,-11 5 0,-29 12 0,-17 9 0</inkml:trace>
  <inkml:trace contextRef="#ctx0" brushRef="#br0">4613 6639 8086,'-12'5'117,"0"-4"0,1 5 0,2-2 1,1 0 966,-2-2 0,5 5-455,1 1 1,4-3-253,4-1 0,3-2 1,5-4-256,0-2 1,-4 2-1,0-5 1,0 0-40,-1 1 0,-2-2-148,-5-4 1,0 0 155,0 0 1,-1 5 57,-3 3 0,-3 7 0,-5 2 1,0 2 162,0 2 0,0 6 1,0 1-1,1-2-516,3 0 1,1-2-991,3 0 0,4-6 1194,0-2 0,22-50 0,10-14 0</inkml:trace>
  <inkml:trace contextRef="#ctx0" brushRef="#br0">7225 6158 8389,'-13'6'0,"5"-4"0,1 7 0,-1 1 249,1 1 0,4 4 0,-2 0 0,1 4 0,-1 1 0,2 2-344,2 3 1,1 2 0,0 1 0,0 2 0,1-2 0,2-1 94,2-1 0,16 11 0,0 3 0</inkml:trace>
  <inkml:trace contextRef="#ctx0" brushRef="#br0">7238 7272 8365,'-13'14'92,"2"2"0,1 1 926,1-2-989,6 5 0,-2 0 0,5 4 0,0-1 0,0-2-29,0 2 0,17 36 0,4 9 0</inkml:trace>
  <inkml:trace contextRef="#ctx0" brushRef="#br0">7289 8078 8365,'-18'19'104,"3"-5"1,0 3 0,3-3 847,4-1 0,4 0 1,-4 0-1023,3 0 0,2-6 1,6-2-1,2 0-844,3-1 0,0 4 914,5-3 0,0 10 0,-1 0 0</inkml:trace>
  <inkml:trace contextRef="#ctx0" brushRef="#br0">7302 8603 8284,'-6'19'-210,"1"-1"1,-5 5-1,2-3 875,3-2 1,-4 4 0,5-5 0,1-2-101,2 0 1,1 2 0,0 0-735,0-2-619,0 0 1,5-3 0,4 0-352,2-4 0,-2-1 1139,-1-2 0,1-10 0,4 4 0</inkml:trace>
  <inkml:trace contextRef="#ctx0" brushRef="#br0">7315 8923 8272,'-6'15'-6,"-3"2"1,0-3 0,-1 3 0,2-1 455,3 1 1,-4-2-212,5 7 0,-5-1 1,4 5-1,-1-1 40,0 1 1,2-5-369,4 0 0,0 1 1,0 2-1,0-3-145,0-4 1,6-1 49,2 1 1,2-7 0,0 3 0,-1-2-601,1 1 0,-3 0 491,1 1 0,-3 0 1,2 1-1,-2 2 246,-2 1 0,0 6 0,0-2 1,1 2 198,-1-2 1,-1 3-71,-2-2 1,-2 2 0,-1 1 0,-1 1 66,1 0 0,-3-6 63,2-3 1,0-3-481,4-1 0,0-9 268,0-8 0,0-43 0,0-22 0</inkml:trace>
  <inkml:trace contextRef="#ctx0" brushRef="#br0">7340 9627 8221,'-4'13'-10,"-2"0"0,1 0 18,-1 0 1,-3-5 96,5 1 0,0-1-820,4 5 235,0-6 0,0-3 480,0-8 0,0 3 0,0-50 0,0-6 0</inkml:trace>
  <inkml:trace contextRef="#ctx0" brushRef="#br0">7302 9499 8221,'-13'0'140,"0"0"1,0 0 409,1 0 1,5 6-1,1 3 1,2 2-2,-1 2 0,1 5-534,4 4 1,1 2 0,2 0 0,3-1-546,1-2 0,0-1 136,2 1 394,2-2 0,-4-40 0,6-9 0</inkml:trace>
  <inkml:trace contextRef="#ctx0" brushRef="#br0">7276 7681 7970,'-8'-4'-34,"-1"0"1,1 0-1,-1-1 1066,1 1-1784,5 0 803,-3 4 0,6 1 325,0 4 0,1-3 596,4 7 0,-4-1-197,3 5 0,-2-4-598,-2-1-679,0-5 81,6 3 400,-5-6 1,6 0 648,-3 0-70,-2 0 1,5 4 0,-4 2 138,1 1 1,0-3 336,-4 5 0,5-5-343,-1 5 1,4-5-451,-3 4 1,0-5-1,-2 0-399,1-6 1,1-5 82,-5-9 0,0 2 0,0-3 0,-2 1-136,-2 0 0,1-5 113,-5 5 1,-5 2 0,-4 6-1,1 5 319,2 2 1,-3 2 127,0 0 0,0 10 0,4 5 0,1 3 65,4 5 0,2 1 0,6 0 0,0-2-417,0-5 1,6-3-1,4-3 1,4-2-348,3-5 0,5-10 249,-5-6 1,0-6 0,-5-4 0,1 0-126,0 0 1,-6 2 317,-3-2 0,-4 7 1,-5-2-1,-7 4 559,-3 4 1,-9 4 0,-1 6 0,-3 3-45,-1 5 0,2 8 0,3 4 0,3 5-56,4 4 1,4-3-490,4 3 1,5-3-1,10-3 1,8-3-1396,10-4 0,3-8-197,7-5 0,1-10 0,3-5 0,0-6-6184,1-3 7714,-6-7 0,-13-23 0,-9-10 0</inkml:trace>
  <inkml:trace contextRef="#ctx0" brushRef="#br0">17640 10511 7960,'-6'-7'64,"3"-3"1,-5 5-1,-2 3 1,0 2 271,1 4 1,2 4-1,4 8 1,-2 3-202,-2 0 1,4 4 0,-3 6 0,2 2 0,-1 2 0,3 2-109,0 2 0,2 7 0,0 3 0,0 4 0,0 4 1,0 3-276,0 4 1,2 7 209,0-29 0,0 1 0,-1-2 0,-1 1 0,2 3 0,1 1 1,-2 2-1,-1 1-47,0 3 1,0 1 0,0 4-1,0 1 1,-1 3 0,1 0-1,-2-1 1,1 0 88,-1 1 0,-1 0 0,1 3 0,0 0 0,2 1 0,0-1 1,0 3-1,0 0-233,0 1 0,0 0 0,0-2 1,0-1-1,0-3 0,0 1 1,0-1-1,0 1 134,0 0 1,0 1-1,0 3 1,-1 0-1,0-1 1,-1 0-1,-1-2 1,0 0 102,0-1 0,-1 0 0,2-1 0,0 1 0,-2 2 0,-1 0 0,1-1 0,-2 0 9,1-1 0,-1-1 0,0-1 0,-1-1 0,1-7 1,-1-1-1,1 0 0,0-1-42,-1 0 0,1 0 0,0-1 0,0 0 1,1-2-1,0 0 0,1-4 0,0-1-127,-1-3 1,0-1 0,-2 28 151,-2 0 0,2-7 0,-1-7 0,3 0 0,4 0 0</inkml:trace>
  <inkml:trace contextRef="#ctx0" brushRef="#br0">16756 13327 7983,'-13'0'297,"0"0"-92,1 0 0,6 0 0,6 0 1,7 0-114,4 0 1,2 0 0,1 0 0,3 0 0,3 2 0,3 1 118,3 1 1,-2 0-1,10-4 1,2 0-32,1 0 1,3 0-93,2 0 0,5 0 0,9 0 0,5-1-76,6-4 1,4 3-1,-33-2 1,1-1-1,0 1 1,0 0-23,2 0 0,-1 0 0,0-1 1,0 0-1,2 3 0,1 0 1,1 1-1,-1-1-61,1 1 1,1 1-1,-3 0 1,1 0-1,-1 0 1,0 0 0,0 0-1,0 1 76,0 1 0,0 1 0,2 0 0,0 1 0,2 2 0,-1 1 0,-1-1 0,0 0 134,1 1 1,-1-1 0,0 0 0,0 0 0,2-1 0,0-1 0,2 1 0,0-1 49,1 1 0,0 0 0,3-2 0,0 0 0,-3 0 0,0-1 1,2 1-1,1-1-89,1 0 1,0 0-1,3 0 1,1 0-1,1-2 1,1 0 0,-2 0-1,-1 0 69,1 0 0,0 0 1,2 0-1,0 0 1,3 0-1,-1 0 1,0 0-1,0 0-92,0 0 1,-1 0-1,2 0 1,0 0-1,-5 0 1,0 0 0,3 0-1,1 0-88,2 0 1,1 0-1,-6 2 1,0 0-1,3 1 1,1 0-1,-2 0 1,-1 0-65,0 0 0,-1-1 0,-2 1 0,0-1 0,-1-2 0,0 0 0,-1 0 0,0 0-64,-1 0 0,0 0 0,-5-1 0,0 0 1,-2 0-1,-2-2 0,-2-1 0,-1 0-107,-2-2 1,0 0 0,31-7 0,-6 1 0,-9-1-533,-6 0 1,-11 6-1,-10 3-33,-5 2 1,-10 4 810,-9 2 0,-2 2 0,-2 2 0,0-2 0</inkml:trace>
  <inkml:trace contextRef="#ctx0" brushRef="#br0">22559 12790 7862,'-18'25'777,"8"-2"0,-2 1 0,5 6-157,4 6 0,3 1 0,5 10 0,4 1-176,7 2-603,4 1 0,10-1 0,1-3 0,2-5 0,4-3 0,3-4 0,4-2-933,2-2 0,-7-2 1024,0-8 0,-6-8 0,-8-9 0,-1-2-923,-2-2 1,-11-2 990,-11-2 0,-68 2 0,22 0 0,1-1 0</inkml:trace>
  <inkml:trace contextRef="#ctx0" brushRef="#br0">17896 10242 7645,'-7'0'1624,"1"0"-1342,6 0 1,2 1 0,2 2 18,5 1 1,-2 5-1,1-3 1,2 1 467,2 3-625,0 1 1,1-2 0,0-1 0,1 4 0,2 2 0,1 3 0,0 0 134,1 1 1,2-2 0,6 5 0,0 1 57,-1-2 0,-1 4-139,-2-3 0,2-1 0,-1 1 0,4 2 73,3 1 1,-2 1 0,-5-3 0,-2-2-91,2-1 0,6 4 0,-1-4 0,-2 3 16,-4-1 1,0 0-1,3 5 1,0-2-93,-4-2 0,2 2 0,-5-3 0,1 3-6,-1 2 1,4-1 0,-5 0-1,0-3 11,1 0 0,-4-1 0,5 5 0,-2-1-72,0 1 1,2-5 0,-4-1 0,2 0-40,-1 0 0,3 0 0,-2 1 0,-2-2-1,0-1 1,-4-2-1,0 4 1,-1 0-8,0 0 0,4-5 0,-6 4 0,-1-2 63,-3 0 1,2 0 0,-1-6-42,2-2 1,-4-2 0,3-4 101,0 1 1,-3 0-99,5-4 1,-5 2 0,3 1-1881,-1 1-3371,-3 0 2025,3-4 3209,-5-6 0,-5-18 0,-2-10 0</inkml:trace>
  <inkml:trace contextRef="#ctx0" brushRef="#br0">19228 11522 7833,'-12'0'359,"-1"0"1,0 0 0,0 0 0,0 0 0,0 0 957,1 0 1,5 6-1,2 2-735,4 4-452,7 1 1,1 4 0,5 1 0,1 1 0,0-1 0,1-2 0,2-2 657,1-1 1,0 0 84,-4-1 1,0-3-191,0-1 0,-5-5 0,-1 0 0,-1-6-388,-3-5 0,-3-4 0,-4-2 0,-5-1-340,-2-3 1,-2-3-1,0 3 1,-1-1-39,-3 1 1,2 2 0,-3 6 0,1 3-191,0 1 0,0 2 1,5 5-1,4 5 159,3 7 1,4 5 0,1 8 0,0-2-118,0-2 0,6 0 254,2-5 0,4 0 1,0-5-1,1-4 560,0-3-444,0-4 0,-2-7 1,-2-4-1,-5-5-55,-2-7 0,-4 0 1,-2-1-1,-3 3-373,0 1 1,-9-2-533,3 4 1,-1 0 0,4 6 0,1 2-3887,-1 5 4707,5 2 0,-1 31 0,6 6 0</inkml:trace>
  <inkml:trace contextRef="#ctx0" brushRef="#br0">19395 11727 8024,'-2'7'302,"-2"-3"-76,3-2 156,-5-2-122,6-6 0,-1 5 157,-4-4 0,4 3 1274,-3-3-622,2 4-468,2-5-210,0 6 176,0 0-349,6 0-64,-5 0 0,11 0 1,-4 0 137,4 0 0,-4 0-27,1 0 1,-1 0-1,5 0 1,0 0 315,0 0 1,0 0-372,-1 0 0,1 0 1,0 0-1,0 0 94,0 0 0,-1 0-260,1 0 1,0 2 0,0 0 0,0 3 120,-1-2 1,1-2-72,0-1 0,0 0 0,0 0 0,0 0 223,-1 0 1,1 4-128,0 1 1,0-1 0,0-4 188,-1 0 0,1 0-260,0 0 0,-4 0 0,-1 0 0,2 0 71,1 0 0,-2 0-104,0 0 1,-1 0-1,5 0 80,0 0 0,-5 0-71,1 0 1,-1 0 0,5 0 142,0 0-191,0 0 0,0 0 0,-1 0 0,1 0 69,0 0 1,-4-4-42,-1-1 1,1 1 0,3 4 16,1 0 1,0 0-31,0 0 0,0 0 0,-1 0 0,1 0 54,0 0 1,-4 0-67,-1 0 0,1 0 1,4 0-1,-1 0 54,1 0 0,0 0-17,0 0 1,0 4 0,-1 1 0,1-3 156,0 0 1,0-2-149,0 0 0,-5 0 0,1 0 1,1 0 87,1 0 0,2 4-95,0 0 0,-1 1 0,1-5 1,0 0 93,0 0 1,-5 0-164,1 0 1,0 1 0,3 2 0,1 1-13,0-1 0,-4-2 31,-1-1 0,1 0 0,3 0-16,1 0 0,0 0-23,0 0 0,-5 0 0,1 0 0,1 0 0,1 0 0,2 0 0,0 0 0,0 0 0,0 0 0,-1 0 0,1 0 0,-4 0 0,-1 0 0,2 0 0,2 0 0,0 0 0,-3 0 0,-1 0 0,2 0 0,2 0 0,1 0 0,-5-1 0,1-2 0,1-1 0,1 0 0,2 4 0,0 0 0,-1-6 0,1 5 0,0-4 0,0 4 0,0 1 0,-5 0 0,1 0 0,1 0 0,1 0 0,2 0 0,0 1 0,0 4 0,-1-4 0,1 5 0,0-6 0,0 0 0,0 1 0,-1 3 0,1-2 0,0 2 0,0-3 0,0-1 0,-1 0 0,1 0 0,-1 2 0,-4 2 0,4-2 0,-4 2 0,4-3 0,0-1 0,1 0 0,0 0 0,0 0 0,0 0 0,-6 0 0,-2 0 0,-5-5 0,0 2 0,-1-4 0,-3 1 0,1 2 0,-6 4 0,5-2 0,-4-2-4065,-1 3-5766,2-5 9797,1 6 1,29-12 0,5-2 0</inkml:trace>
  <inkml:trace contextRef="#ctx0" brushRef="#br0">21329 11740 7860,'-8'0'709,"-1"0"1,-1 0 0,-1 0 0,-2 1 114,0 4 0,6 2 0,3 7 0,2 1 0,4 4 0,2 1-266,5 3 1,2-3 0,2-1 0,0 0-271,-1-3 0,6-8 0,-1-4 1,-2-2-157,0-2 1,-4-6 0,-1-4 0,-3-5-147,-1-7 0,-2-2 1,-4-3-1,-1-1-258,-4-2 1,-2 0-1,-6 4 1,-1 2 139,-3 3 0,1-1 336,-5 10 1,0-3 0,-4 11 0,3 3 388,0 3 1,2 11 0,0 9-1,6 2-292,4 1 1,7 1 0,1 0 0,4-2-1027,7-3 1,4-2-297,4-7 0,3-4 0,5-4 1021,1-3 0,-4-36 0,-1-15 0,2-3 0,1-1 0</inkml:trace>
  <inkml:trace contextRef="#ctx0" brushRef="#br0">21393 11868 7860,'-11'-9'-300,"1"2"0,1 0 1,1 0 1025,1-3 1,-3 3 0,4 0-41,-1 1 0,4 0 125,-1 2-388,2 3 0,1-5-72,-3 6 0,2 1 0,-2 4 76,3 3 0,1-1-151,0 2 0,1-1 1,2 5-1,1 0 33,-1 0 1,4 0 0,0 1 0,2 2-93,-1 1 1,1 4-1,4-3 1,1 2 55,3 3 0,2 6-155,2 0 1,3 3 0,-1-2 0,4 4 97,3 3 0,4 1-116,-4 1 0,1 3 1,-2 1-1,2-2 122,2-1 0,-5-2-70,2 1 1,-3-1 0,-3-1 0,0-1 256,2-2 1,-7-1-305,6 1 0,-2 1 0,1-5 0,-1-1 314,-2-2 1,-5-6-219,1 0 0,-3-9 1,-2 0-1,-2 0 451,-2-1-639,-5-4 0,4 3 62,-3-5-440,-2 5 199,4-9-283,-6 5 1,0-8 0,-2-2-2028,-2-5 0,2-2 1,-2-2 2475,3 0 0,-16-51 0,6 26 0,0 0 0</inkml:trace>
  <inkml:trace contextRef="#ctx0" brushRef="#br0">20714 9602 8022,'-12'7'151,"-1"4"0,0-2 0,0 2 0,2 3 0,1 4 0,1 4 0,1 7 738,1 5 0,1 4 0,6 5 1,0 4-839,0 3 0,-4 5 0,-1 2 1,2 0-1,2 0 0,1-5-213,0-3 1,0-5-1,1-8 1,2-5-3053,2-6 3214,5-8 0,-3-9 0,6-10 0</inkml:trace>
  <inkml:trace contextRef="#ctx0" brushRef="#br0">20471 10280 8064,'-7'13'30,"-5"6"0,5 3 0,-1 8 501,-1 9 1,6 6 0,-1 11 0,1 5-154,-1 6 0,3 2 0,-2-32 0,1 0 0,1 33-92,1-4 0,1-5 0,4-14 1,3-9-313,4-12 0,10-19 0,5-16 0,6-18-65,7-15 1,0-13-1,-17 22 1,1-2-1,-1-1 1,1 0-143,-1-2 1,-1 0 0,1-1 0,-2 0 0,-2 0 0,-1 1 0,0 1 0,-1 2 232,12-28 0,-24 13 0,-8 6 0</inkml:trace>
  <inkml:trace contextRef="#ctx0" brushRef="#br0">18652 10101 7865,'0'-8'440,"-2"0"0,-2 1 3250,-4 0-2072,2 4-1364,0-2 0,6 10 1,0 5-1,0 6-67,0 5 0,-1 4 1,-2 0-1,-3 2 144,-1 3 0,3 7 0,-5 6 0,-1-1 109,-1 2 0,0-2 0,1 3 0,3-2-228,1-6 0,2-4 1,4-9-1,1-4-4,3-7 0,5-2 0,6-7 0,4-2 100,1-5 0,1 0 0,5-6 0,0-2 258,-1-5 1,-4 2-1,1-2 1,-1 5 382,-1 3 0,3 0-600,-6 0 0,0 2 1,-4 5 374,0-3-1192,-1 2-73,-4-4 1,-4 11-2750,-8-1 1,1 0-1833,-6-4 5122,6 0 0,-2 0 0</inkml:trace>
  <inkml:trace contextRef="#ctx0" brushRef="#br0">22328 11740 7902,'-7'18'297,"-3"-2"0,5 5 0,-2 3 0,-2 5 0,2 5 0,1 3 1,1 1 543,-4 1 0,2 4 0,-2 1 0,-1 0-624,-1 0 1,-2-3 0,-1-5-1,-2-4 1,-1-2 0,0-6-117,-1-5 0,3-11 0,-2-3 0,3-7-545,1-6 1,0-9 0,1-16 0,0-7-426,4-4 0,-2 1 0,5-2 0,3 2 184,0 6 0,2 0 676,0 7 1,0 2 0,0 7 0,2 5 259,2 6 0,-1 4 251,5 6 0,-1 7 0,3 6 1,-1 7 813,1 4 0,6 8-679,1 2 1,0 3 0,-3 0 0,2-2-230,1-1 0,1-1 1,-1 3-1,3-4-304,0 0 1,4-4-219,-2-7 0,0-2 0,1-8 1,-1-2-1232,0-5 1,1-2-2052,-2-2 3396,-2 0 0,-12-52 0,-1-12 0</inkml:trace>
  <inkml:trace contextRef="#ctx0" brushRef="#br0">22687 12329 7974,'0'7'7254,"7"-1"-7038,6-6 0,6 0 0,6 0 0,1-2 1,1-1-1,3-2-1063,4-3 0,-1 4 847,1-4 0,0-35 0,4-12 0</inkml:trace>
  <inkml:trace contextRef="#ctx0" brushRef="#br0">22931 11996 7953,'-9'13'576,"2"-1"0,0 1 1713,0 0-1816,4 6 1,-3 0-1,6 7 1,0 1 0,0 2-1,0 2 1,0 0-733,0 0 1,6 4 0,2-4 258,4 2 0,12 12 0,3 8 0</inkml:trace>
  <inkml:trace contextRef="#ctx0" brushRef="#br0">23264 12866 10641,'-7'-1'694,"2"-5"1,4-6 0,1-11 0,0-9-348,0-6 1,0-9 0,0-1 0,0-6-270,0-6 1,0 3 0,0 0 0,0 2-1,0-2 1,0 1-19,0 4 0,0-1 0,0 10 1,0 2 314,0 1 1,6 8 0,2 2-1,3 4 199,2 5 0,4 2 0,2 6 0,1 2-226,3 3 1,-1 2-291,0 6 1,0 1-1,-4 4 1,-1 2-230,1 0 0,-8 4-52,3-2 1,-5 2-1,1 2 1,-5 0-236,-2-1 0,-2 6 18,0-1 0,-6 0 1,-4-5-1,-4 1-286,-3 0 1,-2 0 473,2 0 1,-3-1-1,-4 1 1,3-1 24,4-4 0,2 2 211,2-6 1,1 1-2,-1-5 1,7 0 294,6 0 0,10-5 0,9 1 0,1 1 386,2 2 0,4 1-343,4 0 1,-3 1 0,3 4 0,-5 5 295,-3 5 0,1-1-235,-6 3 0,0-1 1,-6 0 72,-2 1 0,-5 0-51,-8-4 1,-5-6 0,-8-3 0,-4-2 198,-4-2 0,-4 0-489,-1 0 1,-6 0-1,3 0 1,-1 0-44,0 0 1,6 0-328,-2 0 0,7 0 0,3 0 0,3 1-2530,6 3 2786,3 3 0,43 6 0,7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6239 6222 8484,'-7'0'269,"1"0"-238,0 0 0,0 1 0,-4 4 0,2 3 0,-3 5 1,-5 5-1,-5 7 0,-4 5-84,0 2 0,-8 12 0,-5 10 0,15-23 0,0 0 0,-2 3 0,-1 1 0,-2 3 0,0 0 22,-1 2 1,-2 1 0,-2 0-1,0 2 1,-2 2 0,1 1-1,1-1 1,1 1 0,0-1-1,1-1 1,2-1 0,0-2-31,0-1 1,1 0-1,-1-2 1,1 1 0,1-1-1,0 1 1,0-2-1,0 1 140,2-1 1,0-1 0,0-3 0,2-1 0,-17 25 0,6-4 100,5-8 0,3-5-75,14-6 1,2-8 0,10-9-244,0-3 1,5-7 80,4-3 1,2-8 0,2-6 0,0-6 19,0-5 0,5-5-32,4-3 1,3-4 0,5-7 0,6-4-154,5-7 1,4-5 203,-19 27 0,0-1 0,-3-1 0,1 0 0,-1 3 0,1-1 0,0 0 1,1-1-9,2-3 1,1 0 0,2-1 0,2-1 39,2-4 1,1 1-1,3-1 1,2 1 0,-1-1-1,0 0 1,2-1 0,1 0-7,1 0 0,0-1 1,1-1-1,-1 0-34,0 3 1,0 1 0,-2-1 0,-1 0 0,-3 4 0,0 2 0,-1-1 0,0 1 19,1 0 0,0 0 1,0 0-1,-1 0 26,-1 0 0,-2 2 1,-1 0-1,-1 2 0,20-20 1,0 4 15,1 1 1,-4 3 1,-5 6 1,-2 6 0,-12 7 0,-5 5 440,-6 3-399,-3 7 1,-8 3 0,-3 8-1,-4 4 37,-4 4 0,-5 8-8,-8 5 1,-4 7 0,-11 7-1,-6 5-107,-8 8 1,21-26 0,-1 0-3,-2 4 0,1 0 0,0 2 0,0 1 1,-3 3-1,1 1 0,-1 1 0,0 1-216,-1 1 0,0 1 0,0 1 0,1 0 127,-5 2 1,1 1-1,1 5 1,1 1 0,0 2-1,1 1 1,0 3-1,1 0-106,-1 3 0,2-1 1,7-3-1,1-1 128,1 1 1,2-1-1,5-4 1,2-2-1,2-3 1,1-1-1,1-3 1,1-2-116,1-3 0,1-1 0,-1 24 117,5-9 1,5-10 0,2-8 0,2 0 70,0-1 0,-5-7 82,4 0 1,0-8-1,1-1 1,0-6 33,1-6 1,1-2-100,2-2 1,7-8-1,6-6 1,6-11 23,5-12 1,12-5-48,2-9 0,-19 24 1,2-1-1,0-6 1,0-2-1,4-2 1,1-1-108,3-3 1,1 0-1,0 0 1,1 0 82,5-1 0,0 1 1,0 0-1,0 0 1,2-1-1,1 1 1,0 0-1,0 1-15,1-1 0,1 2 1,-3 3-1,0 1 70,0 0 1,1 0 0,-4 2 0,-1 1-1,-3 1 1,-1 0 0,-2 0 0,0 1 33,-1 1 1,-1 0-1,-1 2 1,-1 1-44,-3 3 0,0 1 1,1-2-1,0 2 0,1 1 1,1 1-1,-4 1 1,1 0 314,27-15 0,-4 3-202,-6 7 1,-6 5 0,-3 4 0,-7 6 43,-5 6 0,-8 4-173,-5 4 1,-9 5 0,-4 9 0,-4 8 17,-4 6 1,-9 7 12,-8 4 1,-10 8 0,-8 10 0,17-29 0,-1 1-16,-2 1 0,0 1 0,-4 2 0,0 0 46,-3-1 0,0 0 0,-3 5 0,-2 1 0,-4 2 0,-2 1 0,-1 3 1,-1 1-106,-1 1 1,-1 1 0,-2-1 0,1 0 47,5 1 1,1 0 0,-2-1-1,1 0 1,0 3 0,1 2-1,2-3 1,1-1-27,3-1 0,3-1 1,5-3-1,4 0 36,6-7 1,2-1 0,-5 29 0,8-5 0,9-5-124,7-7 1,7-9-24,11-7 1,2-7-1,12 1 1,4-9-292,2-4 0,8-7 278,-3-12 1,6-10 0,3-13 0,5-12 107,-29 15 0,1-2 0,3-4 1,1-4-144,2-3 1,1-2 0,4-5 0,2-2 0,5-5 0,1-2 0,-15 16 0,0-1 0,0-1 55,2-1 1,1-1 0,-1 0 0,2 0-1,1 0 1,-1-1 8,1 0 1,1-1 0,-1 0 0,2 2 0,0 0 0,1 0-1,3-3 1,1 1 0,1 0 0,-1 2 0,0 1 0,1 2 107,-1 1 0,1 1 0,-1 0 0,-1 1 0,0 1 0,0 1 1,-5 5 1,-1 1 0,0 1-1,19-12 1,1 1 0,-4 2-1,0 3 1,-3 1 0,0 2 129,-5 3 0,0 1 0,-2 0 0,0 0 9,-6 3 0,-1 1 0,1 0 0,-1 1 0,-2 2 0,0 2 0,-2 1 0,-1 0 296,29-12 0,-7 7-196,-10 3 1,-5 7-1,-9 3 1,-9 3 147,-9 5 1,-8 8-337,-7 12 1,-13 9-1,-10 15 1,-12 8-83,13-25 1,-2 1-1,-4 3 1,-1 1-46,-2 3 0,-2 1 0,-2 2 0,-1 0 0,-4 3 0,0 0 0,-1 2 1,0 0-358,-1-1 0,0 1 0,-1 3 0,-1 0 321,-3-2 1,0 0 0,-1 2 0,-1 1 0,-2-1 0,1 0 0,1 0 0,1 1 12,3-2 1,0-1-1,5-2 1,2 1 333,3-2 1,2 1 0,2-1 0,2-1 0,2-3 0,1-1 0,3-1 0,2 1-51,3-3 0,2 0 0,-7 31-34,6-1 1,7-4 0,3-2 0,2-2 69,2-6 0,3-1-371,4-6 1,3 0-1,7-8 1,3-3 210,5-7 1,3-12-118,5 0 1,9-9 0,8-2-1,4-10-95,4-9 0,5-17 78,-26 14 0,1-2 0,3-8 1,0-2-1,5-3 0,1-2 1,2-4-1,-1-2-591,2-3 0,0-1 0,3-2 0,0-1 611,-17 14 1,-1-2 0,1 1 0,2-1 0,0 0 0,0 0-1,1-2 1,-1-1 0,1 1 0,0 2 0,-1 0 0,1 0 51,0 1 0,0 1 0,0 0 0,16-15 0,0 1 132,1 2 0,1 2 0,-1 4 0,1 2 0,-3 3 0,0 2 0,-3 6 0,-1 1 176,-2 5 1,-1 1 0,-5 2-1,-2 0-183,-2 1 0,-1 0 0,-1 2 0,1 1 0,27-14 0,-8 3 433,-6 2 0,-6 0-188,-7 4 0,-4 4 0,-9 8-11,-4 5 0,-8 6-389,-5 6 0,-4 3 1,-6 15-1,-6 7-486,-8 7 0,-10 5 290,-4 6 1,13-21-1,-1 0 1,-1 1-1,-1-1 1,-1 1-1,-1 1 93,-2 1 1,0 1 0,-1 0 0,0 1 9,-3 3 0,0 1 1,-2 2-1,-1-1 1,1 2-1,-1-1 0,-1 0 1,1 0 122,-2 1 0,0-1 0,-3 2 0,-2-1 40,0-1 0,-1-1 0,0 4 0,1 0 0,0-2 0,1-1 0,3-2 0,2-1 606,2-2 1,1 0 0,0-2-1,2-1-245,5-3 1,1 0 0,1 0 0,2 0 0,-6 21 0,11-6 735,10-3 1,5-5-1356,2-3 1,10-3 0,3-7 0,3-2 249,2-5 0,6-3-155,6-1 1,11-6-1,2-6 1,7-8-701,6-10 0,3-13 599,-25 12 0,1-2 0,2-2 0,1-2 1,3-3-1,-1-3 0,1-1 0,-1-2-487,2-1 0,-1-3 0,2-3 0,1-2 674,5-3 1,0 0 0,-5 0 0,0-1 0,3-2 0,0-1-1,-2 2 1,-2-1-13,0 1 0,-2 2 1,-2 4-1,-1 0 397,-3 2 1,-1 2 0,18-13 204,-9 11 0,-20 28-234,-15 20 1,-13 15 0,-13 16 0,-13 11 13,10-20 1,-2 0 0,-4 5 0,-2 1-278,-6 5 1,-2 1 0,0 0 0,-2 1 0,-5 5 0,-1 0 0,-2 1 0,-2 0-358,0 0 1,-1 1-1,15-17 1,0 1-1,-1 0-220,-1 0 0,0 1 0,0-1 521,-10 14 0,0 0 0,11-13 0,-2 0 0,1-1 0,-9 13 0,1-1 0</inkml:trace>
  <inkml:trace contextRef="#ctx0" brushRef="#br0">2383 8130 8299,'-7'-2'-52,"2"-2"0,2 2-16,-1-2 0,3 1 1,-3-1 115,2-4 1,2 0-1,2 1 1,0 0 301,3 0 128,5 4-197,-3-8 0,1 9-166,1-2 0,-6 4 0,1 4 1,-4 5 25,-4 2 0,2 2-137,-2 0 1,-3 1-1,-2 2 1,-1 2 27,2 2 1,-4 2-32,4 3 0,-4 1 1,1-1-1,1 1-109,2 0 1,-1-1 106,-4 1 1,5-1-1,1 1 1,-1 0-18,1-1 0,3-3 4,-4-1 0,5-1 0,-2 1 0,3-4 15,-3-3 1,4-1-119,-3 0-57,2 0 1,2-5 94,0 1 0,0-8-118,0-1 192,6-5 1,1-8 0,6-1 0,0-2-58,-1-1 1,1-4 61,0 3 0,1-3-1,2 3 1,1-1 10,-1 1 1,-1-4-7,2 5 1,-2-1 0,2 2 0,-3-1 6,-1 1 0,0 6 148,-1 2 0,1 1 56,0-2-96,-6 4 1,-3 6 16,-8 3 1,1 3-100,-5 6 1,1 0 0,-3 0-1,1 0 47,-1-1 1,-1 1-71,-2 0 1,4 0-1,1 1 1,-1 2 73,2 1 1,-4 0-69,2-4 0,-1 1 0,0 1 0,3 3-61,2-3 0,-4 4-6,5-2 0,-5 0 1,5-3-1,1 2 7,2 1 0,-4 0-49,1-4 1,0-1-1,4 1 1,0 0-271,0 0 281,0 0 0,1-2-57,4-2 100,-4 2 0,10-10 0,-4 2 1,2-6-45,0-5 0,3-1 10,5-3 0,2 2 0,-3-9 1,2 2-67,2 0 0,0-6 137,1 2 0,4 1 0,-6 0 0,3 0 18,-1 0 0,-4 5 50,5-3 0,-7 4 0,2 1 165,-2 1-23,-3 4-148,-5 3-36,-1 5 0,-6 5 1,0 4-21,0 2 1,-4 2-23,0 0 1,-6 4-1,1 0 1,-1 0 1,2 2 0,-7-1-11,7 4 0,-11 2 0,7-3 0,-4 3-30,-3 2 0,4-1 28,-7 1 1,5 1 0,-3 2 0,2 0 7,2 0 0,2-2 6,1-2 0,2 1 0,1 0 0,3-1-13,1 1 1,2-2 4,4-3 1,0-1 0,0-4 0,0 1-95,0-1 1,4-2 31,0-1 0,5 0 0,-3-1-30,1 1 0,-3-4 30,4-1 0,-3-5-12,3 1 1,-1-8 37,2-4 1,2-4-1,-2-1 1,2-1-120,2-3 0,4-1 137,0-4 0,2-2 1,-4 3-1,4-5 76,1-4 1,0 7-67,1-2 0,2 2 0,-6-3 0,0 1-20,1-1 0,-3 6 123,2 3 1,-7 3-1,-3 1 289,-1 0-189,-2 6 1,-6 3-66,-2 8 0,-3 3-98,-6 6 1,0 0 0,1 1 0,-3 3 56,-2 5 0,2-2-53,-7 1 0,5-1 1,-3 3-1,0-2 246,0 2 0,3 1-163,-4 2 1,4-1 0,-3 1 0,0-1-13,0 1 0,4 0-103,-1-1 1,3 1 0,1-1 0,1 1-12,-1 0 1,1-2-17,4-3 0,-2 2 0,6-6 1,-1-1-104,0-2 1,3-1 21,-2-1 1,2-3-232,2-1 337,0-5 1,2 3 5,2-6 1,-1-6 88,6-2 1,-2 1 0,3-2 0,-2-1-33,2-1 1,2-2-30,0 0 1,1-4 0,0 0 0,0 1-10,0 2 0,-1-3 0,1 0 1,0-1 0,0 2-1,0-3-2,-1-1 0,1 5 24,0-2 0,0 1 0,0 0 1,-2-1-10,-2 2 0,1 5 95,-6 1-18,0 6 0,-5-1-88,-4 8 0,-2 4 0,-7 6 0,-3 3-28,-4 4 0,1 5-10,-2 4 1,0-2 0,-7 6 0,-1 0 186,2-1 0,1 5-88,1 1 1,0-1 0,1 5 0,1-3 255,2-2 0,4-5-310,5-3 1,4-5 0,2-3-100,2-5-208,0-9 0,11-2 0,3-6-85,2 0 1,-2-1 96,-1-4 0,1-2 1,3-4 75,1 2 1,-4-1 120,-1 6 0,-3-4 1,2 2-217,-2-1 390,5 4 1,-7-4 64,6 3-60,-6 2 1,2-2 117,-5 8 0,0 3-81,0 6 0,-4 1 0,-2 3 0,-1 5 172,-3 2 1,-1 6-132,-2 0 0,0 1 0,0-3 1,2 2 203,3-1 0,-2-4-222,5-3 0,0 0 0,2-5-457,-2-1-85,1-2 0,6-7 0,2-4-145,4-6 1,0-2 200,0-4 1,-4-2 0,3 2 327,-1-2 0,4-25 0,-3-5 0</inkml:trace>
  <inkml:trace contextRef="#ctx0" brushRef="#br0">3574 9192 8215,'7'-13'-116,"-1"5"1,-6-1 0,1 1 0,2-1 2104,1 1-1781,1 5 1,-10 3 0,0 8 0,-4 5-162,-5 4 1,1-1 0,-5 7 0,-1 2-468,-2 4 0,-2 5 64,2-4 1,-4 5 0,4-1 0,-4 5-164,-5 3 1,1 0 302,-5 5 0,4-5 0,-3 4 0,1-1 126,-1 1 1,-1-1 50,-5 2 1,1-3-1,1-5 1,0-1 28,-2 1 1,10-2 314,-6-3 0,4 1 0,4-3 0,4-1 232,3 0 1,7-7-470,5-6 1,7-4-168,1-1 1,1-6 27,7-3 1,1-8-1,5-5 1,3-4-42,5-4 0,6-4 42,2-9 0,7 2 0,2-7 0,5 0-63,1-2 1,5-2 100,-3 1 1,4-6 0,-23 20 0,0 0 0,1-2 0,1-1 43,2-1 1,-1 1 0,-1-1 0,0 0-20,0 2 0,0 1 0,-1 0 0,0 0 0,2 1 0,-1 0 0,27-20 48,-4 4 1,-6 4 0,-13 12 0,-6 1 54,-5 2 0,0 5 487,-6-1 195,0 9-635,-10 2 1,-7 12 0,-8 4 0,-5 5-82,-4 7 1,-7 7-68,-6 6 1,-7 2 0,0 2 0,-7 4-288,-6 4 0,1 3 234,22-25 0,-1 1 0,-1 2 1,1 0-1,0 0 0,-1 0 0,0 1 1,0 1-176,-2 0 0,0 1 0,0 2 1,0 1 231,-1 0 1,0 0 0,2 1 0,1 0 0,1-2 0,1 1 0,0 0 0,1 0-43,1-1 1,-1 1 0,1-2 0,0 0 53,1-2 1,1-1 0,3 2 0,0 0 0,-12 24 0,-1-1 55,0-1 0,5 1-57,-2-3 1,7 2 0,3-9 0,3 0 11,6 0 1,-1-3-102,8-7 0,1-4 1,7-8-1,5-5-181,2-3 1,2-7 145,0-3 0,0-2 0,0-2 0,-1-2 349,1-2 1,6-7-261,2-6 0,5-12 0,5-1 0,7-7 190,8-5 1,4 0-171,1-5 0,-22 23 1,0 0-1,3-3 1,0-1-1,4-2 0,0 0-334,1-1 1,1-1 0,1 1 0,0 0 320,2 1 1,-1 0 0,0-1 0,0 1 0,3 1 0,0 1 0,0-1-1,0-1 38,2 0 1,-1-1 0,-4 5 0,-1 0-21,0 0 0,-1 0 0,-3 3 0,-1 0 0,-1-1 0,0 1 0,-1 1 0,0 1-130,1 1 1,-1 0 0,22-17 185,1 3 1,-4 4 0,-9 7 0,-4 3 5,-2 2 0,-12 2 187,1 8 0,-7 3 250,-1 10 1,-10 3-325,-7 9 0,-3 3 0,-10 7 1,-5 3 85,-5 4 0,-8 8-295,-4 0 0,-6 11 0,-4 0 0,20-25 0,0 0-32,-3 3 0,-1 0 0,-2 2 0,-1 0 124,-2 1 0,0 1 0,0 2 0,-1 0 0,-2 0 0,-1 0 0,-2 3 0,0 1-40,-1 3 0,0 1 0,-1 1 1,0-1-74,-1 4 1,0 1-1,4-2 1,0 0-1,3 3 1,1-1-1,1-1 1,1 0-178,3-1 1,2 0 0,1 0-1,2-1 152,6-6 1,0-1-1,0 0 1,0 0-1,-1-2 1,1-1-1,0 0 1,1 0 8,1 0 1,0 0 0,3 0 0,1-1-57,-8 28 1,5 0 0,-1 1 0,3 1-3,1-2 0,6-9 68,2-12 0,4-3 0,1-3 1,0-5 8,0-6 2,6-6 0,1-13 0,6-4 1,1-6 89,3-6 0,3-9 94,5-8 0,7-5 0,3-10 0,7-5 79,5-5 1,-22 23-1,1 0-129,1 1 0,1-1 1,2-1-1,0-2 0,5-3 1,1-1-1,4-3 0,0 0-245,3-1 1,2-1 0,4-3 0,1 0 142,-2 3 0,2-1 0,1-2 1,0-1-1,2 1 0,1 0 0,0-2 1,0 0 0,-1 0 1,-1 0 0,-1 4 0,-2 1 31,-5 6 1,-2 0 0,-3 1-1,-2 1 1,-1-1 0,-2 1 0,0 2-1,-1-1-7,-1 3 1,0 1 0,0 1 0,0 2 54,19-14 0,1 1 1,-13 1-1,-3 5 150,-3 4 0,-9 4 351,-7 10-236,-3 6 0,-7 4-207,-2 12 1,-7 2-1,-5 15 1,-9 5-313,-6 5 0,-2 9 76,-11 6 0,-6 6 0,17-24 1,-2 0-1,-1 0 0,-1 1-13,-1-1 1,-1 2 0,-2 2 0,-1 1 31,-3 0 1,-1 1 0,-2 2-1,0 2 1,-3 3 0,0 2-1,-3 1 1,-1 1 34,-1 3 1,-1 0 0,14-17-1,0 1 1,-1 1 68,0 1 0,-1 1 0,0 0 0,1 0 0,-1-1 1,1 2-1,1 0 0,1 0 0,0 0 0,1 0 0,0-1 1,1 0 175,-15 17 1,2-1 0,3-3 0,1-1-115,-1-3 1,1 0 0,0 2 0,0 1 0,1-3 0,1 1 0,1 1 0,0-1 55,3-1 1,1-1 0,4-4 0,1-1-131,0-2 0,1-1 0,3-3 0,1 0 1,2-2-1,2-1 0,-12 32-43,9-8 1,7-5 17,2-6 0,6-3 1,2-7-1,4-5-316,1-6 0,0-6 127,0-7 0,6-6 1,2-3-19,4-2 1,6-14 275,3-5 1,5-11-1,5-8 1,8-5 102,6-6 1,-19 20 0,0-2-82,1 0 0,1-1 0,2-5 1,1 0-1,4-2 0,1 0 0,3-2 1,1 0-90,1-1 0,0 0 0,4-1 0,1 0 58,3-6 0,1 0 0,-14 14 1,2 1-1,0-1 0,2-2 0,-1 0 1,2-1-1,0 1 0,0-1 0,0 1 11,1-1 1,-1 1 0,0 0-1,0 1 1,-2 0 0,1 0 16,-3 1 0,0 0 1,0 1-1,16-16 0,-1 1 1,-3 3-1,0 1 0,0 2 1,-1 1 52,-2 3 1,-1 1 0,-3 0-1,0 1-147,1 1 0,0 0 1,-3-1-1,-1 1 1,1 3-1,0 0 1,-3 1-1,0 2 42,-2 1 0,-2 2 1,0 2-1,-2 1 100,29-17 1,-6 4 0,-10 5-1,-6 9 82,-6 5 1,-8 5 31,-6 2 0,-1 6 0,-5 10-183,-4 6 0,-6 10-77,-2 2 1,-11 7 0,-6 8-1,-9 2-368,-8 5 1,-1 4 356,12-23 0,-1 0 1,-2 1-1,-1 0 1,-2 3-1,0 0 0,-1 0 1,0 0 161,0 0 1,0 0 0,0 1 0,0 0-76,-2 1 0,0 0 1,-1 1-1,-1 1 1,1 2-1,1 1 0,0-1 1,1 1-62,0-1 1,0 1 0,-3 2-1,-1 0-14,-1 1 0,0 1 0,-2 5 0,0 1 0,-1 1 0,0 0 1,-1-1-1,0 1 20,0 1 0,-1-1 0,0 0 0,-1 0 22,2-1 1,-1 0 0,3 0 0,-1 0-1,1-4 1,0 0 0,3-3 0,3 0 24,3-2 1,1-1 0,2-3 0,2-2-56,4-2 1,2 0 0,-15 29 0,4-10 0,7-6 43,4-8 1,10-6-392,4-6 0,2-5-220,2-3 520,0-8 0,6-5 1,2-8-1,4-5 44,1-2 1,7-9 83,5-5 0,7-7 0,7-8 1,4-2 96,4-5 0,-19 21 0,2 1-89,4-3 1,1 0 0,-2-1-1,1 0 1,4-4 0,2 0-1,0-1 1,1 0-174,3-2 1,0 0 0,5-5 0,2-1 106,-13 12 0,0 1 0,1-2 0,1 0 0,-1-2 0,2 1 0,4-3 0,0 0 0,1-1 0,0 1 0,0-1 0,1 1-40,-1-1 0,1 1 1,-1 0-1,0 1 1,-1-1-1,1 1 77,0-1 0,0 1 0,-2 0 0,-3 2 0,-2 0 0,1 1 0,-1 1 0,-1 0 0,0 0 0,16-11 0,-1 1 11,-2 3 0,0 0 0,-2 2 0,-1 0-104,0 3 1,-2 0-1,-5 4 1,-1 0 0,-2 1-1,-2 1 1,-1 2 0,-1 1-4,-3 1 1,0 0-1,20-15 109,1 7 1,-14 4 0,-1 5 0,-6 5 89,-6 7 1,-4 3-42,-4 6 0,-7 0 1,1 1-1,-3 4 138,-6 3 1,0 9-180,-2 4 1,0-1 0,-2 2 0,-2 2 651,-4 4 0,-5 1-697,-4 5 1,-2 0 0,-5 6-1,-2 3-117,-5 4 0,-2 4-66,-5 4 0,-3-1 1,15-23-1,0-1 1,0 3-1,0 0-191,-2 2 1,0 1 0,-3 3 0,-2 0 309,-3 4 0,0 0 1,-3-3-1,1 1 1,-3 4-1,1 1 1,-3-1-1,0 1 130,-1 0 0,0 0 1,-1 2-1,0-1-6,0 1 1,1-2 0,4-3 0,1 0 0,3-1 0,1 0 0,4-4 0,2-1 307,5-3 0,1 0 0,-15 27-230,12-1 0,12-13 0,6-3 0,5-8-481,3-5 1,0-2 106,0-8 0,5-7 0,4-7 1,2-1-171,2-3 1,6-3 326,2-4 0,3-4 1,3-6-1,3-3-127,4-4 1,13-9 246,4-4 1,5-9 0,-28 20 0,1-1 0,2-1 0,2-1 31,2-2 0,1 0 0,6-2 1,0-2-1,2-3 0,0 0 0,1 0 1,0 0-126,1 1 0,1-1 1,1-2-1,2 0-22,-1 0 1,0 1 0,3-1-1,1-1 1,0 0 0,0 0 0,-1 2-1,0 0 181,0 1 1,-1 2-1,-1 0 1,0 0-70,3 1 1,1 0 0,-3 3 0,0 0 0,-2 1 0,-1 0 0,-2 2 0,-1 0 69,-1 0 1,-1 1 0,-1 1 0,0 2-70,1 1 1,-1-1 0,1 1 0,-2 0 0,-3 2 0,-2 1-1,28-12 271,-8 6 0,-3 12-129,-11-1 0,0 9 0,-10 1 1,-7 6-116,-11 6 1,-7 8-6,-7 4 1,-2 5 0,-3 4 0,-8 4 55,-7 3 0,-10 3-189,-4 2 1,-7 8 0,-5 6 0,22-29-1,0 1-137,-2 0 0,-1 1 0,-3 0 0,0 0 134,1 3 0,-1 0 0,-4 2 1,1 1-1,-1-1 0,-1 0 1,2-1-1,-1 1 64,1-2 1,1 1 0,2 1 0,2 0-29,0 0 1,0 1-1,0 1 1,1 2 0,0-3-1,1 1 1,1 0 0,0 0-60,0 0 0,0 1 1,0-1-1,0 2 80,0 2 0,-1 1 0,0-3 0,0 1 0,-1-1 0,-1 1 0,1-4 0,-1-1 33,1-1 0,0 0 0,3-1 0,1 0 66,1 0 1,1 0 0,-12 20-1,8-6 1,6-9 301,5-7 0,7-5-481,3-3 0,4-4 0,4-7 0,5-2-390,2-5 1,6 2 363,0-2 0,0-1 0,-3-7 0,2-5-41,1-2 0,7-5 171,2-5 1,5 0 0,9-11-1,3 1 83,4-3 1,8-9-85,-25 20 0,0-1 1,3-1-1,1 0 1,1-1-1,1 0 1,1-2-1,2 0-80,1-1 0,2-1 1,2-2-1,2 1 0,2-1 1,1 0-1,1 0 1,1 0 72,-2 0 1,1 0-1,2 0 1,-1 0-1,-3 0 1,1 0-1,0 0 1,1 0 88,2 0 0,-1 0 0,-7 2 1,0 2-60,1 0 0,0 0 0,-7 2 0,-1 1 0,-2 1 0,-2 1 0,0 1 0,-2 1 169,29-19 0,-9 9-16,-8 6 0,-10 9 0,-6 9 0,-6 1 60,-2 3 1,-4 3 0,-6 5 0,-5 4-173,-2 7 1,-5 4-189,-6 6 0,-1 5 1,-12 3-1,-5 3-90,-6 1 1,-6 11 57,-3 2 1,-4 5-1,20-28 1,-1 0-1,0 3 1,0 1-387,0 1 1,-1 1 0,-5 3 0,0 0 432,1-1 0,0 0 0,1-1 0,0 0 0,1-1 0,1 0 0,1-1 1,-1 0 193,2-1 0,0 0 1,1-1-1,1 0 236,1-1 1,1 0 0,-11 26 0,11-11 0,7-6 188,9-8-460,5-10 1,11-8 0,6-9-1,3-4 106,5-4 0,8-6-241,8-11 1,2-2 0,9-13 0,4-2-149,3-3 0,-24 15 0,2-1 16,1 2 1,1-1 0,4-4 0,2 0 0,-3 1 0,1 0 0,2-1 0,2 0-193,2 0 1,0 0-1,1 1 1,-1-1 304,3-3 0,-1 2 1,-2 2-1,0 1 1,-4 1-1,-1 1 1,-1 2-1,-1 1 89,0 1 0,-2 0 0,-1 0 0,-1 0 44,28-12 0,-4 1 0,-19 16 0,-5 1 802,-9 2-420,-2 7 1,-12 4-1,-1 12 90,-11 8 1,-14 13-425,-12 8 0,-8 6 0,-10 9 0,20-26 0,-1 1-112,0 2 0,-2 0 0,-4 3 0,-1 1-43,-1 0 0,0 0 0,-2 2 0,0 1 0,0-3 0,1 0 0,-1-1 0,1 1 117,1-1 1,1-1 0,1-1 0,1-2 0,-17 22 0,15-14 376,14-11 0,21-9 0,14-9 0,9-3-1166,8-4 0,7-7 426,5-2 1,4-11 0,4-6 0,2-8-19,1-4 0,-3-3 253,-25 19 0,0 0 1,26-24-1,-27 22 0,0 0 1,27-20 337,-7 3 0,-5 7 0,-9 5 0,-7 5 2111,-5 6-1887,-10 8 0,-10 9 1,-11 10-1,-6 8 552,-4 7 1,-4 1-1191,-3 4 0,-5 2 0,0 2 0,-1 5 150,-5 4 0,-13-7 0,-10 1 0,13-8 0,1 0 0,-1 0 0</inkml:trace>
  <inkml:trace contextRef="#ctx0" brushRef="#br0">2255 7938 7994,'-2'-8'0,"-2"4"0,3 1-79,-4-1 1,2 1 228,-1-5 0,3-1-45,-4-4 0,4 5 346,1-1 430,0 6 247,0-2-515,0 5-348,0 0 1,0 5-181,0 4 0,0 2 0,0 2 0,0 0-177,0 0 0,0 0 6,0-1 0,0 3 0,0 0 1,0 4 84,0 1 1,0 7 52,0 7 1,-4 0 0,-1 3 0,3 4 61,0 3 1,2 3 17,0 4 1,-1 2 0,-2 1 0,-1 2 276,1-2 1,-3 2-324,2 0 1,0-5 0,4-5 0,0-2 83,0-3 0,0-3-280,0-3 1,0-4 0,0-6 0,0 0-176,0-4 1,4 2 117,0-6 1,0-4-1,-2-6-109,2-2 190,-3 0 144,5-5 143,-6 0 1,0-6-1,0-3-241,0-2 0,0-2-110,0 1 1,0-7 0,0-2 0,0-4-281,0 0 1,0-5 309,0 0 1,0-1 0,0 1 0,0-4-204,0-3 0,0 3 283,0 0 1,0-1 0,0-3 0,0 0 23,0-1 0,0-2 65,0 3 0,0-4 0,0 8 0,0-3 178,0-1 1,0 1-137,0 3 0,0-2 1,0 6-1,0 0-19,0-1 1,0 4-53,0-3 1,2-1 0,0 1-1,3 2-11,-2 1 0,-2 5-3,-1 1 1,4 5 0,1-1 0,-3 3 152,0 1 0,-2 5 37,0-1 130,0 6-157,-6-3 0,3 12 1,-4 3-1,1 2 67,4 2 1,-4 0-190,2-1 1,-1 6-1,5 0 1,0 2 35,0 3 0,-4-3-39,0 1 1,0 0 0,4 5-1,0 0 19,0-1 0,0 2-18,0 3 0,-5-2 0,1 7 0,1 0 68,2 2 1,1 7-30,0 3 1,0 3 0,0 3 0,0 1-59,0 1 0,0 5 2,0-5 1,0 5-1,0-3 1,0 0 18,0 0 1,4-3-102,0-7 0,5 1 0,-3-4 1,-1 0-66,1 0 0,2-5-3,-3-5 0,0-6 1,-2 2-1,2-3-84,-3-1 1,0 0 181,-2-1 1,0-3 0,0-1 0,0 2-34,0 1 0,0 1 96,0 1 0,-2-5 0,0 1 0,-3 0-117,2 3 0,2-4 24,1 0 1,0-4 0,0 3-1,0-1-407,0-4 223,0 0 1,0-7-305,0 1 595,0-6 149,0 2-26,0-5 1,0 2-76,0 2 1,0 3-60,0 6 0,-4 0 1,-1-1-1,3 1 143,0 0-149,2 0 0,-1 0 0,-2-1 199,-1 1-211,-1-6 1,5 1-209,0-4 224,0-3-41,0 5 1,0-8-85,0-2 1,0-3-1,0-6 17,0 0 1,-1 1 25,-3-1 1,2-4-1,-2 0 1,3 0 43,1-2 0,0 5-15,0-3 0,0-3 0,0 0 1,0-1-9,0-1 0,0 5 62,0-4 1,-5-2 0,1-5 0,1-2 52,2 1 1,1-2 25,0 1 1,0-1 0,0 3 0,0-2 114,0 1 1,0 8-68,0 4 1,0 3 0,0 1 444,0 0-482,0 6 1,0 3-1,-2 9 1,-1 7-66,-1 3 0,0 9 30,4 2 0,0 4 0,0 6 0,0-2 18,0 1 0,0-2-35,0 1 0,0 0 0,0 3 0,0-3 55,0-4 0,0 2-115,0-3 1,0 6-1,0-6 1,0 0-205,0-2 1,0-3 22,0-3 1,4 6-1,2-4 1,0-1-213,-1-3 1,1 3 240,-2-5 0,-2 4 0,3-4 1,0-1-24,-1-2 1,0-1 201,-4 0 1,0 0 0,0-1-1,0 1 69,0 0 1,0-5-128,0 1 0,0 0 1,0 3-80,0 1 0,0-4 53,0-1 0,0 1-104,0 4 61,0-1 0,0 1 0,0 0 217,0 0-95,0 0 1,0-1-1,0 1 62,0 0 1,0-4 24,0-1 0,0-4 327,0 5-315,0-6-76,0 2-193,0-5 0,-1 0-34,-3 0 1,2-1 23,-2-3-19,2 2 405,2-3 16,0 5-391,0 0 148,0 5-54,0-3 0,0 5 7,0-3 68,6-3-25,-5 11 136,5-11 220,-6 5-193,0-6-78,0 0-96,0-6 1,0-1 0,0-6-11,0 1 1,0-3-56,0-2 0,0 3 1,0-4-1,0-1 3,0-2 1,0-3 7,0-2 0,0-1 1,0-2-1,0-2-109,0-2 1,0-1 118,0-4 1,0 0 0,2-1 0,0 1-50,3-1 0,-1 1 50,-4-1 1,0 1 0,0 0 0,0-1-25,0 1 0,0-1 47,0 1 0,0 1 0,0 1 1,0 2 65,0-1 1,0-2-69,0-2 1,0 1 0,0 0-1,0-2-7,0-3 0,0-1 94,0-3 1,0 3 0,0 6 0,0-1-87,0 1 0,0-4 1,0 4 0,0-3 0,0 8 0,0-1 11,0 0 0,0 0-1,0-5 1,-1 5 0,-2 0 0,-2-2-12,3-1 1,0-4 63,2 3 1,-1-3-1,-2 6 1,-1-2 22,1-1 1,1 1-56,2 3 1,0 3-1,0 6 1,0 4 49,0 4-35,0 3-8,0 7-896,0 1 1,-1 16 872,-3 3 0,-26-9 0,-11-5 0</inkml:trace>
  <inkml:trace contextRef="#ctx0" brushRef="#br0">2242 11074 8116,'-7'-8'-169,"1"0"1,2 1 0,-1 0 0,1-1 0,0-1 400,0 1 1,-1 3-1,5-3 78,0-2 1,-4 3 0,0-2 9,1-1 1,2-1 114,1-2-94,0 6-220,0 1 1,0 8 0,0 2 108,0 4 0,0 4-114,0 1 1,0-1 0,0 1 80,0 0 1,0 0-167,0 0 0,0 1 0,0 2 0,0 1-104,0-2 0,0 5 54,0 2 1,0 3 0,0 5-1,0 4 224,0 3 1,0 3-158,0 3 0,0-2 1,0 4-1,0-2 26,0-6 0,0 0-92,0-7 1,0-6-1,0-7-538,0-3 414,0-6 0,0-10 0,0-11 0,0-8-148,0-8 0,0-2 213,0-3 1,0-7 0,0 2 0,0 0-37,0-1 0,0 1 103,0 1 1,0 4 0,0 1 0,0 2 180,0 2 0,0-2-18,0 1 1,0 2 0,0 6 0,0 4 131,0-1 1,0 5-209,0-3 1,0 7-1,0 2 236,0-2-280,0 4 0,0 2 161,0 8 0,0 3-99,0 6 0,0 1 1,0 3-1,0 6 216,0 5 1,0 1-220,0 5 0,0 2 0,0 6 0,0 5 119,0 3 0,0 3-82,0 2 1,0 3-1,0 8 1,-2 2-37,0-32 0,0 1 1,0 28-107,-2-1 0,3-4 1,1 0-1,0-4 21,0 1 0,0-4 7,0 2 0,4-2 1,2 0-1,1 2-157,3 5 1,-3-2 30,1 2 0,1 0 0,4 2 0,0 1-126,-1 1 0,1-3 68,0 7 0,0-4 0,0-2 0,-2-3 14,-2 2 0,1-4 142,-6-1 0,0-8 0,-4-1 1,0 2 145,0 0 1,0 1-49,0-3 0,0 1 1,0-3-1,0 0-115,0 3 0,0 1-145,0-2 0,4 3 0,1-4 0,-3 4-177,0 1 1,-2-5 205,0-3 0,0 1 1,0 0-1,0 0-105,0 0 0,-4-1 279,-1-5 1,1-5 0,4-3 0,-1-5 436,-4-3-119,4 2 1,-5-10-397,6 3-394,0-8-139,0-4 1,5-10-259,-1-4 841,0-2 0,-10-31 0,-1-6 0</inkml:trace>
  <inkml:trace contextRef="#ctx0" brushRef="#br0">2242 6056 8297,'0'-13'-141,"-4"0"0,-1 0 0,2 0 1,2 1-1,1-1 0,0 0-76,0 0 0,1 0 1,2 1-1,2-1 1,-1 1 524,2 4 1,-5-4 267,3 4-378,-2 2 1,-2 2 0,0 8-108,0 5 0,0 4 0,0 4 0,0 4 21,0 3 0,-5 9-59,1 5 0,-2 8 1,4 9-1,-4 5 30,-1 3 0,2 6-76,1-33 0,0 1 0,2 3 1,1 1-1,-2 1 0,0 1 0,1 1 1,0-1-53,0 0 1,0-1-1,-1-1 1,2-1 71,1 33 0,0-36 0,0 0 1,0 30-1,0-5-280,0-5 1,5-11 156,4-8 0,2-5 0,2-9 1,-2-3-52,-2-3 1,1-4 19,-6-1 1,2-5 0,-3 1-99,1 1 219,0-5 1,-5 1-1,-2-7 1,-3-4 257,-1-3 0,3-4-271,-5 0 0,5-5 1,-3-1-1,1 1 67,3-1 0,2-1-32,1-2 1,0-3-1,0 3 1,0-4-28,0 0 1,0-5 77,0 0 0,0-4 1,1 3-1,2-2 19,2-3 1,3-6-65,-4-5 1,5-5-1,-3-2 1,1-2 29,3-3 0,-5-1-61,0-4 0,0-4 0,0 0 1,-3 2-7,0 5 0,-2 4 24,0 6 1,0 7 0,0 6 0,0 8 120,0 7-118,0 5 0,-2 6 2,-2 4 0,1 2-83,-5 6 0,4 1 1,-5 2-175,-1 1 0,3 5 132,-2-5 1,5 1-202,-4-5 275,5 0 158,-3 0 1,7 1-39,4 3 0,-2-1 0,4 7 0,0 4 54,0 6 0,-3 6-108,5 4 1,-1 4 0,5 10 0,-2 7-27,-2 7 1,2 12-12,-6-32 0,-1 1 0,1 4 0,0 2 0,0 4 0,0 2 0,-1 0 0,0 2-297,2 0 0,-2 0 1,0-1-1,-2-1 221,0-2 1,0 0 0,-1-7 0,0 0 0,-1-3 0,0 0 0,0 26-28,0-6 1,-2-4 48,-2-4 0,-3 1 1,-6-3-1,0 0 182,0-2 0,-5 1-33,-3 8 0,2-10 0,1 1 0,1-5 53,-1-4 1,-3 0-136,4 1 0,0-12-5,4-6 0,2-8 0,2-6 0,4-11 0</inkml:trace>
  <inkml:trace contextRef="#ctx0" brushRef="#br0">8775 10882 7977,'0'-7'451,"-6"-4"2521,-1 9 406,0-4-1934,1 6-1243,6 0-547,6 0 1,0-1-158,2-3 0,2-3 0,-4-6-637,1 0 1252,-4 0 0,3 0 0,-6 1 1186,0-1 68,0 6 1,-2 2-732,-2 10 1,1 0 0,-4 5 0,1-1-146,4 1 1,-1 0-726,-2-2 0,4 4-794,-3-4 686,2-2 1,4 0 0,1-8 0,1-2-831,-1-5 0,2 2 0,0-1-359,-3-2 0,-2 4 1532,-4 2 0,-14 42 0,-9 12 0</inkml:trace>
  <inkml:trace contextRef="#ctx0" brushRef="#br0">1704 9986 8230,'-9'0'118,"2"1"0,3 2 1,5 3-1,6 0 185,5-1 1,1 4 0,1-5 0,3-1-680,4-2 1,3-1 0,2 0 375,0 0 0,12-18 0,6-9 0,5-2 0,-1 1 0</inkml:trace>
  <inkml:trace contextRef="#ctx0" brushRef="#br0">2524 9858 8256,'0'7'2930,"2"-1"-2737,7-6 0,4 0 0,11 0 0,0 0-725,3 0 0,7 0 0,1 0 0,2 0 532,1 0 0,4-7 0,6-3 0,3-1 0,0 0 0</inkml:trace>
  <inkml:trace contextRef="#ctx0" brushRef="#br0">3651 9871 8256,'-13'0'1786,"0"5"1,12-3-2040,5 2 0,12 2 0,7-2 0,4-1-2575,3-2 2260,5 5 568,-8-5 0,39-6 0,2-10 0</inkml:trace>
  <inkml:trace contextRef="#ctx0" brushRef="#br0">4689 9679 8184,'-2'7'394,"-1"-2"-216,-1 1 1,5 0 0,8 4 0,4-3-636,4-1 1,1-1 0,7-2 0,-1 1 456,3-1 0,7-11 0,6-5 0,1-1 0,0-1 0</inkml:trace>
  <inkml:trace contextRef="#ctx0" brushRef="#br0">5470 9730 8091,'9'0'1178,"-1"0"1,1 0-768,3 0 0,1-4 0,2-1 0,2 1-184,4-2 0,3 4 1,2-6-1,1 1-730,3 0 0,-2 0 0,5-3 0,-2 2 503,-2-2 0,26 10 0,6 1 0</inkml:trace>
  <inkml:trace contextRef="#ctx0" brushRef="#br0">6392 9832 8036,'9'6'1170,"-1"1"-535,2 0 0,7 3 0,5-4 0,3 0-1350,5-1 1,3-1 0,6-4 714,-1 0 0,-3-7 0,3-3 0,2 0 0,1-1 0</inkml:trace>
  <inkml:trace contextRef="#ctx0" brushRef="#br0">7558 9871 8032,'9'8'1272,"-2"1"0,0 1-446,0 1 1,-3-2-1,5-2 1,1 0-772,1 0 1,8-4 0,3 0 0,7-6-846,5-6 1,5-9 0,3-8 0,5-8 789,3-7 0,-9 3 0,3-4 0,3-5 0,0 0 0</inkml:trace>
  <inkml:trace contextRef="#ctx0" brushRef="#br0">8685 9602 7953,'-7'1'1973,"6"2"0,7 1-1662,6-1 0,14-1-311,0-2 0,11-18 0,12-12 0,1-2 0,4-1 0,0 0 0,-1-1 0</inkml:trace>
  <inkml:trace contextRef="#ctx0" brushRef="#br0">9877 9717 7919,'0'9'385,"0"-1"-148,0 2-237,5 1 0,25 8 0,12 1 0</inkml:trace>
  <inkml:trace contextRef="#ctx0" brushRef="#br0">10287 9819 7903,'-2'9'570,"-1"0"0,1-1-296,3-1 1,2-1 0,8-6 0,3 0-1302,1 0 0,3-2 1027,-1-2 0,29-26 0,2-11 0</inkml:trace>
  <inkml:trace contextRef="#ctx0" brushRef="#br0">10889 9819 7874,'0'9'1384,"0"0"0,7-7-1295,6 3 1,1-4 0,9-2 0,2-2-118,4-1 1,8-11 0,1 2 0,6-1 27,2 0 0,-6 2 0,4 0 0,0-2 0,0 1 0</inkml:trace>
  <inkml:trace contextRef="#ctx0" brushRef="#br0">11926 9627 7859,'2'9'2446,"4"-1"-2740,6 2 0,3-4 0,6-2 294,2-2 0,9-11 0,5-5 0,5 0 0,-1 0 0</inkml:trace>
  <inkml:trace contextRef="#ctx0" brushRef="#br0">12823 9474 7859,'7'1'0,"-1"2"0,-2 3 1408,1 1 0,4-3 1,-1 5-1,0 2-1343,1 5 0,-1-6-65,5 2 0,0 4 0,0 4 0</inkml:trace>
  <inkml:trace contextRef="#ctx0" brushRef="#br0">8737 9525 7954,'-16'-13'158,"2"0"1,2 2-1,1 1 1,0 3-1,-2 0 652,0 0 1,4 4 0,1-1 0,-2 2 0,-1 4-62,-2 2 0,0 3 1,2 6-1,1 1-381,1 3 0,6-3 0,-1 3 0,3-2-196,1-3 1,0 1 0,1 0 0,5-2-187,6-2 0,1-3 0,6-6 0,-1-2-49,4-2 0,-4-3 1,-1-7-1,-3-2-224,-1-1 0,-1-2 178,-4 2 0,-2 3 1,-6-4-1,-2 1 293,-2-1 1,-3 6 120,-6 3 0,-5 6 0,-4-1 1,-2 4 769,-1 4 0,0 9-702,4 8 0,3 4 1,6 0-1,4 1 39,3-1 0,10-3-1151,3-1 1,11-10-1,5 1 1,6-6-830,2-8 0,3-5 1568,3-10 0,-12-24 0,-2-12 0,2-6 0,1 0 0</inkml:trace>
  <inkml:trace contextRef="#ctx0" brushRef="#br0">4830 9819 8075,'-9'-12'1331,"2"-1"1326,1 0-1812,2 6 1,4 7 0,0 8-429,0 4 1,6-5 0,2-3 0,2-4-406,-1-4 1,1-3 0,-5-6 0,1 0-83,0 0 1,-2-1 0,-4-1 0,0-2 59,0 1 0,-1 3 0,-4 5 1,-3 3 360,-4 4 1,0 1 0,-1 3 0,0 5-1390,0 9 1,2 2 521,2 2 0,5-4 516,8 5 0,66-24 0,-25 1 0,1-1 0</inkml:trace>
  <inkml:trace contextRef="#ctx0" brushRef="#br0">9326 10511 8074,'-10'8'2213,"-3"1"1,-4-1-1727,0 5 1,4 6 0,-1 3 0,5 7 0,2 6 0,2 7 0,-2 5 0,1 2 28,0 3 0,-2-1 0,3-1 0,2-3 0,2-6 0,1-7-895,0-8 0,1-8 0,4-9-407,3-5 0,-1-4 1,1-6-1,-3-7-203,-2-7 0,-2-9 0,-1-6 1,0-2 389,0-1 0,0-2 0,-1-1 1,-3-3 353,-5-2 1,2 1 0,-1-2-1,-2 3 396,-2 0 1,-1 4 454,1-3 0,3 9 0,2 6 0,1 3 3577,3 4-3214,2 5 0,8-1 1,6 9-1,7 2 384,4 0 1,10 4-1031,0-7 0,10 5 1,-4-3-1,4 0 191,5-1 0,-1 4-796,-1-4 1,2 5 0,-8-1 0,-3 2-1628,-2 2 1,-9 0 218,-1 0 1690,-7 0 0,-80 12 0,21-5 0,1 0 0</inkml:trace>
  <inkml:trace contextRef="#ctx0" brushRef="#br0">9249 10741 8074,'-6'-20'456,"5"-2"1,-3 4 0,4 3 1804,4 1 1,9 5 0,8 1-1,3-1-1638,2 2 1,5 0 0,2 4 0,1-1-1435,0 1 1,0 1 0,3 2 810,-2 0 0,-4 6 0,-5 1 0</inkml:trace>
  <inkml:trace contextRef="#ctx0" brushRef="#br0">9826 10933 8034,'-9'-4'814,"2"-2"0,3-1 0,6-3 0,10-1 688,8-2 1,5 0-1,4 0 1,4 1-1,1-1 1,3 1-1661,-2 4 1,0-2-1,-1 6 1,-4 1 0,-5 1-1,-3 2-4128,-5 0 4286,-3 0 0,-53-17 0,-12-4 0</inkml:trace>
  <inkml:trace contextRef="#ctx0" brushRef="#br0">10120 10600 8034,'-18'0'2633,"-1"2"-897,-2 2 1,8 5 0,9 6 0,2 4-841,2 1 0,0 2 0,0 7 0,2 2-1062,2 2 0,-3 0 1,4 2-1,-4-1-867,-1 2 1,0-3 0,0-1 0,0 0-3135,0-4 4167,0-1 0,-6-53 0,-1-12 0</inkml:trace>
  <inkml:trace contextRef="#ctx0" brushRef="#br0">10517 10613 11268,'-7'0'3622,"2"6"1,5 1-3657,0 6 0,0 1 0,-2 2 0,-2 2 0,-5 4 0,-2 5 200,-2 5 1,-1 7 0,-2 2 0,-2 3 302,-2 2 1,0-1-1,-2 2 1,7-6 71,5-5 0,4-6 0,8-10-433,2-8 1,4-4-1,11-8 1,5-2 5,5-2 1,6-8-37,-1-5 0,-1 0 1,1 6-1,0 1-319,-1 1 0,-2 5-707,-5-4 0,0 5 0,-1-3 948,1 0 0,-46-35 0,-11-14 0</inkml:trace>
  <inkml:trace contextRef="#ctx0" brushRef="#br0">2767 9346 7160,'-9'-5'4106,"1"1"-3000,5 0-573,-3 4 1,6 6 0,2 1-246,2 0 0,-1 3 1,5-4-21,2 1 0,-2-5-208,0 3 0,-4-4 0,4-2-459,-3-4 326,5-2 1,-8-5 0,2-1 0,-3 0 91,-1 0 0,0 5 484,0-1 1,-1 2 125,-3-2 1,1 4-1,-6 6 1129,-1 3-1171,5 4 1,-1 4-209,6 1 0,6-1-280,2-4 0,-1-2 0,2-8 0,-1-2-94,-1-4 1,3-8 6,-5-1 1,3-6 0,-4 3 0,-1-1-179,-1-1 0,-2 3 332,0-3 0,-6 4 0,-3 5 0,-2 2 408,-2 2 0,0 3-229,1 6 0,-1 3 0,1 4 1,2 8 62,2 3 0,5-1-276,-1 4 0,2-4 0,4 3 1,2-1-39,5-3 0,2-7-403,2 0 1,4-6-1,0 1 1,0-4-390,2-4 0,-5-8 425,3-5 1,-4-5 0,-5 2 0,-3-2 248,-4 1 0,-1 4-70,0-4 1,-6 6 0,-2 3 0,-4 6-405,0 5 0,-3 2-20,-2 3 0,3 9 0,-2 7 0,6 0 518,6-3 0,31-20 0,9-5 0</inkml:trace>
  <inkml:trace contextRef="#ctx0" brushRef="#br0">9198 11087 8137,'-13'0'343,"0"0"1,0 0-1,1 0 1632,-1 0 1,6-2-977,2-2 1,5-3-718,5-6 0,-4 0 1,5 1-1,-2-1-117,0 0 1,1-5 0,-5-4-1,1-3-41,3-5 1,-2-3 0,3-7 0,0-2 203,-1-5 1,6-9-156,-2-4 1,5 2 0,4 0 0,3 1 215,0 3 1,9-2 0,-4 7 0,4 7-207,2 10 1,-4 10 0,4 5 0,-1 4-187,0 5 0,0 2 0,-4 6 0,-1 0-186,1 0 0,-6 0 79,-3 0 1,-3 0 0,-2 2-1,-2 0-55,-2 3 0,-5 0 216,1 0 1,-2-3 0,-2 7 216,0 1 1,-5 3-71,1 4 0,-6-2 1,3 8-1,-2 4 248,1 6 1,1 4-194,-2 1 1,-2 6 0,4 3 0,-2 5-113,1 3 1,3 3 0,-2 5 0,2-2-5,2-1 0,1-6-152,2 1 0,0-8 0,2-5 1,1-7-272,1-5 1,4-4-379,-3-5 0,-1-2-817,-4-7 526,0-5-690,0-1 0,0-7 750,0-4 0,0 3 0,0-7 895,0-1 0,11-47 0,4-13 0</inkml:trace>
  <inkml:trace contextRef="#ctx0" brushRef="#br0">9339 10652 8137,'-20'-5'87,"3"0"0,3-1 0,1 0 1740,0 3 0,6-4 250,3-1-1464,2 2 1,6-1 0,3 3-1,3-3 1,5-2 0,0 2-1,4 1 951,2 3 1,8-2-1,1 0 1,-2 3-853,-1 0 1,-1 2 0,-1 0 0,1 0-558,0 0 0,-2 0 1,-3 0-1,-2-1-1383,-1-3-1037,-4 2 1568,-1-9 0,-9 8 0,-8-4 0,-4 0-388,-4 0 1,-1 4-1,-1-2 1,-1 4 21,-3 1 0,1 0 572,5 0 0,-6 0 0,1 0-967,2 0-853,0 6 2311,3 1 0,10 0 0,4-1 0</inkml:trace>
  <inkml:trace contextRef="#ctx0" brushRef="#br0">9352 10268 8143,'-13'0'110,"0"0"1,0 0 0,0 1 0,1 3 0,0 5 323,4 2 1,0 8 0,6 2 0,-3 5 0,3 3 0,0 6-287,2 2 1,0 2 0,0 4-1,0 4-138,0 3 0,0 1 0,0-1 1,0-2-84,0-1 0,-1 3 0,-2 3 0,-1-5 23,1-3 0,-3-2 0,2-4 0,1-4 29,1-5 1,-2-2 0,0-11-53,1-1 1,3-7 0,3-7 0,1-6-66,-1-9 1,0-5 309,1-8 1,-2-1 0,2-3 0,-1-4 70,1-3 1,-1-1 0,4-2 0,0-1 121,0-2 0,-3 0-316,5 5 0,-5-2 1,5-2-1,1-4-22,1 1 1,2-4 29,0 6 1,0-5 0,-1 1 0,1-1 94,0 1 1,-4-2 0,-1 7 0,2 1 210,1 1 0,2 7 0,0 5 0,-2 5-12,-2 6 1,2 4 0,-2 3 0,2 3-127,2 1 0,0 2 1,0 5-1,1 2-41,3 1 1,-3 6-1,3-1 1,-2 2-66,-3 2 1,1 4 0,0 0 0,-2-1 25,-2-2 0,2 0 0,-4 2 0,2 1-11,0-1 0,-7 2 1,3-1-1,-4 0-49,-1 2 1,0-2 0,0 7 0,-1 3-152,-4 0 0,-2 2 0,-6 0 1,1 7-41,-1 5 0,0-1 0,2 3 0,1-2-25,1 2 1,2-3-1,-2 2 1,5-2-447,3-2 0,1-5 1,0-3-1,0-4-558,0-5 0,5-4 0,4-8-2498,2-5 3633,2-8 0,-11-55 0,-3 21 0,0-1 0</inkml:trace>
  <inkml:trace contextRef="#ctx0" brushRef="#br0">2882 9269 8151,'-1'-7'317,"-2"1"1,-3 2 2747,-1 0-1331,4-1-345,-2 5-493,5 0-1906,0 0 1,-6-11 0,-1-3 0</inkml:trace>
  <inkml:trace contextRef="#ctx0" brushRef="#br0">2857 9256 8201,'-9'-1'-109,"1"-4"766,5 4 30,-3-5-383,6 6 1,0 2 172,0 2-38,0-3-37,0 5-43,0 0-288,0-5 1,2 9 265,2-6-153,-3 1 1,5-4 136,-6 3-77,0-2-284,0 4 0,0-5 0,-2 2-112,-2 1 0,1 2 1,-5-2 100,-2 5 0,-2-2 1,0 1-1,-3 2 52,-2 2 0,-3 2 1,-5 3-1,-2 4 6,-3 3 1,-3 3-1,-7 3 1,-2 3-34,-5 0 0,-7 8 0,-3-1 1,0 4 4,28-20 1,1 0-1,-4 4 1,0 0 0,1 1-1,0 0 1,1 1 0,-1 0-7,0 0 0,0 0 0,-1 0 1,1 1-1,-1 2 0,0 2 1,0 1-1,1 1 123,1 0 1,1 1-1,0-1 1,1 0-1,2 0 1,2 1 0,-1 1-1,1 1 17,1-1 1,-1 0 0,2 0-1,-1 0 1,0-1 0,0 1-1,3 0 1,0 0 30,2 1 0,1 1 1,2 1-1,1 0 1,0 3-1,0 0 1,2-1-1,1 0-106,2-1 1,1-1 0,1 0 0,0-1 0,0-3 0,1 1 0,0-2 0,1 1-102,0-2 1,1 0-1,-6 34 1,6-7-1,0-3-2,-2-5 0,3-4 0,-4-1 1,0-2 93,0 1 1,0-2-1,-3-9 1,3-1 112,1-3 0,-3 2 1,5-8-1,1-4 135,2-5 0,1-5 0,-2-3-586,-2-2-1030,3-3 1,-4-6-1,10-2 1402,3-2 0,-1-29 0,-2-15 1,1-5-1,0 1 0</inkml:trace>
  <inkml:trace contextRef="#ctx0" brushRef="#br0">781 12636 8328,'-17'-9'260,"0"2"0,2 2 0,0 2 0,3 3 0,-1 5 523,0 8 0,2 11 0,1 12 1,1 5-1,-1 9 0,0 7-620,2 7 0,2-27 0,2 1 0,1-1 0,0 0 0,-3 34-97,1-4 0,0-3 0,5-12 1,0-10-351,0-9 0,2-15 0,1-15-723,1-6 0,4-9 0,-3-11 0,-1-7 1007,2-8 0,-8-9 0,-2-14 0,0-1 0,1-7 0,0 0 0,0 0 0</inkml:trace>
  <inkml:trace contextRef="#ctx0" brushRef="#br0">461 12393 8283,'-13'-6'2098,"6"3"-1218,3-5 0,14 6 1,7 1-1,7 5-206,6 3 1,7-4 0,6 3 0,0-2-468,1 0 1,3 5 0,7-3 0,1-1-1420,-1 1 0,-2 2 1212,-5-3 0,-15 16 0,-8 0 0</inkml:trace>
  <inkml:trace contextRef="#ctx0" brushRef="#br0">666 12969 8217,'-11'-13'1348,"1"2"0,3 1 0,2 1-583,7-1 1,6-1 0,12-1 0,7 3 0,5 1 0,3 1-924,2 0 0,3 4 0,1-1 0,2 3-3754,-2 1 3912,5 0 0,-6 39 0,4 11 0</inkml:trace>
  <inkml:trace contextRef="#ctx0" brushRef="#br0">1217 12918 8217,'-13'-5'2797,"0"1"1,6-2-2548,3 2 0,4 3 0,4-4 0,5 4 511,2 1-761,2-6 1,0 5 0,1-3 0,2 2 0,1 2 0,-2 0 0,0 0-357,-3 0 0,6 2 0,-1 1 0,-3 2-675,-4 2 1,1-2 0,-2 3 1030,2 2 0,-9 30 0,-4 8 0</inkml:trace>
  <inkml:trace contextRef="#ctx0" brushRef="#br0">1358 12687 8217,'-13'7'281,"5"0"0,-1-4 1,0 3 137,2 1 1,2 2 0,5 5 0,0 3 0,0 4 0,1 3-224,3 2 1,-1 5 0,4 5 0,-1 5-114,-3 6 1,3 1 0,-2 1-1,-1-4-253,-2-1 0,1-2 0,0-8 1,3-6-1402,-3-5 1571,0-4 0,-8-52 0,-1-11 0</inkml:trace>
  <inkml:trace contextRef="#ctx0" brushRef="#br0">1384 13417 8217,'-13'0'1810,"0"6"0,11-12-1093,7-3 0,10-13 0,7-12 1,2-6-626,2-7 0,3-2 0,1-12 0,-1-1 0,-2-2 0,-2 2-424,1 4 1,-6 3 0,-3 3 0,-3 4-421,-1 5 1,-6 8-1,-2 13 128,-4 5 0,-1 10 760,0 7 0,0 12 301,0 9 0,0 10 0,0 8 0,0 6-34,0 5 1,1 6 0,4 0 0,2 3-452,0 2 1,4-4 0,-2-2-1,2-2-2600,2-2 2648,6 0 0,-5-39 0,4-11 0</inkml:trace>
  <inkml:trace contextRef="#ctx0" brushRef="#br0">1614 12918 8178,'-24'0'2751,"8"0"1,-5 0-1690,5 0 1,9 1 0,4 2 0,8 3-1148,7 1 1,8-3-1,10 3 1,4-1-1121,3-3 1,2-2 0,-1-1 1204,1 0 0,-11-26 0,-1-11 0,3-2 0,0 0 0</inkml:trace>
  <inkml:trace contextRef="#ctx0" brushRef="#br0">3753 8386 8196,'-12'0'494,"3"0"0,1 0 0,-2 0 287,-2 0 1,5 1-1,4 2-10,6 1 0,0 5 450,5-5 0,1 0 1804,4-4-1780,-6 0 0,-1-1-729,-6-3 1,0 1-1236,0-6-1974,0 6 2693,0-2 0,17-35 0,4-10 0</inkml:trace>
  <inkml:trace contextRef="#ctx0" brushRef="#br0">3920 8373 8357,'-13'0'91,"2"1"1,1 2 126,1 1 1,5 1-226,-5-5 0,8-2 187,1-2 0,0 1 0,6-4 296,-1 1 1,-3-4-290,2 2 1,-1-4 0,0 0 0,1-1-51,-1 0 0,-2-1 0,-1-2 0,0-4 28,0-4 1,5 0-144,-1-10 0,0-2 0,-2-7 1,0-4-52,3-2 1,-1-12 0,-4-5 0,0-5 11,0 32 0,0 0 0,2-2 1,0-1 52,0-2 1,1-1 0,-1-5 0,1 0 0,-1-1 0,0 0 0,2-1 0,1 0 4,0 0 0,1 0 1,1 0-1,-1-1-124,1-2 1,-1-1-1,1-2 1,0-1 0,1-5-1,1 0 1,2 0-1,1 0 72,2 0 0,1 0 1,0-1-1,2 1-88,2-3 1,1 1 0,-1 5 0,0 0 0,0 0-1,1 1 1,-1 3 0,1 0 11,1 1 0,1 0 0,0 0 0,2 1 121,1-3 0,1 1 1,0 5-1,1 1 1,0-2-1,1 1 0,2 2 1,1 0 385,2 2 1,1 0 0,2-1 0,1 0-202,3-3 0,1 1 1,-5 5-1,1 1 0,-1 2 1,0 2-1,-3 3 1,0 2 296,-3 4 0,-1 0 0,0 3 0,-1 1-276,24-19 0,-7 9 0,-2 9 0,-5 7-87,-4 5 1,-4 4-124,-8 4 1,-4 4-644,-5 5 0,-6 1-132,-3 3 1,-2-1-1,-2 6-776,0 1 0,0-3 49,0 1 1472,0 1 0,-6 4 0,-1-1 0</inkml:trace>
  <inkml:trace contextRef="#ctx0" brushRef="#br0">6059 3713 8357,'-5'-9'13,"-4"2"551,-2 1 1,4 9 0,2 9 0,2 5-1,1 4 1,-3 6-63,2 6 0,-4 5 1,0 5-1,-1 5-463,-1 6 0,1 0 0,-5 6 0,0-2-227,0-4 0,6-4-441,3-11 1,2-8-1,2-5 1,2-9-678,2-7 1,3-6 273,6-8 1032,6-4 0,-1-28 0,1-14 0,4-3 0,0 0 0</inkml:trace>
  <inkml:trace contextRef="#ctx0" brushRef="#br0">5970 3687 10606,'15'0'1072,"5"-1"0,9-4-562,6-3 1,4 1 0,11-2 0,2-1-582,1-1 0,4-2 1,-3 0-1,-3 2-712,-2 2 0,-15 4 0,-4 5 783,-11 0 0,-33 11 0,-9 3 0</inkml:trace>
  <inkml:trace contextRef="#ctx0" brushRef="#br0">6021 4033 8357,'13'0'126,"-1"0"1,3-2 0,2-1-1,4-2 478,3-2 0,8 2 0,2-2 0,4 2-775,5 2 1,-7 1 170,2 2 0,9-22 0,6-7 0</inkml:trace>
  <inkml:trace contextRef="#ctx0" brushRef="#br0">6520 4225 8357,'0'-13'977,"2"0"0,2 2 0,6 2 0,4 5 0,5 3-209,1 1 0,1-5 0,5 1 0,-1 1-2610,1 2 1239,0 1 0,-1 0 603,1 0 0,-12-40 0,-3-10 0</inkml:trace>
  <inkml:trace contextRef="#ctx0" brushRef="#br0">6854 3956 8357,'-32'6'504,"9"1"1,-1 6 0,4 1 2457,5 3-2865,0 3 1,7 7 0,1 3 0,0 2 0,1 3 0,0-1-1,3 1-3837,2 2 3740,7-4 0,18-2 0,10-5 0</inkml:trace>
  <inkml:trace contextRef="#ctx0" brushRef="#br0">7302 3790 8357,'-4'-13'1759,"-1"0"-999,1 6 0,4 8 0,-1 11 0,-4 5 0,-3 3-790,-4 2 0,-2 4 1,-3 4-1,-4 4-380,-3 3 0,-2 6 0,-1 1 0,-2 0 447,0 0 1,-6-1 0,7-6 0,4-3 267,5-4 0,6-5 0,5-2 0,5-5 4,6-3 0,10-1 0,8-8 0,5-1 342,4 1 1,7 0-596,5-2 0,1-3 0,-5 4 1,-1-4-214,-2-1 0,0 0-229,-5 0 1,0-4 0,-6-1 385,-2 3 0,-38-28 0,-14-6 0</inkml:trace>
  <inkml:trace contextRef="#ctx0" brushRef="#br0">2882 8770 8066,'-8'-5'-364,"-1"1"380,-1 1 0,0 0 0,0 1 498,2-3-179,-1 1 277,-4 4-76,1 0 1,3 0 516,1 0-514,5 0 0,-4 0 908,2 0-193,4 0 233,-5 0-13,6 0-65,0 0-778,6 0 0,1 0-179,6 0 0,0 0 1,-1 0-151,1 0 0,-4 0 0,-1 0 0,2 0 27,2 0 1,2 0 0,2 0 0,1 0-16,-2 0 1,4 0 0,-1 0 0,1-1-64,-1-4 1,4 3 0,-4-6 0,1 1-7,-1 0 0,4 3 1,-5-3-1,0 0-47,1 0 0,-4 4 0,5-3 0,-2 2-198,0 0 0,0-2 0,-4 3 0,0-1 0,0 1 0,-1 1 0,1 2 0,0-1 0,0-3 0,0 2 0,0-2 0,-1 3 0,1 1 0,0-5 0,0 1 0,0 1 0,-1 2 0,1-3 0,0-1 0,0 2 0,0-2 0,-1 0 0,1 3 0,0 0 0,-4 2 0,-1 0 0,2 0 0,1 0 0,2 0 0,0 0 0,0 0 0,0 0 0,0 0 0,-1 0 0,1 0 0,0 0 0,0 2 0,0 2 0,-1-3 0,1 4 0,0-4 0,0-1 0,0 0 0,-1 0 0,1 0 0,-4 0 0,-1 0 0,2 0 0,2 0 0,0 0 0,1 0 0,-4 0 0,-1 0 0,2 0 0,2 0 0,1 0 0,-1 0 0,1 0 0,0 0 0,0 0 0,-5 0 0,1 0 0,1 0 0,1 0 0,-2 0 0,-1 0 0,2 0 0,2 0 0,-4 0 0,1 0 0,1 0 0,1 0 0,-2 0 0,-1 0 0,2 0 0,2 0 0,-4 0 0,1 0 0,1 0 0,1 0 0,2 0 0,0 0 0,-5 0 0,1 0 0,-5 0 0,4 0 0,2 0 0,-2 0 0,0 0 0,-4 0 0,5 0 0,1 0 0,-3 0 0,0-1 0,-1-4 0,4 4 0,-2-3 0,4 2 0,0 2 0,1 0 0,0 0 0,0 0 0,0 0 0,0 0 0,-5 0 0,1 0 0,-5 4 0,4 1 0,2-2 0,-3-2 0,2-1 0,0 0 0,3 0 0,1 0 0,-4 0 0,-2 1 0,0 2 0,0 2 0,-4-1 0,8-4 0,-2 0 0,2 0 0,-2 0 0,-1 0 0,2 0 0,-3 0 0,2 0 0,-5 0 0,5 0 0,1 0 0,-3 0 0,1 0 0,-3 0 0,3 0 0,2 0 0,2 0 0,0 0 0,1 0 0,0 0 0,0 0 0,0 0 0,-1 0 0,1 0 0,0 0 0,0 0 0,0 0 0,-1 0 0,-3 0 0,0 0 0,-1 0 0,5 0 0,0 0 0,0 0 0,-1 0 0,1 0 0,0 0 0,0 0 0,0 0 0,-5 0 0,1 0 0,-1 0 0,5 0 0,0 0 0,-5 0 0,1 0 0,-5 0 0,5 0 0,1 0 0,-3 0 0,1 0 0,-3 0 0,3 0 0,2 0 0,-4 0 0,5 0 0,-4-2 0,0-2 0,1 3 0,-4-4 0,-1 4 0,5 1 0,2 0 0,-4 0 0,5 0 0,-2 0 0,-2 0 0,1 0 0,-3 0 0,3 0 0,-4 0 0,5 0 0,-5 0 0,5 0 0,-6 0 0,2 0 0,-5 0 0,2 0 0,2 0 0,-2 0 0,3 0 0,-5 0 0,0 0 0,6 0 0,-5 0 0,5 0 0,0 6 0,-5-5 0,11 5 0,-11-6 0,6 0 0,-3 0 0,-2 0 0,5 0 0,-3 0 0,-2 0 0,5 0 0,-3 0 0,-3 0 0,5 0 0,-6 0 0,1 0 0,4 0 0,-4 0-2341,5 0-756,-6 0 1477,0 0 1,-12 0-1,-2 0 1</inkml:trace>
  <inkml:trace contextRef="#ctx0" brushRef="#br0">2754 8706 7996,'0'-9'-724,"0"1"741,0-2 1,-1 4 342,-3 2 0,2 1 442,-2-1-232,2 2 0,1-4 759,-3 6-292,2 0 182,-3 0-561,-1 0 0,3 2-351,-5 2 1,5-1 0,-3 6 0,2 0 363,-1 3 1,1-4-372,4 1 0,0-1 0,0 5 0,0 0 84,0 0 1,2-5-391,2 1 0,3-6 1,6 1-1,0-3-5,-1-1 1,1-1 18,0-3 0,3-3 0,-2-6 0,-3-1-377,1-3 0,-7 2 206,0-2 0,-4 3 0,-1 1 0,0 0-192,0 1 1,-6 3 377,-2 1 1,-8 5-1,-1-2 1,1 5 288,2 5 1,1 2 78,1 6 1,-1-1 0,1 3 0,4 0 96,4 2 0,2 0-255,2-4 0,2 0 0,2 0 0,6-2 18,5-2 1,4-4-307,2-5 1,4-5 0,-4-5 0,2-6-139,-2-5 0,0-3 2,-8-2 1,1 2 0,-9 1-1,-2 2 90,-2-2 1,-2 5 101,-4 0 1,-6 4-1,-8 3 1,-1 2 245,-2 5 1,-3 8 55,0 5 1,3 6 0,3 4 0,1 1 444,7 3 1,0-3-1134,6 1 0,1-1 0,6 1 0,3-5-2330,8-6 0,7-5 409,10-5 2306,3 0 0,7-32 0,4-15 0,3-3 0,1 0 0</inkml:trace>
  <inkml:trace contextRef="#ctx0" brushRef="#br0">5316 8654 7871,'-7'-5'388,"0"3"0,3-3 1,-3-1-1,-2-1 0,2-2 944,1 1 0,-2 3 0,2-2 0,-1 2-357,-3 2 1,0 3 0,0 4 0,3 6-448,1 6 1,2-2-507,4 3 0,0-3 0,1-1 0,4 0-24,3 0 1,4-6 0,2-3 0,2-3-576,1-1 0,4-5 270,-4-4 1,2-6-1,-4-4 1,1-1-469,-5-3 1,1-1 645,-8-1 1,0 0-1,-5 3 1,-4 2 302,-3 1 0,-9 4 190,-5 6 1,0-1 0,-1 6 0,2 2 305,-2 5 1,4 9-859,2 5 0,4 4 0,5-2 0,4-1 188,2 1 0,42-2 0,10-5 0</inkml:trace>
  <inkml:trace contextRef="#ctx0" brushRef="#br0">3395 8706 8032,'-9'-2'1458,"1"-1"857,-2-1 1,0 1-1862,1 8 1,5-3-1,7 7 1,2-1-1,3 0-79,2-4 1,-3-3 0,1-1-378,2 0 0,2-1 0,-1-3-344,-3-5 0,-2 2 139,-6-2 1,0 1 0,0-5-1,0 0 14,0 0 1,-6 5 227,-2-1 1,1 7 0,-2-3-1,-2 4 295,-5 1 0,3 1 192,1 4 0,-1 6 1,6 6-1,0 0 488,2 2 0,4-4-814,1 7 0,1-8 1,4 0-1,3-5-230,4-4 1,2-1 28,3-4 0,-3-1 1,3-5-1,-3-5-103,-1-5 1,-1-5-183,-4 4 0,-2-4 1,-6 4-1,0 1 22,0 2 1,-10 1 441,-3 0 1,-8 6-1,-1 3 1,-2 2 167,-1 2 1,3 7-250,1 6 1,7 1-1,-1 8 1,7 0-747,2 3 0,3-4-852,8 0 1,9-6 1504,11-3 0,11-14 0,5-6 0,7-2 0,0-1 0</inkml:trace>
  <inkml:trace contextRef="#ctx0" brushRef="#br0">3382 8757 8020,'-1'-7'1030,"-4"2"0,2 4 18,-5 1-186,5 0-610,-3 0 1,2 1 0,0 4 0,1 3 0,2 4-1,1 0 1,0 1 0,0 0 896,0 0-1119,0-6 1,1-1-1,3-8 1,5-2-269,2-5 0,2-6 7,0-2 1,-5-7 0,1-1-1,-1-3-91,-1-1 0,-1 7 310,-6 0 0,0 2 1,0-1-1,-1 4 413,-4 3 1,-2 7-134,-5 2 0,-1 4 0,0 2 0,0 5 425,0 7 0,1 5-270,-1 8 1,6 0-1,2-1 1,4-1-178,1-2 0,0 1-320,0-6 0,6-5 1,2-4-1,4-3-53,0-2 0,1-3 6,0-4 1,1-5 0,2-6 0,-1-4-250,-3-1 1,-1 3 231,-6-4 1,-1 4-1,-4-3 1,0 1 290,0 4 0,-2 0 310,-2 3 0,-3 5 0,-6 2 385,0 4 1,1 8-493,-1 6 1,0 5 0,2 6 0,2-1 337,5-1 1,2-1-577,2 4 0,0-5 0,0-3 1,2-2-301,2-3 0,-1-4-186,5-4 0,1-4 0,4-4 0,0-5-1030,-1-2 0,0-4 756,-4-2 0,2 3 0,-5-3 0,-3 3-1459,0 1 2101,-2 6 0,-12 1 0,-2 6 0</inkml:trace>
  <inkml:trace contextRef="#ctx0" brushRef="#br0">13239 15012 8058,'-11'5'0,"0"2"0,3 5 219,-3 0 0,10 5 0,-3 3 0,3 2 0,1 2 0,1 1 0,3 4 1,4 5-1,3 6 0,1 1 0,-1 1 155,1 0 0,0-2 0,-1 3 0,-3 2-74,-4 1 0,-3 1 0,-2-2 0,-3-2-47,-4 2 1,-3 5-1,-2 0 1,-2-2-223,0-3 0,-3-6 0,4 3 1,-2-1-321,2-2 1,4-12-2505,2-3 2793,6-8 0,-9-46 0,5-18 0</inkml:trace>
  <inkml:trace contextRef="#ctx0" brushRef="#br0">13085 15167 8082,'-7'-30'317,"2"4"1,5-6 0,0-1-1,1-1 1,5-3 630,6-2 1,1 3 0,8-1 0,3 5-749,2 3 0,3 7 0,-2 6 0,0 4 0,0 4 0,-2 4-73,-1 3 1,-5 8 0,0 3-1,-2 6-39,-3 2 1,-2 2-99,-4 4 1,-1 1 0,-4 3-1,1 2 95,-2 0 1,-4 5 59,-2-4 0,-6 8 1,4 0-1,-2 0-121,0-2 1,5-3-1,-1-1 1,3-3-1062,1-1 1,1-6 539,3-8 1,4-3 496,8-4 0,5-28 0,3-13 0,4-3 0,1 0 0</inkml:trace>
  <inkml:trace contextRef="#ctx0" brushRef="#br0">13771 15184 7974,'0'-19'6,"0"-2"1,0-2 296,0 2 1,6-2 0,2 4 0,4 0 0,2-4 0,2 0 0,2 0 0,2 2-266,3-2 1,1-2 0,0-4-1,-1-1 1,-3 2 0,0 1-118,0 1 1,-3 5 0,1 1 0,-2 3 60,-5 5 1,-6 7 0,-1 10 310,-3 8 0,-2 13 1,-3 12-1,-5 9 94,-2 7 0,-3 6 0,-2 7 0,-1 1-218,1-1 0,2-2-167,1-1 1,0-4-1,2-3 1,2-6-611,5-9 0,4-11 202,4-14 1,5-6 0,7-12 405,1-3 0,-4-37 0,-4-17 0,1-5 0,0 0 0</inkml:trace>
  <inkml:trace contextRef="#ctx0" brushRef="#br0">13912 15645 10962,'0'-13'933,"7"0"0,5 0 1,5 0-489,3 1 1,1-1-1,6-1 1,1-2-1129,2-1 0,0 0 1,-4 3-1,-1-2 683,1-1 0,5-40 0,2-6 0</inkml:trace>
  <inkml:trace contextRef="#ctx0" brushRef="#br0">14399 15824 8050,'-9'-13'336,"2"-1"1,2-2 0,2-1 0,1 0 1045,2-2 1,2 5-1,2-3 1,4 3-1353,4 1 1,-1 5-1,1-1 1,-1-1-1,3 0 1,0 0-3867,1 2 3836,-2-1 0,-6-49 0,-2-12 0</inkml:trace>
  <inkml:trace contextRef="#ctx0" brushRef="#br0">14706 14889 8050,'-13'7'0,"1"-2"2729,-1-4-2150,6-1 1,4 0 0,11 0 0,10-1-1,6-4 1,7-3 0,7-4-293,8 0 0,0-5 0,1-1 0,2 3-1138,5 1 1,6-3 0,7-1 0,0 3-273,-4 1 1,-6 1 0,-12 0 0,-6 2 629,-8 2 0,-11 5 0,-9 8 1,-11 6 492,-11 6 0,-9 9 0,-9 11 0,-2 5 0,-2 6 0,-1 4 129,-4 5 0,18-25 0,0 2 0,-1 3 0,1 0-129,-2 0 0,1 4 0,-1 11 0,0 10 0,0 0 0,0 5 0,0 0 0,0 0 0</inkml:trace>
  <inkml:trace contextRef="#ctx0" brushRef="#br0">15001 15145 8050,'-30'5'2239,"2"0"-805,3 2 0,11 3 1,11 6-1,8 1-1779,7-1 1,13-2-1,10-3 1,6-2-3241,6-5 3585,9 3 0,-7-11 0,6-2 0,5 2 0,1 0 0</inkml:trace>
  <inkml:trace contextRef="#ctx0" brushRef="#br0">2298 5847 8033,'-3'-8'0,"1"-3"224,-4 0 0,4 3 761,-4 3 0,4 0 1,-4 0 1092,0 2-1892,-1 6 0,2 4 0,3 4 0,1 0 0,1 0 0,0 3 0,0 1 195,0 1 0,2 1 1,2-1-1,0 0-87,-1 0 0,3 3 0,-1 1 0,0 0 155,1 3 0,-4 1-263,4 3 1,-4 2 0,0 4 0,-1 3-37,-1 4 1,3 5 0,-2-19 0,1 0 0,-1 2 0,-1 0-7,1 1 1,-1 1 0,0 0 0,0 0-231,0-1 0,0 1 0,1 0 0,-1 1 0,1 2 1,0 0-1,0 0 0,1 0-53,-1 1 1,0 0 0,1-2 0,0 0-1,0-3 1,1 1 0,-1-1 0,1 0-39,0 1 1,-1 0-1,2 1 1,0 0 0,0 1-1,0 0 1,0-2 0,0-1-71,-1-2 1,1-1 0,-1-3 0,1-1 11,4 22 0,-2-4 1,-2-3-1,1-5-74,-1-4 1,-2-5 358,1-2 0,-3-3 1,0 0-1,-2-4 56,-1-3 1,-3-2 5,0-1 0,-1-3 0,-1-2 1,0-3 246,0 0 1,2 0-237,1 0 0,3-3 0,-1-3 0,0-2 214,0-2 0,1-3-333,2-3 1,0-1 0,0-2-1,0-3-139,0-1 0,0-5 231,0-2 1,0-1 0,0-2 0,0-1 273,0-1 0,0-5-212,0 0 1,0-4 0,0 21 0,0-1 0,0 0 0,0 0-269,0 0 1,0-1 0,-1-1-1,1 1 112,-2-1 1,1 0 0,0 3 0,0 0 0,-1 0 0,0 1-1,-3-21-120,1-1 1,1 5 36,-2-4 1,2 6 0,-2-3-1,2 3-315,1 3 1,1-3 259,1 0 0,0 0 1,0 0-1,0 1 209,0 2 1,0 1-1,0 1 1,0 3 105,0 2 1,0 4 0,0 2 0,-1-2-22,-1 0 1,1-1-109,-2 3 1,2-2-1,1 0 1,0-2 139,0-2 1,0 0-250,0 3 0,0 3 1,0 3-1,0 4 322,0 3 9,0 6 1,-4 2 0,-1 6-54,-2 2 0,1 6-89,1 2 0,1 7 1,-3 4-1,3 5 77,0 2 1,2 2-146,2-1 1,0 1 0,0 2 0,0 2-241,0 0 0,0 2 41,0-4 1,2 3-1,2 1 1,-1 2 105,1 3 1,-1-21-1,-1 0 14,0 0 1,-1 0 0,2 2 0,-1 0-1,0 2 1,-1 0 0,0 1 0,1 1 22,0 1 1,-1 0 0,0 1 0,0 0-110,2-1 0,0-1 0,-1 2 0,0 0 0,1 1 1,0 0-1,0 1 0,-1-1-100,0 0 1,0 1 0,1-3 0,0 1 157,0-1 0,-1-1 1,0-1-1,0 0 1,0-2-1,-1 0 1,1-2-1,-1-1-183,2 19 0,2-4 259,-2-9 1,0 2 0,-3-3 0,0-1 66,0-2 0,0-3-11,0-6 1,0-3 0,0-2-1,0-2 325,0-1-183,0-4 1,0-1 0,0-6 0,0-2 98,0-2 0,0-4-578,0 0 0,0-2 0,0 1 1,0 0-444,0 1 1,0-1 376,0 1 1,1 1 315,1-3 0,-1-26 0,1 15 0,0 1 0</inkml:trace>
  <inkml:trace contextRef="#ctx0" brushRef="#br0">2353 8065 8144,'0'-6'1,"-1"2"62,-2 0 1,3-2 0,-3 1-1,2-3 267,1 0 1,0 0 0,1 0 0,1 0 0,1 0 0,1 0 274,-1 0 1,1 0-1,-2-1 1,1-1-20,2-1 1,-3 0 0,1 2 0,0 0-97,0-2 0,0 3 0,-1 2-466,1 0-227,-1-1 0,-2 6 116,0 4 1,0 7 0,-3 3 0,-3 3-154,-4 3 1,1-1 144,-2 4 0,-1-1 0,1 3 0,-1 1 320,0-1 1,1-3-95,0 1 1,2-1 0,-1 0 0,3-3 289,1-4-691,4 2 178,-1-7 1,4-2 118,1-7 0,4-5 0,4-5 1,1-4-36,-2-1 1,4-2 61,0-2 1,0 1 0,0-3 0,-2 2 274,-1 1 0,2-2-211,-1 1 1,-1 0-1,-2 3 1,-2 1-54,-1 1 1,-3 3 136,1 2-215,-2 5 0,-5 4-100,-1 5 0,-5 7 1,-2 3-1,0 4 14,-3 2 0,0 0 113,-1 4 0,2-2 0,2-1 0,-1 0 245,1 0 0,1 2-153,-3 0 0,5-3 0,0-3 0,4-1-99,1-4 0,2-1-113,2-4 1,3-4-1,3-1 1,1-3 27,1-3 0,0-4 40,0-4 0,3-4 0,1 0 0,0-4 6,2-2 1,2 0 117,0-3 1,-3 0-1,0 2 1,0 0 218,-1 0 0,-2 1 23,1 0 1,-3 6 0,-3 2 73,-2 3 0,-3 5-312,-3 3 1,-2 3 0,-5 4 0,-2 7-58,0 5 1,-3 2-9,-3 5 1,1-4 0,0 4-1,3-1-71,0 1 0,-2 0 43,0 0 0,1 0 0,1 0 0,4-3-9,4-2 0,0-3-448,3-2 0,1-4 0,5-4-98,2-4 0,3-1 404,0-1 1,1-4 0,1-3 0,1-4 69,2-2 0,-2-3 209,2-3 1,-2 0 0,1 2 0,1-1 82,0 0 1,-1-4 212,2 3 0,0 0 0,-3 3 0,-1 1 177,-1 1 0,-2 0-435,-2 3-629,-1 4 1,-5 4 345,-2 6 1,-2 5 0,-5 6-1,-2 1-199,0 1 1,-2 4 235,-2 1 0,1 0 0,0 1 0,2 0 43,-1 1 0,-2 4 143,0 0 1,1 0 0,1-3 0,5 0-323,2-3 0,1 1 26,3-6 0,4-5 1,5-8-1,4-3-207,4-3 0,2-3 194,3-4 1,-1-6 0,3-6-1,1-1-95,-1-2 1,1 1 355,-3 0 1,0 0-1,-3-1 1,-1 2 777,-1 2 0,-3-3-463,-3 3 0,0 4 0,-3 1 215,-2 4 1,-3 5-526,-3 4 1,-2 3 0,-5 3 0,-2 3-8,0 4 0,-5 5-56,-2 4 0,-2 2 0,2-1 0,0 1 102,-1 1 1,3 2-51,-2 0 1,0 1 0,0 1 0,1 2 94,1 1 1,5-7-444,4 0 0,4-5 1,4-5-1,3-4-433,3-4 1,4-4 466,4-3 0,1-3 1,2-7-1,1-4-239,1-3 0,3 2 550,-4-4 1,2 1-1,-2-4 1,1 1 329,-1 0 0,-2 0 182,-2-1 0,-3 2 0,-3 1 0,0 0 448,1 0 0,-2 2-764,-2 1 1,0 5-1,-4 4 1,2 1 13,-1 1 0,-2 3-278,-3 2 1,-1 6 0,-4 3-1,-1 4-193,-2 4 1,-2 2-62,-3 3 1,-3-1-1,0 3 1,1 3-250,-2 2 1,0-1 379,-2 2 0,0-1 1,3 0-1,1 2-131,1 0 1,4-2-49,3-2 1,4-6 0,5-7-1,2-1-156,5-3 1,4-5 264,0-2 0,5-3 0,-1-6 0,3-3 75,2-4 1,0-1 114,-3-5 1,3 1 0,1-4 0,0 1 339,-1 0 1,0 0 73,-3-1 0,-3 2 1,-1 1-1,-3 1 175,0 1 1,0 2-3,-7 5 0,0 5-415,-5 5 1,-2 8-219,-6 5 0,-1 7 0,-6 7 1,1 1-419,-2 2 1,-1 1 206,1 1 0,2 3 1,-3-2-1,1 3-38,0 2 0,1 1 144,5-4 1,0-1 0,4-1 0,5-5-411,2-5 1,8-6 193,3-8 1,7-4-1,1-5 1,3-5-146,2-5 1,1-6 564,2-2 0,-2-3 0,-1-1 0,-1-1 157,-1-1 0,-2 3 491,-5 2 1,-1 2 0,-4-2-1,-1 3 395,-1 2 0,-3 5-453,-3 1 0,-1 5 0,-2 4 3,-5 1 1,-1 8-821,-5 4 1,-2 4-1,-3 4 1,0 3-176,0 1 1,1 1 33,0 0 1,0 1 0,0 2 0,-1 3-132,1 1 0,1 1 215,1-2 1,4-2-1,4-3 1,5-4-326,5-6 0,6-5 225,5-4 0,6-7 0,3-7 0,2-6-54,3-4 0,-1-2 265,4-5 0,-3-3 0,2 0 0,-3-2 648,-2 0 0,-3 4-228,-5-1 0,-4 2 0,-2 2 0,-4 1 1005,-3 4 1,-2 1-189,-1 4 0,-1 2 0,-2 6-262,-2 2 0,-6 4-958,-2 4 0,-2 5 0,-3 9 1,0 3-300,0 1 1,-4 5 208,3 1 1,-3 1 0,0 1 0,0 1-612,0 1 1,0 0 469,3 4 1,1-3-1,5 0 1,5-7-384,5-5 0,3-8 331,6-3 1,6-6 0,7-4 0,2-6 79,1-8 1,2-4 217,0-4 1,3-3 0,-1-4-1,-3 0 454,-3 0 1,-3 0 264,-1 1 1,0 2 0,-3-2 0,-2 2 247,-2 1 1,-5 3 237,-1 2 0,-2 3 0,-1 3-474,0 2 0,-1 6-589,-2 2 1,-1 3 0,-5 4-1,-2 7-660,-2 7 1,-3 5 112,0 1 0,0 3 0,-1 1 1,-1 0-180,-1 3 1,-1 0 315,2 2 1,-2 2-1,-2 2 1,3 0 89,2-2 1,6-5 180,3-3 0,4-8 1,7-5-1,4-8-45,5-4 1,3-9 204,6-4 1,1-8 0,2-4 0,0-4 27,1-2 1,-1 2 4,0-2 0,0-1 0,0-1 1,-3 1 702,-2 3 1,-3 2-199,-2 1 0,0 0 0,-4 4 1,-3 3 1102,-3 6-1800,-3 5 0,-2 4 0,-2 5-346,-2 5 0,-6 8-210,-2 5 0,-5 3 0,-1 3 0,0 3-204,-1 1 0,0 3 650,-1 1 1,-5 1 0,13-15 0,1 0-1,-2 0 1,1 0 136,-1 0 1,0 1-1,0 0 1,1-1 201,0 0 1,2-1 0,-6 12 0,7-5-207,5-7 0,11-7 37,5-5 0,4-9 1,4-9-1,3-6 87,1-4 0,2-2-71,2-5 1,-4-1 0,1-2 0,-1 0 179,-3-1 1,0 3 390,-4-2 1,-1 1-1,-1 0 1,-4 2 509,-4 2 1,-1 4-641,-3 2 0,-2 6 0,0 3-393,-4 4 0,-4 3-100,-3 6 1,-2 5 0,-3 6-1,-1 5-220,-2 5 0,0 1-61,-5 5 1,4-1 0,-4 5 0,1 0 82,-1 1 1,12-16-1,-1 1 414,0 1 1,-1-1 0,-7 17-1,1 0 1,6-4-249,6-6 0,7-5-16,1-9 0,4-4 0,8-8 0,3-3-97,3-6 1,4-8 147,0-5 1,1-5-1,1-2 1,-2-1-153,0-1 1,-3-2 405,2 0 0,-4 0 0,-1 3 0,-4 2 731,-3 2 1,-4 1-566,-3 3 0,-1 5 1,-2 5-1,-1 3 139,-4 2 1,-2 5-475,-3 6 1,-1 5-1,-4 9 0,-2 3 77,0 4 0,-2 6-243,-2 3 0,0-3 0,3-2 1,0 1-189,-1 3 0,3 2 119,-2 2 1,6-3-1,3-6 1,4-2-271,3-5 0,3-6 141,3-5 1,5-6-1,5-3 1,3-4-215,0-3 1,0-6 413,0-2 1,1-6 0,1-4 0,1-2 180,-1-2 1,-2-2-72,-2 2 0,0-3 0,-3 3 1,-1 1 1151,-1 1 0,-2 2-81,-2 1 0,-1 6 0,-5 6 618,-2 4 0,-1 3-1557,-4 6 1,-4 8-1,-2 9 1,-2 5-793,-3 5 0,1 4 203,-3 1 0,2 1 0,-3 0 1,11-16-1,0 0-249,-1 2 1,1 1 0,-3 2 0,1 0 643,-1 1 1,1 0-1,-1-1 1,2 0 0,1-2-1,0 0 1,-8 18 91,2-5 1,8-6-299,4-8 1,4-9 0,4-8-1,6-5-158,3-5 0,7-8 462,3-9 0,1-5 1,2-5-1,1-3 300,1-2 0,-4 6-36,-4-1 0,-2 1 0,0-1 0,-2-1 634,-2 1 1,-5 4-165,-5 4 0,-4 4 0,-3 8-290,-4 4 0,-6 5-408,1 8 0,-5 5 1,-2 10-1,-2 4-234,-3 5 0,4 3-111,-4 3 0,3 2 1,10-17-1,0 1 1,0-1-1,-1 1-10,1 0 1,0 1 0,2-2-1,-1 1 423,2 1 0,0-1 0,-4 15 0,5-6 1,5-9-722,5-5 1,7-10 452,7-9 1,5-9-1,5-13 1,2-4-124,1-5 1,-3-2 271,-13 17 0,1 0 0,-2-1 1,1 1-1,10-18 0,-2-2 194,-5-1 0,-4 5 428,-7-3 1,-1 4 0,-6 2 0,-3-1 501,-3 1 1,-8 6-731,0 2 0,-5 8 0,2 4 0,0 5 16,0 4 1,2 4-257,-2 4 0,-1 8 0,1 8 0,0 4 114,-1 2 0,7 1-356,0 5 1,3-2 0,2 0-1,3-3-530,2 0 1,3-5 146,3-4 0,2-5 0,7-4 1,4-5-308,5-5 0,0-5 607,0-9 0,1-4 0,2-9 0,0-1-186,1-1 1,-6-3 479,-3 3 0,-3-3 1,-6 0-1,-1 1 1034,-4 1 1,-4 3-419,-4 5 0,-5 6 0,-5 6 0,-3 1 101,-1 4 1,2 5-574,-1 5 1,-1 9-1,0 4 1,1 4 47,-1 6 1,1 3-216,3 1 0,3 0 0,2 1 0,3-2-489,3-1 1,2-3-261,6-6 1,5-5 0,7-6-1,5-3-558,4-5 1,6-9 778,0-6 0,0-7 1,1-7-1,-3-2-285,-3 0 1,-4-2 792,-7 1 1,-3 3 0,-6-1 0,-3 2 852,-4 1 1,-6 4-112,-6 7 0,-2 1 1,-3 5-1,-2 3 530,-3 4 0,3 2-950,-1 5 0,4 4 0,-1 8 0,1 4-45,1 1 1,3 5-703,6 2 0,1 1 1,1 2-1,4-2-171,1-1 0,2-2-274,1-1 1,6-2 0,6-1 0,2-5-748,3-5 0,1-6 1271,1-5 1,2-3 0,-4-4 0,-1-4 278,-1-4 0,-5-6 471,-1-1 0,-3-1 1,-2 2-1,-4 0 1174,-1 3 0,-1 2-1040,0 5 1,-4 1-1,-4 2 1,-2 3 230,-3 4 1,0 4-651,-4 7 1,0 5 0,-1 9 0,0 4-49,0 3 0,1 0-439,4 4 1,0 0 0,4 4 0,1-2-859,4-3 0,3-7 505,4-3 0,6-5 0,7-5 1,4-5-650,0-7 0,4-8 1023,-3-5 0,2-4 0,1-7 1,-3-3 51,-2-1 0,-6 0 751,-5 1 1,-1 1-1,-4 4 1,-1 1 1131,-2 4 0,0 5-856,-3 5 0,-4 2 0,-5 3 1,-1 6-65,-5 6 1,1 9-569,-4 5 0,2 6 1,-2 3-1,2 2 49,4 0 0,0 1-469,4 2 0,1-2 0,5-1 0,3-6-1105,4-6 1,3-5 554,6-6 1,4-8 0,4-5 0,0-6-220,1-6 1,-3-7 905,2-7 1,-3 0 0,-3 0 0,-3 4 67,-3 1 1,-4 1 853,-3 3 0,-1 2 0,-1 6 795,-4 2 0,-5 7-839,-2 4 0,-2 7 1,-2 7-1,1 3-177,0 2 1,3 4-430,-1-1 1,2 1-1,-2 1 1,4 1-44,4-1 0,0-3-682,3-2 0,0-3 0,3-3 0,1-5-2691,2-5 2547,1-5 0,4 0 0,1-3 767,-1-1 1,-3-4 369,0-1 1,-2 1 313,2 5 1,-3-1-292,1 3 0,-2 1 0,-1 4 0,0 2 506,0 1 0,0 0-783,0 3 1,-1 0 0,-1 0 0,-1 1-763,2-1 0,0-3 383,1 1 1,0-4 0,1-1 0,0-1-1037,2-3 994,3 0 0,-1 4 0,2-1 18,-1 0 0,0 1 256,-4 1 0,1 3 0,-3 4 0,0 2 465,0 2 1,0 0-288,0 1 0,0-2 0,-1 1 0,-1-4 295,0-3 1,-2-6-621,2 0 1,1-7 0,-2-1-1499,2-8 1,2-7-1585,2-6 3223,1-3 0,-1-3 0,0-7 0,-1-1 0,1-3 0,0 0 0,-1 0 0</inkml:trace>
  <inkml:trace contextRef="#ctx0" brushRef="#br0">2272 10489 8070,'-5'0'1454,"0"-1"0,1-1 1653,-1 0-2318,3-1 1,-2 3 1089,1 0-525,2 0 1922,-2 0-2231,3-4-899,0 3 1,-1-2-172,-2 3 63,2 0-46,-2 0 101,3-4 1,-1 3 192,-2-1-177,2 1-61,-2 1-144,3-4 167,0 3-242,0-2 275,0-1 347,0 3-572,0-2-167,-4 3 198,3 0 571,-2 0-398,3-4-53,0 3-158,0-2 64,0-1 213,0 3-432,0-3 323,-4 4 54,3 0-914,-3 0 1,1-3 0,-2-2 0</inkml:trace>
  <inkml:trace contextRef="#ctx0" brushRef="#br0">2248 10998 8094,'0'-8'-164,"0"3"1,0-1 0,0 0 0,0-1 0,-1-1 379,-2 0 0,2 2 0,-1 1 1,0-1 372,-1-2 0,2 0 0,-2 0 154,-1 0 0,3 0-174,-1 0-735,1 4 180,1 0 0,1 5 0,0 2 1,2 2 115,-1 2 1,-1 1-1,0 0 1,0 0 35,2 0 1,0 1-61,-3-1 1,0 0-1,1-1 1,1-1 134,0 0-233,1-1 1,-3 3 0,1-1-359,1-1 354,-1 1 0,3-5-25,-4 3-532,0-3 459,0-6 1,0 1 170,0-5 1,0 5 39,0-3-46,0 5 29,0-3 380,0 4-233,0 7 0,0-1-97,0 4 0,0-2 0,0-1 0,0 2 49,0 0 0,0 3 0,0 2 0,0 1-42,0 1 0,0 3 0,0 1 0,0-1-141,0 1 1,0-1 0,1-4-1,1 0-552,0-2 1,5-7-1,-2 0 1,3-5-1095,3-4 1,2-9 1629,6-6 0,-3-8 0,0-3 0,3-4 0,-1 1 0</inkml:trace>
  <inkml:trace contextRef="#ctx0" brushRef="#br0">2426 10925 8095,'-16'12'188,"3"-3"1,2 2 0,2-2 289,1-1 0,6-5 0,3-3 1,3-4 288,2-3-610,1-5 1,2 2 0,1-3 0,1-2-1,0-3 1,0-1 0,3-2 99,1-1 1,1-3 0,1-2 0,3-3-199,4-4 0,-10 15 1,0 0-1,3-3 0,0 0 1,2-2-1,0 0-131,3-3 0,-1 1 0,2-3 1,0-1-1,1 0 0,-1 0 0,0 0 1,1-1-203,1 0 0,-1-1 0,-3 2 0,0-1 0,1 1 0,-2-1 0,0 1 0,-1-1 9,0 1 0,-1-1 0,-1 0 1,1-1 95,1-2 0,0 1 0,-2 2 0,0 1 0,0-1 0,0 2 0,-1 1 0,-1 1 46,-2 1 0,0 0 0,1 0 0,-1 1 0,-1 1 0,1 1 1,-1 1-1,1 0-51,-1 1 1,-1 1 0,9-14 323,2 2 1,-4 1 0,-1 4 0,-2 2 824,-4 2 0,-3 7-168,-3 5 0,-1 2-359,-4 1 0,-5 4 0,-2 2 1,-4 4-474,-1 7 1,-3 3-1,-4 7 1,-1 3-404,-1 4 0,-6 4 1,1 4-1,-3 1 73,0-1 0,14-15 0,0-1 0,-1 1 0,0-1 1,-1 1-1,0 1 391,0 0 1,-1 0-1,1 0 1,-2 0-1,1 2 1,-1 0-1,1 1 1,0 0 6,0 1 1,0 0-1,1 0 1,0 0 0,-2 4-1,1 0 1,0 1 0,0-1-60,1 1 0,0 0 0,0-2 0,1 1 0,-1-1 0,1 0 0,0 0 0,0 0 17,0 1 0,0 0 0,1-3 1,2 0-1,0-1 0,1 0 0,1-2 1,0 1-16,1-2 0,0 0 0,-6 14 0,3-5 0,2-4 284,1-8 0,2-5-77,2-5 0,3-4 1,3-4-1,1-7-22,1-5 0,4-5 0,5-8 0,2-3-156,2-5 1,2-2 0,3-7 0,-8 21 0,0 0-23,0 0 1,2-1 0,-1 0 0,1 0 0,-2 1 0,1 0 0,0-2 0,1 1-115,0-2 1,1 0 0,4-1-1,1-1 1,2-3 0,0 0-1,2-2 1,1 1 2,2-2 1,0 0 0,3-1-1,0 0 1,-8 10 0,-1 0-1,0-1 1,1 2 0,0 0-1,0 0-63,10-10 0,0 1 0,-5 3 0,0 0 0,-4 3 0,-2 1 1,0 1-1,-2 0 39,-1 1 0,-1 0 0,-1 1 0,0-1 0,-1 2 0,-1 1 0,10-20 101,-4 1 0,-4 7 1,-1-1-1,-3 1 280,0 2 0,-2 5 0,-5 6 301,-2 4 0,-7 6 0,-4 7 0,-5 5-137,-5 7 1,-6 8 0,-8 6 0,14-10 0,0 1-292,-2 3 0,0-1 1,-2 2-1,1 1 1,-1 0-1,0 1 1,0 1-1,-1 0-125,-1 2 1,0 1 0,-2 2-1,1 2 1,-1 2 0,1 0 0,-1 0-1,1 1-305,0 1 0,1 2 0,1 0 0,1 2 1,0 2-1,1 0 0,1 1 0,0 1 101,2-1 0,1 1 0,1 1 0,1-1 0,2-3 0,2 0 0,-2 0 0,1 0 121,0 0 1,0 0 0,0-1 0,0 0 0,0 0 0,0 0 0,1-4-1,0 1 79,0-3 0,0-1 1,2-2-1,0-1 0,0-2 1,0-1-1,0-1 1,1 0 180,-1-2 0,1-1 1,-4 17-1,1-8 0,2-3-27,1-2 1,3-8 0,3-3-87,1-4 0,2-6 22,1-1 1,3-8 0,4-5 0,3-7-67,4-5 1,7-8 0,-8 11 0,1 0 0,1-2 0,1-1-55,2 0 0,0-1 0,3-3 0,0 0 0,3-2 0,1 0 0,1-2 0,1 1-110,-1-2 0,1 1 0,2-2 0,1 1 0,-10 8 0,0 1 0,1-1 0,2-2 0,0 1 0,1-1 160,1-2 1,0 1 0,1-1 0,-1 1 0,-1 1 0,1 0 0,0-1 0,0 1 0,-1 0 0,-1 2 0,0 1 0,-1 0 78,11-9 1,-2 2-1,-3 1 1,-1 0 0,-3 4-1,0 0 1,-3 2 0,-2 0 23,-3 1 1,-1 1 0,-2 2-1,-1 0 1,7-12 0,-2 1 465,-2 1 0,-8 6 0,-3 6 0,-5 4-81,-1 3 0,-4 4 0,-4 3 0,-6 2-350,-4 2 0,-3 8 0,-6 8 1,-5 7-300,14-10 0,-1 1 1,1 1-1,-1 0 1,-3 3-1,0 1 0,0 1 1,0 0-33,-1 2 1,0 1 0,-1 0 0,-1 1 0,0 3 0,0 0 0,-1 3 0,1 1-17,-1 2 1,2 0 0,-2 3-1,1 0 1,8-10 0,1 1-1,0 1 1,-1 0 0,1 0-1,-1 1 157,1 1 1,0 0 0,1-1 0,0 0 0,1-1-1,1 0 1,-1-1 0,0 1 0,1-1 0,1 0 0,-1 0-1,1-1 12,0 1 1,0-1 0,0 0 0,0 1 0,1-1 0,-2 0 0,-5 14 0,-1-1 0,1-1 0,0-1-89,0-2 1,0 0 0,1-1-1,1 1 1,-2-1 0,0 0 0,0 0-1,1 0 87,1-1 0,0 0 0,0-1 0,1 0 1,2-3-1,1 0 0,-1-2 0,0 0-45,1-1 1,1-1 0,2-3 0,0-1-1,-7 17 1,5-7 103,5-5 0,2-7 1,4-5-1,1-5 257,2-5 0,6-7 0,8-8 0,7-8-107,8-9 1,-13 9-1,2-2 1,4-4-1,0 0 1,4-1-1,1-1-119,2-2 0,2 0 1,-10 8-1,0 0 0,0-1 1,1-1-1,1-2 1,-1 1-1,2-1 0,0 1 1,-1-1-109,2-1 1,-1 1 0,1 0 0,1-1 0,0 0-1,0 1 1,0 0 0,0 1 0,-1-1 0,2 0 0,0 0-1,-1 0 111,2 0 1,-1 0 0,1 0-1,0-1 1,-1-1 0,1 1 0,-1 2-1,0-1 1,0 1 0,-1 1 0,-2 0-1,1 1-34,-2 1 0,0 0 0,-1 1 0,12-10 0,-1 1 0,-1 1 1,0 1-1,-2 0 0,0 1 18,-3 2 1,0 0-1,-2 1 1,-1 0 0,-4 3-1,0 1 1,0 0 0,-2 0-31,0 0 0,0 1 0,16-11 0,-11 5 161,-7 8 1,-10 8 0,-7 7-1,-5 7-165,-5 8 1,-9 8-38,-10 8 0,11-14 0,-1 1 1,-5 3-1,-1 1 0,-2 2 0,0 0-425,-3 3 1,0 0 0,-1 2 0,-1 0 452,0 1 1,1 0 0,-2 0 0,0 1 0,8-9 0,0 2 0,0-1 0,0 2 0,-1 0 0,-1 0 26,1 1 0,-1 0 0,0 1 0,-1 3 0,-1 0 0,1 1 0,0-1 0,0 0 0,1 1 0,-2 2 0,1 0 1,0 0 25,-2 3 1,1-1-1,1 1 1,1-2-1,2 0 1,0 1-1,-1 0 1,0 0 0,1 0-1,1-2 1,1-1-1,0 1-39,1-1 1,0 0 0,0-1-1,1-2 1,0 1 0,1-1 0,1-1-1,1-1 1,0 1 0,-7 11 0,2-1-38,1-4 0,2-1 0,2-1 0,1-1 0,2-3 0,0-1 0,2-1 0,0 1 23,1-1 1,1-1 0,1-3-1,1 0 1,-4 18 0,5-7-401,5-6 1,2-5 0,2-8 0,6-5 239,6-4 1,6-9 0,7-7-1,5-9 169,-13 6 0,0-2 0,3-3 0,2-1 0,3-4 1,1-1-1,2-2 0,1-2 47,-9 9 0,0-1 0,0-1 0,1-2 0,1 0 0,0 0 0,2-2 0,1 0 0,1 0 1,1-1-1,0-1 0,1 0-105,0-1 1,0-1 0,0 1 0,1-1-1,1 1 1,-1-1 0,2-1 0,0 0-1,1 0 1,-9 7 0,2 0 0,-1 1 0,0-1 120,2-1 0,-1 0 1,1 0-1,-1 1 1,9-5-1,-2-1 1,1 2-1,0 0 0,-1 1 1,0 1-1,-1 1 1,-1 1-1,0 1-34,-2 0 0,0 1 0,0 1 0,0-1 0,0 1 0,-1 1 1,0 0-1,-1 1 0,1 0 0,-1 0 0,0 1 0,-1 1 59,-1 0 0,0 1 0,-1 0 0,13-8 0,0 1 0,-1 0 0,0 1 0,-1 0 0,0 1-76,-2 0 1,1 1-1,-6 3 1,0 1 0,-4 2-1,-1 2 1,-3 2 0,-1 2-24,15-2 0,-9 6 0,-12 9 0,-7 6-61,-7 8 1,-12 7 0,-11 11 0,8-16 0,-2 1 44,-2 2 0,-1 2 1,-1 1-1,-1 1 1,-3 4-1,-1 0 1,-1 0-1,0 1-94,-2 1 0,-1 0 0,8-9 0,0 1 1,0 0-1,-1 0 0,-1 0 0,1 1 1,-1-1-1,1 0 0,0 0 81,0 1 0,1 0 1,-1 0-1,-1 0 1,0 0-1,0 1 1,0 2-1,-1 0 1,0 0-1,-1 0 0,-1 1 1,1 0 52,-1 0 1,0 0-1,0 0 1,0 1 0,0 0-1,0 0 1,1-2 0,1 1-1,-1-1 1,0 1-1,0 1 1,0-1 52,-1 1 0,0 0 1,-1 1-1,1-1 0,0 0 1,0 0-1,1 1 0,0-1 1,0 1-1,1-2 0,1 0 1,0 0-65,0-1 1,1 0 0,0 0 0,2 0 0,-1-1-1,1 0 1,0-1 0,1 0 0,0 0 0,1-1-1,0 0 1,1 0-2,1 0 1,1-1 0,0 0 0,-7 11 0,2-1 0,3-5-1,1-1 1,2-2 0,1-1-137,3-3 0,0-1 0,-7 16 0,9-11 0,8-10-107,6-10 0,7-6 0,9-8 0,5-8 201,3-7 0,-10 6 0,0-1 1,2-5-1,0-1 0,3-1 0,1-1 40,3-2 1,1-1 0,4-3 0,0-1 0,-9 9 0,0-1-1,1 0 1,0 0 0,0 0 0,0 0-44,1-1 0,1 1 0,-1-1 0,2-1 0,-1 0 0,1-1 1,3-1-1,-1-1 0,2 0 0,0-1 0,0 1 0,1-1 23,0-1 1,1 0 0,0 0 0,0 0 0,1 1 0,-1-1 0,0 2 0,-1 1 0,0-1-1,0 1 1,1-1 0,-1 1 36,0 0 1,0 0 0,1 0 0,-1 1-1,1 1 1,0-1 0,-2 1 0,-1 0-1,1 1 1,-2 0 0,0 2 0,-1-1 34,0 2 0,0 0 1,0 0-1,-2 1 1,0 0-1,0 0 0,-1 1 1,0 0-1,0 1 1,-1 0-1,0 0 0,0 0 102,11-7 0,-1 2 0,0 1 1,-2 1-1,-2 3 0,-2 0 0,0 1 1,-1 1-126,-2 0 1,1 0 0,-2 2-1,-1 1 1,-2 0 0,-1 0-1,17-5 67,-5 6 0,-7 5 0,-8 4 0,-4 3-290,-5 4 1,-5 8 0,-10 9 0,-5 6 129,-8 7 0,-9 2 0,11-16 0,-1 2 1,-3-1-1,0 0 105,-2 0 0,-1 1 0,-3 3 0,0 0 0,-2 2 1,0 0-1,-1 2 0,-1-1-21,0 2 1,-1-1 0,0 2 0,-1-1 0,10-8 0,-1-1-1,1 2 1,-2 0 0,0 0 0,1 1 72,-2 2 1,0-1-1,0 1 1,1-1-1,1 0 1,-1 0 0,0 1-1,0 1 1,0-1-1,1 0 1,0 0-1,0 1-81,1-1 0,-1 1 1,2-1-1,-1 1 1,1 0-1,1 0 1,-1-1-1,1-1 1,0 1-1,1-1 1,0-1-1,1 1-84,-8 10 1,2 1 0,1-3 0,1 0 0,3-3 0,1-1 0,1-2 0,1 0 118,2-1 0,1-1 0,-4 15 1,6-7-1,6-8-351,4-6 0,9-8 0,2-4 0,6-5 97,6-5 0,7-7 1,10-8-1,-16 5 0,0-1 240,4-3 0,0-2 1,2 0-1,0-1 0,3-3 1,0-1-1,3 0 0,0 0-62,-10 6 1,1 0 0,0-1-1,1 0 1,1-2 0,1 1 0,2-2-1,1 0 1,0 0 0,2-1-1,-1-1 1,1 0 52,0 0 0,0-1 1,0 1-1,2-1 0,0 0 1,0 0-1,1-1 0,1 0 1,0 0-1,-10 7 0,2-1 1,-1 0-1,0 0-103,1 0 1,1 0 0,-1 1-1,0 0 1,6-5 0,0 0-1,0 1 1,0 1 0,1 0-1,-2 0 1,-1 1 0,0 1-1,-1-1 118,-1 1 1,1 1-1,-1-1 1,-1 1-1,1 0 1,-1 1-1,0-1 1,0 0-1,-1 1 1,-1 0-1,0 1 1,-1 0 53,11-6 0,-1 0 0,0 2 1,-2 0-1,-2 1 0,-1 0 0,-1 2 1,-1 0 198,0 1 1,-1 1 0,-7 2 0,-1-1 0,15-6 0,-10 4-222,-7 7 0,-8 7 0,-4 8-401,-7 8 0,-10 5 1,-8 9-1,-6 4 168,-6 2 0,12-15 0,-2 1 0,-1 0 1,-1 1-1,-2 2 0,-2 0 66,-1 3 0,-1 1 0,-3 2 0,-2 0 0,11-8 0,-1 1 0,0 0 0,-1 1 0,0 0 0,1-1 116,-2 2 1,1 1 0,-1-1 0,-2 2 0,0 1 0,-1 0 0,0 2 0,-1 0-1,0 1 1,-1 1 0,-1 0 0,0 1 78,6-8 0,0 1 0,0 0 0,1 0 0,-1 1 0,0 0 0,1-1 0,-1 1 0,1 0 0,1 0 0,-1 1 0,1-1 0,-7 8 0,0-1 0,0 1 2,2-1 0,0-1 0,0 0 0,2-1 0,0-1 0,1 0 0,2-3 0,0 0 1,1-1-1,-7 9 0,1 0-59,4-4 1,1 0 0,2-5 0,1 1-1,4-3 1,1 0 0,2-3 0,2 0 255,-5 15 1,7-12-1,9-11 1,3-6-616,4-4 0,8-8 1,10-6-1,8-11 265,-13 8 0,0-2 1,7-4-1,0-1 0,4-3 1,2-1-1,-10 7 1,1 0-1,0-1 19,1 0 0,1-1 0,-1 1 0,3-2 0,0-1 0,0 1 0,-1 0 0,0-1 0,1 0 0,1-1 0,1 0 0,1 0-80,0-1 0,2 0 0,-1 0 0,3-1 1,0-1-1,1 0 0,0 0 0,0 1 0,-1 0 1,1 0-1,-1 1 0,0 0 216,0 0 0,0 1 1,-1 0-1,0 1 1,0 2-1,-1-1 0,1 2 1,-1 0-1,0 1 1,-2 0-1,1 1 0,-1 0 74,-2 1 1,0 1 0,0 0 0,12-5 0,-2 2 0,-4 2 0,-2 1 0,0 0 0,-1 2-147,-1 1 0,-1 0 0,-3 1 0,-1 0 0,-2 2 0,-2 2 0,17-5-151,-6 5 1,-10 3 0,-8 6 0,-5 4 304,-5 4 0,-10 10 0,-12 7 0,-9 9-350,9-14 1,-2 0 0,-3 1 0,-1 0 0,-2 3 0,0 1 0,-3 0 0,-1 0 180,-2 1 1,-1 0-1,9-7 1,-1 1 0,0-1-1,-2 1 1,0-1-1,-1 1 1,-1 2 0,1-1-1,-1 0 1,0 1 1,-1 0 0,1-1 0,0 1 0,0 0 0,0-1 0,-1 2 0,-1-1 0,0 1 0,0 0 0,0 0 0,0-1 60,-1 2 0,1-1 0,0 0 0,3-2 1,2-1-1,-1 0 0,-9 8 0,2 0 1,3-4-1,2-1-152,3-3 0,2 0 1,3-2-1,1-1 0,-6 12 1,7-4 865,9-6-796,5-6 0,7-4 0,0-3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2267 12841 8194,'0'-13'-427,"0"0"437,0 0 1,-1 1 0,-2-1 0,-1 0 107,1 0 0,2 0 1,1 1-1,0-1 1,0 0 254,0 0 1,0-1 0,0-2 0,1-1 150,3 2 1,-2-4-1,2 1 1,-3-1-65,-1 1 0,0-4 0,0 5 0,0 0-143,0-1 0,0 8 0,-1-3 0,-2 2 692,-1-1-897,0 5 1,-1 3 0,1 8-1,1 5-115,2 2 0,1 7 0,0 4 0,0 2 122,0 2 0,0 5 0,0 3 0,0 4 144,0 5 1,0 3 0,0 5 0,1 0 38,4 0 1,-3 8-1,5 3 1,1 4-212,-1-4 0,-3 2 1,3-5-1,0 0-168,0 1 1,-2-7 0,2-1 0,0-5-82,0-3 0,-3 0 0,3-4 0,-1 0-3,-3-3 1,-2-7 0,-1 0 0,0-3-8,0-2 1,0 0 0,0-4-1,0-4 92,0-3 1,-1-5 0,-2-1-27,-1 2 0,-6-4-7,1-2 1,2-2-2,-1-2 0,0-6 1,0-4-1,2-4-73,1-3 0,3-10 0,-2 0 0,1-6 165,-1-7 1,2 2 0,-2-6-1,3-1 109,1-1 0,0-1 0,0-3 0,0-3-94,0 1 0,0-5 0,0 0 1,0-3-30,0-5 0,4 5 1,0-3-1,-1 5 16,-2 4 0,-1 0 0,0 1 0,0 2 73,0 5 1,0 7 0,0 3 0,0 3 249,0 2 0,0 3 0,0 6 939,0 5-948,0 9 0,0 9 0,0 10 0,0 8-91,0 5 1,-4 0-1,-2 10 1,1 3-13,-1 5 1,-2 2 0,2 4-1,0-1-22,0 1 0,-2 7 0,2 3 1,1 3-113,-1 4 0,-3 4 0,5-1 0,2-32 0,1 1-40,0 0 0,1 1 0,0 0 1,0-1-1,0 36 0,0-3-136,0-1 1,0-5 0,1 3-1,2-4-99,1-2 1,5-1 0,-3-9 0,-1-1-41,1-3 1,-2 1 0,-2-5-1,0-2 106,3-1 1,-1-8 0,-4-2 0,0-4 2,0-5 1,0-2 133,0-6 0,0-8 126,0-5 1,-1-5 0,-2-10 0,-2-2-167,3-4 1,-4-9-1,2-6 1,1-3-58,1-4 1,2-5 0,0 1 0,0-2 9,0 2 0,0-2 0,0 2 0,0-3-6,0-1 0,2-1 1,1 1-1,1-1 90,-1-4 0,-2 2 0,-1-4 0,2-1 189,2 1 1,-3-2 0,4-4 0,-4 0 31,-1 0 1,0 5-1,0-1 1,0-1-162,0-2 1,0 0 0,1 2-1,2 3-33,2 1 0,0 6 1,-2 7-1,1 4-137,-1 7 1,-1 10 364,-2 6 0,0 10 1,0 9-92,0 9 1,0 9 0,0 10 0,0 4-45,0 3 1,-5 7 0,1 4 0,0 8 46,-2 8 1,3 1 0,-4 6 0,1 1-19,4-1 0,-1-35 0,0 2 0,1 1 1,0 1-1,0 0 0,1 0-97,0-2 1,0-1-1,1 1 1,0 0 0,0 30-1,0-1-173,0-2 0,5-6 1,0-4-1,2-2-94,3-2 0,-2-4 1,-1-2-1,0-2-52,0-6 0,-4 0 1,2-6-1,0 1-23,-1-1 1,0-7-1,-2-7 1,1-3-700,1-1 1137,0-6 0,-4-4 1,-1-10-4,-4-6 1,3-14 0,-6-3-1,3-7 10,2-5 1,0-4 0,0-5 0,-1 0 33,1 0 1,2-5 0,1-1 0,0 0-47,0 0 1,0-5 0,0-1 0,1-5-124,3-3 0,-2 35 0,-1-1 0,2 0 0,1-1 1,0 1-1,-1 0-23,1 0 1,0 1-1,0-30 1,3-3 0,-1 5-35,-4 5 0,0 3 0,-2 9 0,0 4 109,0 4 1,0 6 0,0 3-1,0 4 274,0 5 1,0 3 0,0 5 2,0 0 1,1 6-634,4 3 0,-4 5 199,3 8 0,-2 1 0,-2 11 1,0 3 179,0 4 1,0 9 0,0 9 0,-2 2 117,-2 5 1,1 11 0,-4 0 0,0 3-33,0 3 1,5-34 0,0 2 0,-2 3 0,0 1 0,1 3 0,1 0-207,0 0 1,1 1-1,0 2 1,0-1 0,1 0-1,0-1 1,0-1 0,0 0-121,0-2 1,0 0 0,2 30 0,1-5 0,2-11-53,3-9 1,-4-4 0,3-7 0,0-1-31,0-2 1,-4-7-1,1 0 1,-2-4-179,-2 0 1,0-5 299,0-1 1,0-10 0,0-7 135,0-7 0,-2-10 0,-1-6 0,-2-6-144,-2-10 0,4-5 1,-3-9-1,2-2 160,0-5 1,-1-5-1,5-5 1,0-2 46,0 2 1,0-3-1,0 1 1,0 34-1,0-1-70,0-2 1,0 1 0,2 1 0,1 1 0,-1-1 0,0 1 0,2-31 124,2 3 1,-5 6 0,3 2 0,-2 3 133,-2 5 1,0 4 0,0 8 0,0-2-206,0-3 1,0 9 0,0-1 0,0 5 73,0 4 0,0 2 121,0 7 0,0 10-131,0 3 1,0 12-1,0 12 1,0 4-88,0 7 0,-6 11 0,-1 6 0,-1 6 57,-1 6 0,0 8 1,4-31-1,-1 2 1,1 1-1,0 1-10,1 1 0,0 1 1,0 4-1,0 1 1,-1-2-1,0 1 1,2 1-1,-1 2-113,1 1 1,1 2 0,-1 1 0,1 0-1,3-3 1,0-1 0,0-4 0,2-1-257,1-4 0,1-2 0,7 25 0,4-13 0,1-9-192,-1-6 0,-2-6 1,-3-9-1,-2-4-6,-5-3 0,-2-1 417,-2 0 1,-2-6 0,-2-3 0,-5-4 265,-2-4 0,0-3 0,1-6 0,1 0-22,-1 1 1,3-7 0,0-2-1,1-3-175,3-2 0,2-1 0,1-3 0,0-4 47,0-3 0,0-3 1,0-2-1,1-5-138,4-3 1,-2-7 0,5-3 0,1-4-11,-2-4 1,4-2 0,-7 33 0,-1-1 0,1 1 0,1 0 36,-1 0 0,0 0 0,-1-34 0,1 11 0,-2 6 71,-2 6 1,0 1-1,0 10 1,0 8 191,0 9 0,-2 7 74,-2 5 0,3 4 0,-5 8 0,2 6-59,0 6 0,-2 9 1,3 9-1,-3 5-116,-1 3 1,0 10-1,-3 7 1,2 5 10,-2 5 0,2-3 0,5-29 0,-1 0 1,1 2-1,-1 1-47,0 1 0,1 2 0,2 0 0,-1 0 0,0 1 0,0-1 0,1-1 0,1 0-39,-1 0 0,2-1 1,-1-4-1,1 0 1,2 27-1,3-10-166,1-10 1,0-13 0,3-14 0,-2-4-737,2-5 914,-4-2 0,0-12 0,-6-2 0,-2-5 248,-2-4 1,1-1-1,-4-5 1,0 3-324,0 1 0,4-2 1,-1 4-1046,2 1 1,-2 2-1053,0 1 1,1 6-366,7 3 0,2 4 2495,2 4 0,15 26 0,-2 11 0</inkml:trace>
  <inkml:trace contextRef="#ctx0" brushRef="#br0">10197 14121 8062,'-8'-4'-607,"-1"0"1,5-2 838,-5 2 0,6 1 0,-2-4 0,0 0 131,1-1 1,-2 4 0,4-4-36,-3-2 1,1 3-1,5-1 162,4 3 1,-4-1 0,5 3 615,0-1-823,1 0 1,4 5-1,-1 3 1,-1 5-60,0 2 0,-1 2 0,-1 1 0,0 2 101,0 1 0,0 6-270,2-2 1,2 2 0,-4 1 0,2 0-54,-1 3 0,-1 3-63,2 0 1,1 1 0,-5 5 0,1-2-63,0 2 0,-2-1 190,-4-1 0,0 3 0,0-3 0,0 2 59,0-2 0,0 3 60,0-3 1,0 5 0,0 3 0,0 4 121,0-1 0,0 5 0,2-3 0,2 1-123,4-1 0,4 7 1,1-4-1,-1-1-94,1-5 0,4 0-44,0-2 1,6 1 0,-3-6 0,0-3 234,-3-4 0,-3 1-178,-1-1 0,3-1 1,-2-8-1,-3-4 94,1-3 0,-7-1 0,0 0-156,-4 0 31,-1-6 1,0-3-20,0-8 1,-4-3-205,0-6 1,-5 4-1,3 1-2292,-1-2-386,4-1 2828,-2-2 0,5-40 0,0-9 0</inkml:trace>
  <inkml:trace contextRef="#ctx0" brushRef="#br0">13156 9871 7087,'-8'-7'186,"1"1"1,-1 2 384,1-1 1,5 0 39,-3 0-140,4 4 186,1-5 186,0 6-660,0 6 0,0 1 1,0 6-1,0 0 142,0-1 1,0 1-156,0 0 0,0 6 0,0 2 0,0 5 152,0 3 0,-2 4-147,-2 6 1,1 5 0,-4 4 0,0 6 83,0 6 0,3 2 0,-5 4 0,1 1 75,0 1 0,-2-4-178,6-4 1,0-2-1,4 3 1,0-3 155,0-1 0,0 3-159,0-4 0,0-1 0,0-2 1,1 1 207,4 1 0,-4 5-203,3-5 1,2 7 0,-2-3 0,1 3 49,0-3 0,-3 4-74,2-3 1,-3-2 0,-1 2-1,0-1 123,0 0 0,0-2-156,0-6 0,0 2 0,0 1 1,0 2 78,0 3 0,6-5-135,3 1 1,-2 4 0,0-1 0,0 0-85,0-2 1,0-4 60,2 0 0,1 0 0,-5 2 1,1 2 23,0-2 1,-2-2-6,-4 0 1,0 5 0,0 1 0,0 0 7,0-2 1,-1 2-18,-4 2 1,0 2-1,-5 2 1,1 2-94,-1 2 0,0-1 66,6-31 0,0 0 0,-8 33 0,5 2 0,-1-3 21,-1-5 0,6-1 2,-1-6 1,3 1-1,2-5 1,2-2-332,1-9 0,2-2 186,-2-9 1,-1 0-1,4-5 1,-1-1-534,-3-2 327,-2-4 1,-1-5 78,0 0 0,-1-6 382,-4-3 0,2-2 0,-4-4 43,2-2 1,0 1-257,5-6 0,0 5 0,0-4 0,0-2-68,0-2 1,0 0 74,0-1 0,0-1 0,0-4 1,0-3-179,0-3 0,0-3 116,0-3 0,5-4 0,-1-7 0,-1-3-5,-2-2 0,-1-1 126,0-4 1,0-6 0,0-4 0,0-6 205,0-6 1,2 35 0,0 0-160,1-3 0,-1 1 0,0 0 0,0 1 0,-1-1 0,-1 1 1,2 1-1,-1 0-75,1 2 1,1 0-1,2-27-33,0-1 0,-4 4 0,3 1 0,-2 3-99,-2 3 1,0-2 45,0 0 1,-2-11 0,-1 2 0,-2-1 93,-2-1 0,-1 2 21,0 0 0,-4 2 0,5 3 0,0 9 272,3 11 1,-2 6 53,2 7 0,-2 6 1,2 3 1,3 10-357,-4 7 0,4 6 1,1 8-1,0 5-9,0 6 0,0 8 87,0 10 1,0 8-1,0 7 1,0 3 34,0 3 0,0-1-28,0 9 0,4 0 0,-2-35 0,0 0 0,0-1 0,-1 0 192,0 1 1,0 0 0,-1 34-146,0 2 1,0-2 0,0 0 0,0-7-1066,0-7 0,4-12-171,0-6 1,6-9 0,-1-13 1140,2-9 0,-2-56 0,-5-32 0,0 26 0,1-1 0,-1 1 0</inkml:trace>
  <inkml:trace contextRef="#ctx0" brushRef="#br0">5893 6901 8107,'-9'-12'245,"2"2"0,0 3 1,1 0 364,1 0 1,-4 5 0,5 2 0,0 8 0,-2 3-350,-3 2 1,-2 5-1,-3 5 1,-3 4-115,-5 3 1,-3 10-1,-5 0 1,-4 4 55,-3 4 0,-8 3-58,22-23 0,-1 0 0,-1 1 0,-1 0 0,0 2 0,0 1 0,-1-3 0,1 0 625,-24 22 0,13-3-512,3-9 0,11-4 0,7-10 0,8-4 53,8-4 0,13-8-286,12-5 0,8-3 0,10-1 0,4-1 272,3-3 1,7-8-225,2-5 0,4-1 0,1 2 0,-1-1 201,-4 1 1,-3 3-283,-9 5 1,-4-2 0,-11 6 0,-6 1-421,-8 1-307,-9 2 0,-3 2 1,-8 2-1,-2 3-3889,-5 0 4624,-8 5 0,-48-11 0,24 2 0,-1 0 0</inkml:trace>
  <inkml:trace contextRef="#ctx0" brushRef="#br0">10146 9499 7952,'0'9'-273,"0"-1"1,0-3 180,0 3 1,-2-3-1,0 3 12,-3 2 0,0-4 225,0-2 1,2-3-147,-5-1 1,5-1 552,-1-3-380,2 2 0,2-5 89,0 3 1,0 1-63,0-5 0,2 5-27,2-2 0,-3 3 6,4-3 0,-2 4 1,-1-5 419,3 1-233,-1 3-10,2-4-357,1 6 0,1 0 1,1 0-37,1 0 0,1 0 1,2-1 19,0-3 0,-5 2 0,1-2 1,1 3 97,1 1 1,-2 0 41,-1 0 1,1 0 0,4 0-43,0 0 0,-1 1-35,1 3 0,0-2 1,0 2-1,0-1 57,-1 1 1,1-2-130,0 2 1,-4 1 0,-1 0 0,2-2 46,1-2 0,2-1 42,0 0 1,0 1 0,0 2-5,0 2 0,-1-1-26,1-4 0,-4 0 0,-1 0 26,2 0 1,2 0-66,0 0 0,-3 0 0,-1 0 85,2 0 0,-2 4 58,0 0 1,-4 1-15,5-5-76,-1 0 1,5 1 14,0 3 1,-2-1-63,-2 6 1,2-5-11,-2 4 1,-2 0-42,2 0 0,-5 4 32,4-4 1,-3 2 26,3-1 1,-4 2-4,5-3 0,-5 4-16,5 1 0,-6-1 0,2 1-30,1 0 1,-5 0-70,4 0 1,-2-5 0,-1 1-54,3 1 0,0-3 70,0 1 65,-4-5 77,5 3-86,-6-6-180,0 0 1,-17-23 0,-5-5 0</inkml:trace>
  <inkml:trace contextRef="#ctx0" brushRef="#br0">5970 6836 7982,'5'-12'6,"-3"3"155,2 1 0,-3-1 1,-1-4-1,0 0 1,2 1-1,1-1 1,1 0 381,-1 0 1,0 2 0,0 1 0,1 1 71,-1-1 0,-1 0 59,3 2-687,-4 2 0,5 8 0,-6 2 0,-2 4 48,-2 4 1,1 1 0,-5 1 0,-2 2-8,-2 1 0,0 5 0,-3 0 0,-2 3 127,-4 5 0,-5 3 22,-4 5 0,-2 2 0,-8 1 1,-1 3 98,-2 2 1,-6 2-127,26-20 1,0 0-1,-22 19 1,3 1-1,3-5-84,5-5 0,4 2-381,9-10 0,7-2 1,7-6-253,1-5 1,3-3 94,7-1 1,-1-6 0,6-3-30,1-2 1,1-4 527,2-2 1,0-3-1,-1-7 1,1-3 426,0-5 0,0-2-170,0-2 0,4-3 1,1-3-1,1 1 683,-1 0 1,5-5-638,-2 2 0,2-3 1,1-1-1,1-1 29,2 1 0,2-2-285,1-3 1,-3-1 0,5-3 0,-2 5-302,-1 2 1,0 3 86,-8 3 0,2 4 0,-7 8 0,-3 5-453,-3 3 654,-8 7 0,3 1 0,-10 8 205,-3 2 0,-5 7-214,-4 6 0,-3 8 0,-6-1 0,1 6 23,-1 2 0,-4 2-62,0 5 0,0-5 0,3 0 0,-1 2-8,-2 1 1,-4 1-11,4 1 1,-4-1 0,3 0-1,-1 1 21,1-1 1,-3 1 17,4-1 0,4-5 0,6-3 1,3-5-455,6-3 147,-2-4 1,13-11-1,0-4-152,7-6 1,6-4 312,4-6 1,3-5 0,6-5 0,-1-5-130,1-7 1,5 0 371,3 1 0,-2-3 0,-1 3 0,-1-3 531,0-2 1,4 1-343,-4-1 0,4 1 0,-4 0 0,-2 1 530,-1 2 1,-2 0-585,-4 5 0,-3 6 0,-6 7 0,-4 2 341,-3 3-501,-4 5 0,-2 1 0,-4 6-190,-3 0 0,-5 7-79,-4 6 1,-3 2 0,-7 10 0,-2 3-209,0 3 0,-10 4 221,5 3 1,-6 2 0,6 1 0,-4 3-210,-5 2 0,3-1 274,-3 2 0,3 3 1,3-5-1,3 1-125,4-3 0,5-5 11,3-4 0,10-8 1,7-9-307,4-3 1,2-7 349,4-3 1,6-4-1,7-4 1,2-6-36,3-5 1,1-5 200,2-6 1,4-4 0,0-1 0,0-2 200,1-2 0,0-1-47,3 2 0,2-3 0,-5 3 0,2-5 334,3-3 0,-1 2-395,-1-3 0,-2 8 0,-7 2 0,0 2-210,-4 2 1,-4 8 107,-8 4 1,-4 7 0,-6 3-1,-3 1 90,-5 3 1,-8 9 0,-4 7 0,-5 7-5,-4 4 0,-3 4 12,-5 6 0,-1-2 0,1 9 0,0 0 238,-1-1 1,-1 5-227,-2 2 1,2-1 0,-2 1 0,5 0 125,3-2 0,6 1-184,-2-3 0,9-9 0,5 0 1,6-6-347,6-2 0,-2-2 3,2-3 1,-1-2 0,5-6-134,0-1 624,0 1 478,0 0-380,0-6 1,5-3 0,0-6 0,1-4 904,0-1 1,4-2-860,-2-4 0,4 5 0,0-1 0,1-1 125,0-1 1,0 3-337,0-1 1,1 2-1,2-3 1,1 3 114,-2 1 1,4-2-118,-2 3 0,4 1 0,-2 4 1,1 0 241,3 0 1,5 0-126,2 0 1,1 0 0,-1 1 0,4 4-135,3 3 0,2-1-116,-1 2 0,1-2 0,-1 3 0,-1-3 0,-3-1 0,3 2 0,-3-3 0,-7 0 0,-2-2 0,-4 1 0,-1-1 0,-5-1 0,3-8 0,-10-3 0,-2-2 0,-6-2 0,0 0 0,-4 5 0,-1-1 0,0 7 0,0-3 0,-2 4 0,-1 1-516,-1 0-694,6 0 173,-2 0 1089,-1 0 1,3 0 84,-6 0 1,5 0-34,-4 0 0,3 0 65,-3 0 1,-1 0-234,-4 0 0,5 0 0,-1 0 1,-1 0-364,-1 0 232,-2 6 1,0-1-1,1 5 1,-3-3-256,-2-1 0,3 4 242,-3-2 0,-2 2 0,1 0 0,-2-1 71,-3 1 0,1 1 77,0 2 0,-2-4 0,3-1 0,-5 2-38,-4 1 0,4-2 247,1 0 0,-1-5 0,5 3 0,-3-1 82,-2-4 1,2 0-205,3-2 0,1 0 0,4 0 1,-1 0-8,1 0 1,3-6 5,5-2 0,-2 1 0,4-1 0,1 1 13,-1 0 0,-3 3 56,5-5 0,0 5 1,2-3 298,-2 1-222,3 2-522,-5 4 183,6 0 1,1 0-68,4 0 179,-4 0 0,10 0 102,-2 0 0,-2-1 29,2-4 0,-5 3-185,4-7 1,-3 5-31,3-5 0,-3 5-72,3-5 0,-5 5 68,1-4 0,-1 3-88,1-3-693,-2 5 438,3-3-332,-5 6 0,-1 0-669,-3 0 1,2 2-5,-2 2 1,4-3 0,4 5 1490,5 0 0,42-45 0,-20 17 0,1 0 0</inkml:trace>
  <inkml:trace contextRef="#ctx0" brushRef="#br0">5918 6772 8041,'-1'-11'301,"-2"1"0,-3 3 0,-1 1 1178,-3 3 1,-1 3 0,-2 5-967,0 3 0,1 5 0,-1 3 1,-2 2-1,0 4 0,-4 3-273,-1 4 1,-1 2-1,-5-3 1,1 2-13,-1-1 1,-4 3-1,-1 1 1,-2 1-104,-2 0 0,2-5 0,-1 2 0,-3-1-199,-5 0 0,7 0 94,-4-5 0,10 0 0,-1-4 0,3-3-19,1 1 0,10-6-549,4-1 0,9 0-126,3-8 1,5 0 425,8-4 1,6-1 0,2-3 0,3-5-37,2-2 1,4-2 411,0 0 1,1-5-1,-1-4 1,3-2 411,-1-1 0,5-1-27,-2 0 1,-4 1-1,0-1 1,0-1 242,4-3 1,-4 2-482,-1-6 0,-2 1 0,1-3 1,1 2-70,-2-1 0,-7 2-330,-3-1 0,-4 5 0,-1 0 1,-2 3-413,-2 5 423,2 2 0,-11 8 0,0 2 295,-7 5 0,-6 8-113,-4 5 1,1 8-1,-7 4 1,-2 3 6,-4 2 1,-1-1-171,5 1 1,-5 4-1,0 1 1,2 1-199,1-1 1,1 3 62,0-4 0,5 4 0,0-3 0,-1 2-161,2 3 0,-2-5 309,4-1 1,0 1 0,2 0 0,-2 2 158,-2 3 0,4-5-43,-1-1 1,-1 1 0,-1-1 0,1-2 48,-1-1 0,2-5 33,4-1 0,2-5 1,2 1-314,5-3 239,3-7 0,2-1 1,3-6-1,5 0 354,2 0 1,2-2-210,0-2 0,4 1 0,0-4 1,-1 2 83,-2 2 0,3 1 87,0 2 0,0 0 0,-4 0 1,0 0 385,0 0 0,-1 0-463,1 0 0,4 0 0,2 0 0,-1 2 125,1 2 1,4 2-153,-2 2 0,3 2 0,2-4 0,-1-1 267,1 1 1,4 4-296,0-1 1,1-4 0,-2 1 0,2-2-209,2 1 1,-5-1-20,2-4 0,-3 0 0,-3 0 0,-2 0 0,-5 0 0,-3-6 0,-3 3 0,-2-5-36,-5-2 0,-3 3-333,-1-2 1,-4 5-1,-1-3 1,-3 1-642,-2 3 0,-5 2 190,-2 1 0,0 0 0,4 0 820,0 0 0,0 6 0,0 1 0</inkml:trace>
  <inkml:trace contextRef="#ctx0" brushRef="#br0">2293 12687 8205,'-8'-8'15,"0"-1"0,1 1 1,2-1-1,-3 1 1,3-2-1,-1-2 430,3-1 0,-2 1 0,0-1 0,2 0 0,2 0 1,1-1-120,0-3 0,0 3 1,0-3-1,0 2 308,0 3 0,0-1 885,0 0-1200,0 6 0,0 3 0,0 9 0,0 7 127,0 3 0,0 9-43,0 2 1,-4 1 0,-1 7 0,3 3 57,0 4 1,2 1 0,0 5 0,-1 1-220,-3 2 1,2 8 0,-2 5-1,2 5-142,2 3 1,0-3 0,2 4 0,2-1-89,5 0 0,-2-4 0,1 2 0,2-2-467,2-3 0,-4 3 0,1-9 0,-1 1-45,-1-4 1,3-4 0,-4-4 0,0-4 264,-1-3 0,0-3 1,-5-3-1,0-6 49,0-5 1,0 0-1,0-6 331,0-1 1,-2-8 72,-2-4 1,1-8 0,-4-4 0,1-4 71,3-1 1,-2-5-211,1-3 1,-1 2 0,5 1 0,-1-1-36,-3-2 1,2-3-77,-2-2 0,2-1 1,2-1-1,0-2-405,0 1 1,0-3 180,0-3 1,0 3 0,0-2 0,0-2-9,0-1 1,0-7 263,0-3 1,0-3 0,0-2 0,0-4 132,0-4 0,0-2 0,0-1 0,0 2 371,0 1 0,0 6-283,0-1 1,-4 2 0,0 3 0,1 3 150,2 5 1,-1 6-267,-2 2 1,3 6 0,-4-2 0,2 3 4,-1 1 1,3 6-1,-4 3 1,4 3 185,1 1 267,-6 6-400,5 1-276,-5 6 1,6 2-1,0 2 142,0 4 0,2 5 0,0 3 0,3 2 103,-2 2 1,-2 6-119,-1 4 0,0 7 0,0 0 0,0 5 88,0 4 0,0 7-45,0 6 1,0 5-1,-1 6 1,-1-32-1,1 1-179,-1 2 0,-1 2 0,1 3 1,0 0 73,2 1 1,0 0 0,0 0-1,0 0 1,1-2 0,0 0-1,0-1 1,0 0-150,1-1 1,1-1 0,1 1 0,2-1 45,-2-3 1,0-1 0,0-1 0,-1-1 0,4 22 0,1-5-490,-1-5 1,0-8 359,1-2 0,2-6 0,-5-10 0,-1-2-498,2-1 629,-5-8 0,3-6 0,-8-11 453,-5-7 0,2-5-140,-1-8 0,-1-5 0,-2-4 0,1-3 375,1-5 1,2 2-123,-1-6 0,-2 5 1,5-5-1,1-2 164,-1-1 0,3-1-568,-2 0 1,2-2 0,2-1-1,0-4 77,0-5 0,2 2-57,2-7 1,-2 1 0,3 0 0,-1-1-227,1 1 1,-1 2 105,-4 1 0,4 4 0,1 2 0,-3-1 90,0 1 0,-2 5 271,0 2 0,0 0 0,0 5 0,0-1-129,0 1 1,0 4-66,0 0 0,0 7 0,0 6 0,0 2 490,0 1-214,0 6-235,0 2 1,1 16-260,4 6 0,-4 13 0,3 9 0,-2 8-75,-2 7 0,0 6 167,0 9 1,4 8 0,-2-28-1,0 2 1,0 1 0,-1 2-83,0 1 1,-1 1 0,2-1 0,1 0 46,-1 0 1,0 1 0,1 2 0,0 0-1,-2 3 1,1 0 0,0 1 0,1 1 25,1-1 1,-1 1 0,-1-1-1,1-1 9,1-5 0,0-1 0,-2-1 1,0-1-1,2-3 0,1-1 1,3 31-288,0-6 0,2-7 146,-6-11 0,4-2 0,-3-10 0,-3-1-130,0-3 1,-2-4 248,0-10 0,-6-6 0,-2-3 90,-4-3 1,-1-2 34,1-3 0,-1-9 0,0-8 0,0-5-324,0-4 0,6-3 157,3-5 0,-2 4 1,2 0-1,1 0 54,2 1 0,-3 2-165,-1 5 0,1 0 0,4 1 1,0-1-190,0 1 1,0-1 112,0 0 1,0 2-1,1 1 1,2 2-330,2-2 0,-1 1 267,-4 0 1,1-2 0,2 3-1,1-3-313,-1-2 0,-1 2 501,-2 2 0,0-2 0,1 3 0,2-3-169,1-2 0,0 1 329,-4-1 0,0-5 0,0-2 0,0-3 334,0-2 1,0 2 166,0-6 1,2-4-1,1-1 1,1-3 1095,-1-1 0,-2 4-1105,-1 0 0,0 6 1,0-2-1,0 5 115,0 4 1,0 3-413,0 5 0,0 5 0,0 1 0,0 1 187,0 4-204,0 6 0,0 6 0,0 12 114,0 8 1,-4 11-115,0 6 1,-1 10-1,5 8 1,0 6 171,0 5 0,0 2-225,0 3 1,0 1 0,0-33 0,0 2 0,0-1 0,0 1-2,0-1 0,0 0 0,0 2 1,0 0-131,0 1 0,0 1 1,1 3-1,0-1 1,0-1-1,1 0 1,0 0-1,0 0-109,0-1 1,-1-1 0,0-1-1,-1-1 64,0 34 0,0-35 0,0 0 0,0 30 1,0-4-113,0-6 1,0-10 31,0-5 0,0-6 0,0-5 1,0-2-155,0-5 0,-4-7-184,0 0 1,-5-7 0,3-3-2084,-1-1 1,5-9 2560,-3-10 0,4-51 0,1 23 0,0-1 0</inkml:trace>
  <inkml:trace contextRef="#ctx0" brushRef="#br0">13067 9973 8173,'-9'-13'-72,"0"0"1,5-4 316,-4 0 0,5 0 0,-3 4 0,2 1 0,0-1 0,1 0 773,1 0 0,2 0 1,0 1-366,0-1 1,6 7-1,1 6-350,0 7 0,5 12 1,-4 6-1,2 10-38,-1 6 1,2 9 0,-4 8 0,2 4-157,-1 8 1,-5-32 0,-1 1 0,1 3 0,1 0 0,-1 3 0,1 1-129,0 1 0,-1 1 0,-1 1 0,-1 0-14,1 3 0,0-1 1,-1-1-1,-1-1 1,0 1-1,-1-1 1,-1-1-1,0-1 226,-2-3 1,-1-1-1,0 0 1,-1 0-155,0 0 1,-1 0-1,0 1 1,0 1-1,-1 1 1,-1-1 0,-1 1-1,0-1-6,0 0 0,0-1 0,-2-1 0,1 0-18,2 2 0,1 0 0,-3-2 1,1-1-1,1 0 0,1-1 1,0-2-1,1 0-33,-3 32 0,5-17-331,5-11 0,7-10 0,4-13 0,5-8-257,-1-6 0,0-7 1,-4-8-1,-1-9-46,-1-9 1,-1-12 647,5-8 1,-2-8 0,-1-5 0,-1-4 65,1-4 0,-3 1 159,-3 31 0,0-1 1,1-31-1,2-3 1,-4 35-1,1-1 217,0 0 0,-1-1 0,-1 1 0,0-1-377,3-5 1,-1 0 0,-2 3 0,0-1 0,2-1 0,-1-1 0,1-1 0,-1 0 46,1-3 0,0 1 1,-3 3-1,0 1-133,2-1 0,-1 0 1,-1 4-1,-1 0 1,0 2-1,0 0 1,0-31-106,0 7 0,0 3 89,0 15 1,-1 4-1,-4 7 1,-2 0 690,0 4 1,-3 2-315,6 5 1,-6 4-1,3 7 1,-2 1 1533,1 0-1103,5 3 1,-7 3-827,6 12 1,-1 5 44,5 11 0,0 7 0,0 5 1,0 7-137,0 7 1,0 10 104,0 3 1,2-27-1,1 1 1,-1 5-1,1 1 1,0 2 0,0 1-310,0 1 0,0 2 1,1 3-1,0 1 406,-1 1 0,-1 1 0,0 3 0,0 1 0,-2 2 0,0 1 1,0 1-1,0 0 14,0 0 0,0 0 0,-1-1 0,0-1-62,0-4 1,-2 0-1,0-1 1,-1 1 0,-3 0-1,0 1 1,-1-1 0,0 0-86,0 0 1,-1-1 0,0 0 0,1-1 24,1-5 1,1 0 0,0 0 0,1-1 0,0 0 0,0 0 0,1-3 0,1 0-156,0-3 0,0-2 0,1-4 0,0-2-288,2 20 0,4-5 0,0-4 0,1-6-1196,0-5 826,-3-11 1310,3-12 1,-5-17-311,0-9 0,0-12 0,-1-4 0,-2-5 86,-1-6 1,0-7 140,4 0 0,0-4 0,0-4 1,0-5 202,0-3 0,0-6-540,0-4 0,0 35 0,0-1 0,0-1 0,0 0 0,0-1 1,0 0-150,-1-1 1,2 0 0,0 0 0,2-1 76,-1-2 0,0 0 0,2 0 0,1-1 0,-2 0 0,-1 1 0,1 0 0,0 0 8,0 3 0,0 0 0,-1 2 0,0 1 192,-2 0 0,0 1 1,0-35-1,0 4 1,0 3 98,0 8 1,0 0-25,0 2 1,0 1 0,0 3 0,0 3-24,0 2 0,0 4-94,0 9 1,0 3 0,0 6 0,0 4 313,0 4-339,0 9 0,0 8 1,0 11-1,0 10-367,0 13 1,-4 12 213,-1 14 0,0 8 0,3-26 0,1 1 0,-1 4 0,0 2-247,0 2 0,1 1 0,0 8 1,0 1 238,1 5 1,0 1 0,1 3-1,0 2 1,-1-22 0,1 0 0,1 1-1,-1 1 1,1 0 0,0 0-101,1 0 0,-1-1 1,0 0-1,0-1 1,-2-1-1,1 0 229,1 20 1,1-2-1,-2-1 1,-1-2-1,0-4 1,0-1 0,0-2-1,0-1 51,0-5 1,0-1-1,2-1 1,0 0-51,0-2 1,0 0 0,1 0 0,-1 1 0,-1-2-1,-1 0 1,1 1 0,1-1-96,0-2 1,0 0 0,3 1-1,-1 0-2,-2-2 0,0-1 0,2 0 0,1 0 1,-2-1-1,-1 0 0,1-2 0,0-1-380,3 29 1,-2-7 167,-4-9 1,4-7 0,1-5-1,-3-10 37,0-6 1,-4-6 123,-2-8 0,1-5 1,-4-10 227,1-6 1,-2-8-54,4-10 1,-2-9 0,3-8-1,-1-4 81,1-4 0,2-1-94,1-8 1,-5-3-1,3 29 1,0 0 0,0-1-1,1-1 128,1 0 1,-1-1 0,-1 0 0,-1-2 43,1-1 1,0-1-1,0-5 1,0 0-1,2-2 1,0 0-1,0-1 1,0 0-2,0-1 0,0 0 0,0-3 1,0 1-128,0 1 0,0-1 0,0 0 0,0 0 0,0 1 1,0 0-1,0 4 0,0 0 85,0 3 1,0 1 0,0 1-1,0 1-158,0 0 1,0 0-1,0-2 1,0 0-1,0 0 1,0 0-1,0 0 1,0 0-74,0 0 0,0-1 1,0 0-1,0 1-30,0-2 0,0-1 1,0-1-1,1 0 0,1 3 1,-1 1-1,1 1 1,0 1 24,0 0 0,-1 0 1,2 4-1,0 0 89,-1 0 1,0 1-1,3 1 1,-1 1-1,0-32 1,-1 9 282,-2 8 0,4 12-71,-1 3 0,0 1 0,-4 8 0,0 4 59,0 2 0,0 1-326,0-3 1,0-1 0,0 1-1,0-2-505,0-3 0,2 3 324,2-3 1,-3 3 0,4 3-1,-4 2 81,-1 9 0,0 9 0,0 10 0,0 7-158,0 7 0,-6 15 193,-2 8 0,1 11 0,-2 7 0,1 7-14,4-30 0,0 1 1,1 6-1,-1 1-90,2 7 0,0 1 0,1 1 1,1 1-1,-2 5 0,-1 2 1,2 0-1,1 2 41,0 2 0,0 1 1,2 3-1,0 3-54,-1-20 0,1 0 0,-1 0 0,2-5 1,0 0-1,0 0 0,-1 0 0,-1 0 0,0 0 1,1 21-1,-1-2 254,0-2 0,0-1 0,-1 1 0,0 1-24,0 1 0,0 0 1,-1-4-1,0-1 1,0 3-1,-1 1 0,0 0 1,-1-1 124,-1 1 1,0 1 0,3 0 0,0 0-202,-2 3 1,1-1-1,4-4 1,1-1 0,0 2-1,2-2 1,1-3 0,1-3-164,1-2 0,1-1 1,-1-2-1,0 0 59,2-2 1,1-2 0,-3-4-1,0-2 1,0-3 0,-1-1 0,5 31-600,-4-5 1,-5-4 756,1-2 0,2-5 0,-2-8 1,-1-5 836,-1-7 0,-2-4-441,0-5 0,-2-12 402,-2-5 0,1-18-706,-5-8 0,5-6 0,-3-2 1,2-2-296,0-3 0,-1 1-569,5-5 754,6 0 0,-5 1 0,4 4 0,-4 2 0</inkml:trace>
  <inkml:trace contextRef="#ctx0" brushRef="#br0">2267 11317 9034,'-8'0'771,"-1"0"-333,7 0-102,-4 0 0,4 6-175,-2 3 0,3 2 0,-4 2-163,4 0 0,1-5 1,0 1-1,0 1-36,0 1 0,1 2 0,2 1 0,2 2 59,-3 1 0,1 4-2,2-4 0,-4 6 0,5-2 0,-2 3 57,0 2 1,5 0-50,-5-1 1,5 1 0,-4-1-1,2 0 56,3-4 1,-4 3-91,-2-3 0,2-1 1,0 2-1,-1-1-27,1-1 1,-2 3 30,-4-6 1,0 6 0,2-2-1,1 3 113,1 2 1,0-1-79,-4 1 1,2-5 0,0 1-1,4-1 51,1-1 0,-3 3-49,5-6 1,-5 0 0,5-4 0,-1-1-102,-1 1 0,5-2-30,-4-2 0,0 1 0,-1-4-216,-2 1 0,1-3 249,-2 5 1,-2-5-119,2 4 238,-3 1 0,-1 4 58,0 0 1,-1-2 63,-3-3 1,2 4-88,-2-4 1,3-1-80,1 2 0,0-5-12,0 5 249,0-6 449,0 2 216,0-5-1235,0 0 61,0-5-25,0 3-27,0-3 351,0 5 235,0 0-347,0 5 0,0-2 16,0 6 0,-2-1 1,-1 5-1,-1 0-23,1 0 0,2 1 48,1 3 1,-2-2 0,0 7 0,-3 1-33,2 1 0,2 6 85,1 0 0,-1 4 0,-2-3 0,-2 2-23,3 2 1,0-2 94,2 1 1,0-4-1,-1 4 1,-2 0-6,-1-1 1,-1 0-66,5-3 0,0-2 0,0 6 0,0 2 37,0 1 0,0-3-79,0 0 0,-4 0 0,0 5 0,0-1 16,-2 0 0,4-1 9,-2-3 1,1 2 0,0-5 0,-2 2 25,-2 3 0,2-4-20,-3 2 0,5-4 1,-3 6-1,2 2 19,0 4 0,-5-1 20,5-7 1,-5 3 0,5-3 0,0 2-48,-2-2 0,5 1-13,-4-5 1,3 4-1,-1-1 1,-1 1-131,1 2 0,0 2 67,-1-8 1,2 6 0,-2-2 0,2 1-18,2-1 0,-4-2 78,0-7 1,0 5 0,4 0 0,0-3 103,0-4 1,-5 0-55,1-6 1,0 4-1,4-4 1,0-1 109,0-2 0,0-1-116,0 0 0,-2 1 0,0 1 0,-3 3 53,2-3 0,2-1 146,1-1 1,0 0 0,0 0-1,0 0 34,0-1 1,0-3 139,0-1 1,-1-3-403,-4 3-344,4-5 1,-3 1-902,8-8 1241,-3-3 0,22-51 0,-12 23 0,-1 0 0</inkml:trace>
  <inkml:trace contextRef="#ctx0" brushRef="#br0">2460 12777 8129,'-13'-17'254,"0"0"1,0-6 22,0 2 0,5 2 0,1 1 0,1 1 0,2-2 0,-1 1 209,1-1 1,-4-2 0,3 2 0,1 1 0,0-2 0,0 1-71,1 1 1,1-1 0,2 4 0,0-2 354,0 1 0,0 6-618,0 1 1,0 8 0,0 2 0,0 11-87,0 8 0,0 11 0,0 7 0,0 9-40,0 7 0,0 9-84,0 5 0,0-31 1,0 0-1,0 36 0,0-35 1,0 1-272,0 1 0,0 1 0,0 2 0,0 2 290,0 2 1,0 0-1,0 0 1,-1 0 0,-1-2-1,0 1 1,-2 0-1,-1 2 16,0 1 1,-1 0 0,0-3-1,0-1 89,2 0 1,0-1 0,-1-3 0,0 0-1,2-1 1,2 1 0,-1-2 0,1 0 6,0 0 1,0-1 0,1 31-291,0-5 1,5-5-1,0-11 1,1-4-156,0-5 1,-2-11-310,-4-2 373,0-6 1,0-25 465,0-8 1,-2-9 0,0-10 0,-3-6 155,2-8 1,2-5-50,1-4 0,-1 1 0,-2-6 0,-1-3 192,1-3 0,1 3-315,2-5 0,0 5 0,0-5 0,0 0 56,0-5 0,2 5-337,0 29 1,0 1-1,-1-30 1,5-1-1,-2 2-261,1-1 0,-1 8 423,-4 1 1,0 6 0,-2 5-1,0 1-117,-3-2 0,-3 5 78,4 2 0,-5-2 1,3 1-1,1 2 88,-1 1 1,0 3 202,2 3 1,3 8 303,-4 9 1,0 16-335,0 9 0,-3 16 0,2 16 1,-1 10 227,-3 8 1,3 9-408,-2 1 0,8-28 0,-1 0 1,0 1-1,0 1 0,1 3 1,1 1-391,0 2 1,0 2 0,0 1 0,1 2 88,1 2 1,0 1 0,1-1 0,0 0 0,2 6 0,0-1 0,-1-1 0,-1-1-66,0-2 0,0-1 0,-1-2 0,0-2 281,-1-8 0,-2-1 1,1-1-1,-1-1 0,-1-2 1,0-2-1,-7 34 22,-2-5 0,2-9 66,0-14 0,2-3 0,-1-5 0,4-6 372,2-5-625,2-10 1,0-9-1,0-8 314,0-4 0,0-15-150,0-7 1,4-11 0,2-8 0,0-3 322,-1-4 1,4-5-85,-5 1 1,5-2 0,-5-2 0,0 0 309,2 0 1,-3-5-317,5 1 0,-6 31 0,-1-1 0,2-1 0,0 1 0,-1-3 0,0 1-283,0 0 1,1 0-1,1-1 1,0 1-32,-2 3 0,0 1 0,3-33 0,-5-1 0,0 3-82,0 3 1,0 3 129,0 10 1,0 0-1,0-1 1,0 4 262,0 5 1,0 8 858,0 13-360,0 4 1,-5 12-630,1 6 1,0 7 0,4 10 0,0 5-3,0 2 1,0 6-45,0 0 1,0 7-1,0 1 1,0 8-149,0 3 0,1 4 109,4 3 0,-3 8 0,5 7 0,-3-35 1,-2 0 260,0 0 0,-1 1 0,0 2 0,-1 0-122,1 3 0,-2 1 0,1 5 0,0 0 0,1 1 1,-2 1-1,1 0 0,-1 0-36,-1-3 1,0-2-1,1-2 1,-1-2-66,-2-4 1,-1-1-1,3 29 1,-3-9 0,4-9-141,1-15 0,1-9-2082,4-10 1,2-6 2187,5-3 0,7 3 0,1 0 0</inkml:trace>
  <inkml:trace contextRef="#ctx0" brushRef="#br0">13182 10216 8170,'0'-17'6,"-2"-1"0,0-1-236,-3 1 0,1 1 1,4 2-1,0-2 1,0-2-1,0-1 211,0 3 1,0-2 0,0 1 0,0-1 0,0 1 0,0 2 239,0 2 0,-4 1 0,0-1 0,-1-2 0,1-1 0,0 1 69,1 2 1,1 0 0,2-2 0,0-1-1,0 0 1,0 0 57,0 0 1,0 0 0,0 3 0,0-2-51,0-1 0,0 4 0,0 5 703,0-2-812,0 4 0,-4 6 0,-2 10 0,1 6 178,-1 5 0,-2 10-304,3 8 0,1 6 0,3 12 0,-2 7 11,-2 7 0,3-30 0,0 2-73,2 3 0,0 2 0,3 4 0,0 1 0,1 9 0,0 1 0,2 4 0,0 0-531,0 2 1,1 0 0,-1-2 0,0-2 454,1-4 0,-1-2 1,-1-1-1,-1-1 0,0 0 1,-1-2-1,0-1 0,0-1 80,-2-3 0,0 0 1,0-1-1,-2 0 47,0-6 0,-2-1 1,-2 3-1,-1 0 0,-3 2 1,-1 1-1,1 2 1,0 0 271,-1 0 0,1 1 0,0 3 0,0 1-196,0-4 1,1 1-1,2 3 1,2 1-1,-2 0 1,0 1-1,2 3 1,0 0-105,0 2 1,1 0-1,1 0 1,1 1-224,-2-3 1,2-1 0,2 3 0,2 0 0,0 3 0,1 0 0,0-1 0,0 0-553,1-3 0,-1 0 0,-2-8 0,-1-1 388,1-4 0,0-2 0,-1-3 0,0-2 0,-1 30 1,0-7 267,0-7 0,-2-4 94,-2-2 0,-3-4 0,-6-2 0,0-1 404,0-2 0,1-3 75,-1 0 0,1-2 0,2-2 1,3-2 940,2-2 0,-4-5-1497,5-5 0,-1-4-525,5 5 455,0-12 0,5-2 1,-1-15-1,0-7 855,2-5 0,-5 2-743,4-4 0,-4 5 0,-1-1 1,0 3 447,0 1-1098,0 0 0,2 1 686,2-1 0,-20-11 0,0-3 0</inkml:trace>
  <inkml:trace contextRef="#ctx0" brushRef="#br0">10171 10165 8087,'8'-20'99,"-3"2"1,0 1 0,0 0 0,2 1 0,3 2 0,0 1 0,2-1 0,-1-2 642,3-1 0,2 0 1,-3 4-1,0 0 1,-1 0-1,1 2 2,0 3 1,-4-2-365,-1 5 0,-5 2-290,1 8 0,-7 2 0,-4 7 0,-3 2-181,-4 1 1,-3 6-1,1-2 1,-2 3-437,-2 2 0,-2 1 336,-3 3 0,-1-2 0,1 6 0,-1 2-220,0 1 0,-5 5 357,-3 1 0,1 5 0,0-2 1,4 1 298,4 0 0,3-7-253,9-2 0,3-11 0,11-11 0,3-6-178,5-6 0,8-3 0,4-3 0,5-7-271,4-8 1,3-10 153,5-3 0,5-5 0,0 0 0,-2-2-39,-1-1 0,-3 4 315,-3 0 1,3 1 0,-4-1 0,-2 4 446,-5 3 1,-7 3 1425,-6 2-1171,0 4 0,-7 11-473,-6 3 0,-6 8 1,-8 6-1,-3 5-169,-5 7 1,-3 8-19,-5 4 0,-3 7 0,-7 3 0,-1 2 0,-2 2 0,19-21 1,0 1-72,0 2 1,1 0 0,-2 1 0,0-1-1,0 1 1,0 0 0,2-3 0,-1 0 266,-18 25 1,13-2-394,8-12 1,12-5-1,11-14 1,9-7-740,9-8 0,10-6 580,4-8 0,5-6 0,3-15 1,4-4-445,-1-3 1,5-3 578,-3-3 0,-4 5 1,-3-2-1,-6 4 486,-3 1 1,-1 3 289,-4 3 0,-6 3 0,-5 5 2513,-5 4-2574,-4 8 0,-6 5 0,-2 8 0,-3 6 371,-8 6 1,-1 5-750,-8 9 0,-3 7 1,-7 8-1,0 4-216,-4 3 1,17-19-1,0 0-38,-2 1 0,-1 0 0,-1 3 1,0 1-1,-2 2 0,-1 0 1,1 1-1,0-1-427,2 0 1,-1 0 0,2-1 0,2 0 288,1 0 1,4-1-1,-5 22 1,11-11-1,9-12-635,9-11 1,5-7 504,11-11 1,8-4 0,4-8-1,4-6-122,1-6 0,2-3 372,-1-7 1,-2-1-1,-6-2 1,-2 0 108,-1 0 0,-3-2 445,-3 1 0,-5 2 1,-2 6-1,-3 5 626,-5 3 1,-3 1 440,1 0 0,-3 8-333,-6 5 1,-6 11-1019,-3 10 0,-6 11 0,-4 6 0,-2 9-219,-6 7 1,-4 6-153,12-26 1,-1 0 0,1 2 0,0 1 0,-1 2 0,1 1 0,0 1 0,-2 1-496,0 0 1,0 0-1,1 0 1,1 0 453,0 1 1,0-1 0,3-6 0,2-1 0,-3 23 0,10-9-574,8-11 0,8-7 565,8-9 1,4-5 0,8-9 0,2-5 10,2-6 0,1-8 359,4-6 0,-1-10 0,-3 0 0,-4-4-2,-3-5 1,-2-1 567,-4-1 0,-3 5 0,-5 3 0,0 3 3497,0 1-3025,0 1 1,-8 13-429,-5 12 0,-11 15-846,-10 19 0,-8 6 0,-2 12 0,-3 7-111,14-26 0,0 2 0,0 1 0,0 0-95,-3 7 1,-1 0 0,1 0-1,-1 1 1,-1 2 0,-1 0 0,0 1-1,1 0-335,-2 0 0,2-2 0,5-5 0,2-1 500,2-4 1,2-2 0,-2 15-1,16-15 1,12-10-237,13-10 1,11-9 178,7-13 1,2-11-1,6-15 1,1-6 72,-1-6 0,-26 20 0,0 0 270,-1-1 0,-1 0 0,21-27 1,-6 3-1,1 1 1322,-1 0 0,-7 7 136,-5 5 0,-7 8 290,-11 10 1,-9 11-1553,-12 14 0,-7 12 1,-10 18-1,-4 9-109,-3 5 0,-6 9-187,22-27 0,-1 0 0,-2 1 0,0 2 0,1 0 0,-1 2 0,-1 2 0,-1 1-144,-2 4 1,0 0 0,2-2 0,1 0-50,-1 2 0,1 1 0,4-3 1,2-2-1,4-2 0,3 0 1,-7 26-1979,11-9 1,12-15 1639,9-12 0,11-8 0,10-9 0,5-5-187,4-2 0,-2-8 646,6-3 1,-7-9 0,-1-8 0,-3-6 656,0-5 0,-5-2-89,-1 1 0,-9 1 0,-4 3 0,-4 4 3459,-4 3-3377,-4 12 0,-10 7 1,-5 18-1,-7 11-447,-9 11 0,-5 16-143,-8 7 1,17-20-1,0 1 1,-1 4-1,-1 0 1,-1 3-1,0 1-313,0 3 1,-1 1 0,0 4 0,1 0 206,-1 1 0,1 1 0,2-1 0,1 0 0,2-2 1,2-2-1,3-3 0,2-1-742,1-6 0,5-1 1,8 20 329,21-19 1,8-12 0,8-12 0,1-5-585,-1-6 1,-4-9 1240,0-8 1,-4-1 0,3-8 0,-3 1 722,-6 1 1,-5 2-538,-11 5 0,-2 9 0,-8 6 496,-2 10 0,-4 13 337,-10 1 1,-1 12 0,-7 2 0,0 3-444,1 1 0,5 3-1496,3-4 0,4-2 0,4-6 805,5 0 0,20-30 0,5-2 0</inkml:trace>
  <inkml:trace contextRef="#ctx0" brushRef="#br0">2560 11970 7912,'-13'0'1038,"0"0"-429,6 0 1,0 0-359,3 0 0,4 0 0,-2-1 430,5-3 1,7 2-108,-1-2 0,-4 1 110,-1-1 0,-1 3 479,2-4-632,-4 4 99,5 1-54,-6 0 1014,0 0-1204,0-6-61,0 5 1,0-6 331,0 2-360,0 4 1,0-6-46,0 3 1,-2-2-219,-2-3 1,3-2 0,-5 4-1,2-2 57,-1 1 1,-3-1-95,4-3 0,-5-1 0,3-1 0,-1-2 30,-3-1 1,3-2 29,-1 2 0,3 2 0,-2-5 0,0 0 62,0 0 1,0 3-49,-2-4 0,-2 4 0,4-3 0,-2 1 48,1 4 1,4 0-39,-5 3 0,5 3 0,-3 1 0,0-2-50,-1-2 1,4 4 1,-4-1 0,5 5 0,-3-5 1,2-1-38,0-1 1,-2 3-36,2-1 1,2 1-1,-3-5 91,-1 0 1,4 4 7,-2 1 0,-2-1 0,1-2 2,-2 2 1,4 2-21,-1 3 1,1 3-54,-2-4-93,4 4 1,-6 1-188,3 0 214,2-6 1,-5 3-98,3-5 1,1 1 158,-5-2 1,5 2-1,-3 4 1,2-2 32,-1-2 55,-5 4 1,8-7 0,-7 6-1,1-1 209,0 0-213,-3 3 0,4-5 0,-6 4-112,0-1 0,1 0 39,-1 4 0,4 0 1,1 0-1,-2 0-56,-2 0 0,4 0-16,-1 0 0,1 0 0,-5 0 0,0 0-35,0 0 0,1 0 106,-1 0 0,-4 0 1,0 0-1,0 0 7,-2 0 1,4 0-9,-7 0 0,5 0 1,-3 0-1,0 1 22,0 3 0,3-1-5,-4 6 0,4-5 1,-4 3-1,-1 0 21,2 0 0,-4 0-24,3 2 1,-3 2 0,-2-2-1,-1 2-31,-3 2 0,3-4 28,-3-1 1,-1 1 0,1 3 0,2 1 10,1 0 0,-3 1 54,0 3 0,-4 2 1,3 3-1,-1-2 239,1-1 0,1 2-172,5-4 0,-1 0 0,1-4 0,0 0 169,4 0 0,-2-1-161,6 1 1,-4-1-1,5-3 1,3-1 234,3-3-141,2 0-126,-5 0-380,0-3-1281,6 3-1091,2-5-1938,5 0 2288,5 0 2289,2 0 0,18-17 0,2-4 0</inkml:trace>
  <inkml:trace contextRef="#ctx0" brushRef="#br0">410 11318 8483,'-2'-7'3214,"-2"3"-2051,3 2-267,-5 2-847,6 0-54,0 0 0,-1 5 0,-2 0 64,-1 2 1,-1 2-1,4 4 1,-3 1 28,-5 3 0,2-1-78,-2 5 0,1 6 0,-5 6 0,0 1 109,1 0 0,-6 0-31,1 4 0,0 1 0,5-2 0,0-3 50,4-4 0,-2-3-71,5-2 0,-3-5 0,4-3 0,1-3 213,1-1-69,-3 0 1,3 0 392,-2-1-373,3-4 0,5-1 845,0-3-710,6-3 0,-7 5 0,5-6 138,2 0 0,2 0-158,1 0 0,-5 0 0,1 0 1,1 0 147,1 0 0,6-1-377,0-4 1,0 4 0,-3-3-1,2 1-146,1-1 1,0 2 36,-4-2 0,4 1 0,0 0 0,-1-1-152,-2 1 213,-1 2 0,-1 1-46,1 0 1,-4 0 403,-1 0-1099,-5 0 197,-3-6-345,-7 5-295,-6-5 143,0 6 1,5 0-2681,-1 0-132,7 0 3784,-4 0 0,6 11 0,0 3 0</inkml:trace>
  <inkml:trace contextRef="#ctx0" brushRef="#br0">512 11664 8098,'-10'0'6849,"6"0"-6646,11 0 1,12 0 0,3 0 0,-2 0-1,0 0 1,-1 0-569,-1 0 1,3-5 0,-3 1 0,-3 1-1822,-1 2 2186,-1 1 0,-23-23 0,-5-5 0</inkml:trace>
  <inkml:trace contextRef="#ctx0" brushRef="#br0">627 11408 8098,'-12'0'3041,"-1"0"1,6 7-2687,2 6 1,0 5 0,1 9 0,-1 4-351,0 8 1,2 1 0,-4 5 0,1-1-1307,3-3 0,2-7 1301,1-4 0,5-14 0,2-5 0</inkml:trace>
  <inkml:trace contextRef="#ctx0" brushRef="#br0">819 12073 7980,'-8'0'575,"-1"0"1,-1 0 889,-1 0 0,4-2-1167,3-2 1,2-3 0,2-6 0,0 0-212,0 1 0,6-7 1,2-2-1,4-3-52,1-2 0,4-5-39,0-3 0,4-3 0,-2 0 1,0 0-115,4-1 0,-3 8 50,1-4 1,-5 2-1,1 5 1,-3 5-143,-1 2 80,-6 8 1,0 8 0,-4 8 0,1 6 80,-1 6 0,-3 9 0,-3 11 0,-2 4 12,-2 2 1,4 10 0,-3-4-1,2-1 33,0-2 1,-2 4-1,3-4 1,-1 0-88,1-2 0,2-5 0,1-5 0,0-7-1267,0-8 1,5-5 1357,4-4 0,-9-72 0,-1 20 0,0 1 0</inkml:trace>
  <inkml:trace contextRef="#ctx0" brushRef="#br0">819 11970 8080,'-7'0'5446,"3"-1"-4570,8-3 1,5 2 0,8-3 0,3 0-610,0 1 0,4 0 0,-1 2 0,4 0-2895,2-3 2628,1 1 0,-10 15 0,-1 4 0</inkml:trace>
  <inkml:trace contextRef="#ctx0" brushRef="#br0">5311 11587 7772,'-9'0'1392,"2"-2"3175,2-2-2587,0 3 1447,5-5-182,0 6-1627,6 0-1510,-5 0 1,7 0-3615,-4 0-2684,-3 0 6190,5 0 0,-17-40 0,-4-10 0</inkml:trace>
  <inkml:trace contextRef="#ctx0" brushRef="#br0">7090 10308 8015,'-5'-20'4,"0"2"0,-1 1 432,0-1 1,2 6-1,4 3 1,0-1 2246,0-1-2860,0 4 0,0 2 43,0 10 0,0 2 0,-1 6 0,-2 1 197,-2 3 0,-4-1 0,0 6 0,-2 4 98,-2 2 1,-4 8-1,-2-2 1,-1 1 119,-2-1 0,2 6 0,-2-4 0,1-2-148,1-1 1,2-5 0,5-7 0,2-4-370,2-2 0,3-7 145,6 1 1,6-7-1,4 3 247,6-4 1,-2 1 181,3 2 1,-3-3 0,0 4 0,2-4 863,1-1 0,6 0-599,-2 0 0,3 0 0,2 0 1,-1 0 9,1 0 1,-2 0-529,-2 0 1,2 0 0,-4 0 0,0 0-158,-3 0 0,-5-1-762,-3-4 0,1 2-1586,-6-5 0,-5 4 2420,-8-5 0,-31-16 0,-8-10 0</inkml:trace>
  <inkml:trace contextRef="#ctx0" brushRef="#br0">7294 10474 8107,'-20'0'673,"2"2"0,5 2 1,0 4-1,1 5 1,0 4-45,4 5 0,-4 6 0,5 3 0,0 0 0,3 1-629,2-4 0,19-7 0,5-2 0</inkml:trace>
  <inkml:trace contextRef="#ctx0" brushRef="#br0">6386 11779 8107,'-31'5'191,"4"-2"1,-2 6 0,6-1-1,8 1 1,3-2 0,5 0 704,2 0 0,0-3 0,7 3 1,3-1-18,8-3-593,0 4 1,11-6 0,-3 4 0,5-4 0,5-1 0,6 0 0,7 0 775,6 0 1,0-1-527,10-4 1,-1 3-1,8-6 1,-30 5-1,0 1-159,5 0 0,1 1 0,2-2 0,0 0 0,4 1 0,0 0 0,0 0 0,0 1 15,-1 0 1,1 1-1,1 0 1,1 0 0,-3 0-1,-1 0 1,0 0 0,0 0-198,-2-1 1,0 2 0,-5 1 0,-1 0 0,0 0 0,0 0 0,-2 0 0,0-1-196,1 0 0,-2 0 0,28-1 0,-4 0 0,-8-2 0,-5-2 0,-3 1 0,-7-4 0,-2 1 0,-6 3 0,-6-2 0,-3 0 0,-1 3 0,-8-6 0,-5 7 0,-6-5 0,-6 6 137,-3 0 0,2 0 0,0 2-137,2 2 0,-5-3 0,7 7-1260,-6-4 1,6-1-2577,-1 5 2150,-3-5 1,4 3 0,-4-5-3623,1 3 5308,2-2 0,-30-25 0,-9-12 0</inkml:trace>
  <inkml:trace contextRef="#ctx0" brushRef="#br0">8728 10193 8088,'-19'-7'602,"5"-5"0,-2 4 1,6-4-1,6 0 0,3-1 1,2 0 680,3 0 1,3 2 0,6 1 0,1 3-907,3 1 1,-1 2-1,5 4 1,2 0-1,1 1 1,2 4-231,0 3 1,-5 5-1,-1 4 1,-2 4-690,-2 3 0,-6 3 0,-3 3 0,-3 3-592,-5 0 1,-5 4 627,-7-3 0,-5 3 0,-4 0 0,-3-3-399,-5-4 0,-3-5 948,-5-4 1,5-1 0,3-5 0,5-1 1143,3-3 1,4-1-114,5 3 1,6 0 0,4-1-1,7 0-30,9-4 0,6-1-1110,6-2 1,7-4 0,2 3 0,4-2-864,5-2 0,-2-2-1240,6-2 1971,-6-3 0,-8-40 0,-9-8 0</inkml:trace>
  <inkml:trace contextRef="#ctx0" brushRef="#br0">5042 14017 8194,'-5'-8'-284,"-3"3"0,0 1 1,-1-1 440,-1 2 1,5 1-1,-1-1 201,0-2 333,5 1 327,-5 4-446,6 0 78,0 0-63,0-5 0,2 3 126,2-2 1,3 2-299,6 2 0,4 0 1,1 0-1,2 0 429,3 0 0,3-4-567,3 0 0,4 0 0,6 2 0,0-1-78,4-1 0,-3-4-208,2 3 1,-3 1 0,-5 4 0,-6 0-177,-5 0 0,-4 0-1192,-7 0 228,-4 0 859,-3 0 0,-16-1 1,-5-2 158,-2-1 1,-1-1 58,6 5 1,-4 0 0,0 0 0,0 2 25,-1 2 0,4-3 122,-3 4 1,1-3 0,0 1 0,-1 2-22,2-3 1,-4 0-11,2-2 1,0 1 0,3 2 0,-2 1-169,-1-1 0,0-1 56,4-2 0,-1 0 1,-2 0-1,-1 0-93,2 0 1,0-2 115,3-2 1,-1 3-1,0-4-71,0 4 587,0 1 5,1 0-259,4 0 1,4 0 96,8 0 1,4 0-106,4 0 0,5 4 0,2 0 1,1-1 451,3-1 0,1-2-267,1 0 1,1 0 0,0 0 0,-1 0-103,1 0 0,-1 0-319,1 0 1,-6 0-1,-3 0 1,-3 0-561,-1 0 1,0 0-1705,-1 0 1595,-4 0 0,-4 0-2520,-8 0 3215,-4 0 0,-28-3 0,-14 0 0,-3-1 0,1 1 0</inkml:trace>
  <inkml:trace contextRef="#ctx0" brushRef="#br0">6271 14055 8211,'-13'0'33,"0"0"0,2-1 1,1-2-1,1-2 1163,-1 3 1,3 0-643,-1 2 1,6-4 0,2 0 0,9-1 218,6 0 1,1 3 0,5-2-1,2 3 272,1 1 1,3 0-862,3 0 0,-3 0 1,3 0-1,-3 1-777,-1 3 1,-1-2-939,1 2 1,-2-1-1,-3 0 1531,-4 1 0,-31-17 0,-9-8 0</inkml:trace>
  <inkml:trace contextRef="#ctx0" brushRef="#br0">7768 13620 8076,'0'-13'-115,"0"1"1,1-1 0,2 0 809,1 0 1,6 2 0,-1 1-1,2 3-352,2 1 0,0 2 0,0 4 0,1 0 1,1 0-1,3 0-105,-3 0 1,4 1 0,-2 4-1,-2 2-241,0 0 0,-7 6 0,-1-2 0,-1 5-115,-3-1 0,-2 4 0,-2-1 0,-4 1-194,-3-1 1,-3 3-1,-2-4 1,0-1-186,0-2 1,0-2 332,1-4 1,-5 2 0,-1-4 0,3-1 470,1 1 336,1-2-282,0-4 1,7 0-157,6 0 1,12 2 0,9 2 0,3 5 354,2 2 0,1 3-378,3 3 1,1-1-1,4 5 1,-2 3-184,-2 5 0,-5-2-35,-5 3 1,-9-3 0,-1-2 0,-4 1 408,-4-1 1,-13-1-195,-7-2 0,-6-4 0,-4-5 0,-3-2 328,-4-2 1,-3-3-192,-1-6 1,-5 0-1,1 0 1,0 0 324,3 0 1,6-2-814,3-2 0,4-2 0,5-2-2216,4 3 1,14 4 378,8 1 2009,16 0 0,12-14 0,6-6 0,9-1 0,0-1 0</inkml:trace>
  <inkml:trace contextRef="#ctx0" brushRef="#br0">10455 9528 8097,'-10'0'-404,"-1"0"1,-3 0 0,-1 0 0,1 0 251,1 0 1,5 0-1,-1 0 152,-1 0 0,10-6 0,2-1 0</inkml:trace>
  <inkml:trace contextRef="#ctx0" brushRef="#br0">10276 9502 8114,'-9'0'-896,"1"0"1023,-1 0 0,-3 0 20,-1 0 0,4-1 15,1-3 0,3 2 177,-3-2 97,5 2 170,-3 2-29,6 0-123,0 0 1,6-4-142,3 0 1,-2 0-1,1 2 1,2-1 39,2-1 0,5 0-277,0 4 0,0 0 1,-3 0-1,2 0-177,1 0 0,4 0 113,-4 0 1,2 0 0,-4 0 0,4 0 14,1 0 0,-5 1-51,2 4 0,-1-3 0,0 6 0,1-1 169,-2 0 1,-5 1-49,-1 5 0,-1 0 0,4 0 0,-4-1 219,-4 1 1,2 0-190,-2 0 1,2-3 0,-3 1 0,1 3 104,-1 1 0,-2-1-154,-1-1 1,0-1 0,0 1 0,0 0-27,0 0 1,0-1-143,0 1 1,0 0 0,0 0-1083,0 0-51,0-1-262,0 1 924,6-6 0,-3-1 1,5-7-1225,2-4 1785,-4-2 0,6-23 0,-5-4 0</inkml:trace>
  <inkml:trace contextRef="#ctx0" brushRef="#br0">10519 9426 8182,'-13'0'-94,"0"0"1,1 0-1,-1 0 1,0 0 462,0 0 1,5 0 0,-1 0 0,-1 0-190,-1 0 0,2-2 1,1-1-1,-2-1 1,-2 1-15,0 2 0,-1 1 0,0 0 1,2-2-149,2-2 1,-2 3 0,2-4 0,-2 4-72,-2 1 1,0 0 0,1 0 0,-1 0 29,0 0 45,0 6 0,0 1 1,1 4-1,0 0 13,4 2 0,-4-3-42,4 7 1,1-1-1,0 0 1,1 2 17,3 2 0,-3 0-1,2 1 1,0 2 0,4-5 0,0 1 113,0-1 1,0 4-49,0-5 1,0 0 0,1-5-1,2 1 69,1 0 1,6 0-108,-1 0 0,4-5 0,2-1 0,4 0 46,1 0 1,-5 1-100,2 0 0,2-1 0,-1-4 0,1 1 51,-1-1 1,4 3-85,-5-2 1,0 0 0,-5-4-504,1 0-516,-6 0 1067,-1 0 0,-17-34 0,-4-8 0</inkml:trace>
  <inkml:trace contextRef="#ctx0" brushRef="#br0">10455 9617 6870,'-7'0'731,"1"0"-630,6 0 448,0 0-382,-5 0 13,3 0-100,-4-5 0,6 2-47,0-6-9,0 6 0,-4-4-2,0 3-15,0-3 1,4-6 0,0 0 80,0 1 0,-5 3-44,1 1 0,0-1 0,4-4 64,0 0 1,-2 2-58,-2 3 1,3-4 0,-3 4 41,2-4 0,2 0-31,0-1 0,0 0 0,-1 0 0,-2 0 92,-1 1 0,-1-1-155,5 0 1,0 0 0,0-1 0,0-2-83,0-1 1,0-1 73,0 1 0,0 3 0,0-5 1,0 2 5,0 0 0,0-6-61,0 2 1,0 1 0,0 0 0,0 0 30,0 0 0,0-1 32,0-4 1,0 0-1,0 3 1,0-1 27,0-4 0,0 1-5,0-4 1,-4-1 0,0 0 0,1-2 35,1-2 1,2 2 32,0-1 1,2 0 0,1-5 0,2 0 233,3-4 1,-4 3-179,4-2 0,-3 2 0,3 2 0,2-1 263,1 1 0,-2 4-232,0 0 1,-2 5 0,3 1 0,-3 5 171,-2 6 1,0 3-189,-5 1-195,0 6 1,0 3-163,0 8 0,0-1 0,0 5-943,0 2 0,-2 2 132,-2 0 1006,3 1 0,6 0 0,9 0 0</inkml:trace>
  <inkml:trace contextRef="#ctx0" brushRef="#br0">10429 6753 8156,'0'-9'-1312,"0"1"1560,0-2 0,0-2 153,0 0 1,0 3 58,0 1 1,0 3-138,0-3 0,-1 5-174,-3-1-179,2 2 1,-5 8 12,3 2 1,1 4 0,-4 1 0,0-1-139,0 1 1,0 6 166,-2 2 1,-2-1-1,2 1 1,-2 0 60,-2-1 1,5 3 0,-1-4 0,-1 0 329,-1 4 1,4-4-181,2-2 1,4-3 0,1-1 119,0 0 1,1-6-128,4-3 1,2-3 0,6-1-1,-1 0 137,1 0 1,4 0-194,0 0 1,2-4 0,-4-2-1,2 1 83,-1-1 0,-2 2-405,-1 4 0,1-5 0,2 1-227,1 1 0,-4 2-1018,-5 1 0,-5 6 1407,1 2 0,-14 9 0,-4 3 0</inkml:trace>
  <inkml:trace contextRef="#ctx0" brushRef="#br0">10685 6932 8787,'6'-7'528,"3"2"0,2 4 1,2 1-1,0 0-419,-1 0 0,1 0 0,0 0 0,0 0 0,0 0-1589,-1 0 1480,1 0 0,6 11 0,1 4 0</inkml:trace>
  <inkml:trace contextRef="#ctx0" brushRef="#br0">10813 6766 7876,'-8'1'641,"1"3"0,1 5-332,3 2 0,2 3 0,-1 3 0,0 5-330,-3 2 1,-3 1 0,2 2 0,0 2 0,1 1 0,0 0-249,0 1 0,3-6 0,-2 1 0,3-8-1329,1-3 1598,0-8 0,11-19 0,3-9 0</inkml:trace>
  <inkml:trace contextRef="#ctx0" brushRef="#br0">11018 6714 8225,'-1'9'48,"-2"-1"1,-3 2 245,-1 2 0,4 1 0,-2 1 0,0 1 124,1 2-376,0 6 0,-1-3 0,0 6 0,-2 1 1,-2 1-1,1 2 0,0-2-53,3-1 1,-4-5 0,5-3 0,1 0-904,2-3 540,1-8 1,4-9 17,0-12 1,6-1-1,-1-8 356,2 0 0,8-25 0,1-7 0</inkml:trace>
  <inkml:trace contextRef="#ctx0" brushRef="#br0">10993 6689 8225,'-13'-4'-281,"0"-1"996,0 2 0,6 3 0,3 5 0,2 3-35,2 4 1,0 0 0,2 1-1,2 0-355,5 0 1,6 0 0,5-2 0,3-1-350,4-2 0,1-5 0,-2 1 0,-1-2-285,1-2 0,3-6 0,-2-2 1,-5-4-705,-2 0 0,-3-1 209,-4 0 1,-2-4 0,-2 0 491,-5 1 1,-8 3-1,-5 5 1,-3 4 566,-5 2 1,-2 9 0,-4 6 0,2 8 912,-2 8 0,0-1-783,2 6 1,3 0-1,5 5 1,2-1-638,2 1 0,3-2 252,6-3 0,40-9 0,10-6 0</inkml:trace>
  <inkml:trace contextRef="#ctx0" brushRef="#br0">12119 8671 8023,'0'-9'-406,"0"1"1,0-2 405,0-1 0,0 2 0,0 1-345,0 5 1,0-4 0,0 2 434,0-3 0,0 1 80,0-2 0,0 5 113,0-5 0,0 5 129,0-4-98,0-1 23,0-4 203,0 1 218,0-1-275,0 6-405,0 1 1,-2 6-1,-1 1 1,-1 4-90,1 3 1,-2 4 0,0 2 0,1 1 48,-2 2 0,1 5-63,-4-5 0,-2 4 0,4-2 0,-2-1 60,1 1 0,0 2 32,0-4 0,-3 1 1,2-2-1,-1 1 73,2-1 1,-2-2-1,4-3 1,0-1 469,1-1-455,0-1 1,5 1 38,0-1 0,2-5 128,2 1 0,3-2 1,6-2 87,0 0 1,4 0-1,0 0 1,-2 0-161,0 0 0,-1-2 0,1 0 0,3-3-188,-3 2 0,-1 2-337,-1 1 1,-4-1-1,-1-2-835,2-1-741,-4-1 1851,0 0 0,-41-25 0,-7-11 0</inkml:trace>
  <inkml:trace contextRef="#ctx0" brushRef="#br0">12362 8684 8059,'-5'-9'1029,"3"2"0,3 1-496,6 4 1,9-4 0,2 2 0,2 1 0,2 1 0,-1 1-632,0-3 1,-1 2-1,1-2 1,-4 3-1075,-2 1 0,-3-5 1172,1 1 0,-17 6 0,-5 5 0</inkml:trace>
  <inkml:trace contextRef="#ctx0" brushRef="#br0">12490 8454 8059,'-12'5'151,"2"4"0,3 2-28,2 2 0,0 4 0,5 3 0,-1 3 0,-2 5 0,-1 3-199,1 5 0,2 1 0,1 0 0,0-3-1117,0-4 1193,0-3 0,5-42 0,2-9 0</inkml:trace>
  <inkml:trace contextRef="#ctx0" brushRef="#br0">12579 8876 8059,'-7'-6'-53,"1"3"1,5-4 0,-2 0 0,-1 0 301,1-3 0,3 0 0,3 0 0,3 1 36,1-1-229,1-1 0,5-6 0,0-1 0,0-2 0,-1-3 1,1-3-1,1-2 2,4-2 0,-4-1 1,3 2-1,-3 0-75,-1 0 1,0 6 0,-2 4 0,-2 0-173,-5 3 145,3 2 1,-6 9 0,4 5 175,-4 7 0,-1 10 0,0 5 0,0 5 76,0 3 1,-4 4-147,-1-4 0,1 6 0,3-4 1,-2 3 36,-1-1 1,-1-6-178,5 2 0,0-3 0,0-3 0,0-1-665,0-2-1312,0-5 2055,0-3 0,-11-65 0,-3-19 0</inkml:trace>
  <inkml:trace contextRef="#ctx0" brushRef="#br0">12592 8773 8059,'-8'0'1539,"-1"0"1,6-1-779,-1-3 1,10 2 0,5-2-473,5 3 1,2-4-1,-2 1 1,2 1-636,2 2 0,-3 1 0,3 0 0,-1 0 346,-4 0 0,-6 0 0,-4 0 0</inkml:trace>
  <inkml:trace contextRef="#ctx0" brushRef="#br0">12886 8505 8059,'0'-13'436,"0"0"711,0 0-1400,0 6-146,0 2 0,-5 44 0,-2 11 0</inkml:trace>
  <inkml:trace contextRef="#ctx0" brushRef="#br0">12771 8850 8059,'-5'-13'428,"3"0"0,-2 1 238,2-1 0,4 6-1286,2 3 60,-2 2 0,3 4-115,-5 2 1,0-1-365,0 5 1039,0-5 0,-11 8 0,-3-4 0</inkml:trace>
  <inkml:trace contextRef="#ctx0" brushRef="#br0">12835 8530 8059,'0'-12'-13,"0"-1"1,0 0 281,0 0 0,2 2 0,0 1 1,4 3-1,1 1 523,3 3 0,-3 2-678,2 1 1,-2 5-1,1 4 1,-3 4-111,-4 4 0,-1-2 0,0 5 0,0 0-131,0 0 0,-6 1 1,-1 4-1,-1-3 76,-1 0 0,2-1 0,-3 5 0,2-1 427,-2 1 1,4-5-185,2 0 0,-2-4 1,2 3-1,1-1-93,2-4 1,2-5-140,3-1 0,3-6 0,8 1 0,0-4-1896,2-4 1936,6-3 0,3-46 0,6-9 0</inkml:trace>
  <inkml:trace contextRef="#ctx0" brushRef="#br0">12912 8914 8059,'-13'0'3037,"5"-4"-627,-1-1-2733,6 1 0,3 4 0,7 2 323,0 2 0,11-3 0,-4 5 0</inkml:trace>
  <inkml:trace contextRef="#ctx0" brushRef="#br0">13014 8581 8059,'-5'-12'1912,"-1"-1"-836,-3 0 0,5 5 0,8 0-984,5 3 1,2 2-1,1 7-607,-4 5 1,2 2 0,-6 2 0,-1 1-171,-1 3 1,-4-1 0,-2 4 0,-4 0 143,-4-1 0,-1 1 768,1 2 1,-1 2 0,0-3 0,0 3 593,0 2 1,2-5-506,2 1 1,0-7 0,4 2-23,2-3 1,8-2 0,5-4 0,4-3 194,3-4 1,4-7-563,-4-2 0,5-4 0,-5-2 0,0-1-112,1-2 1,-8-6 50,3 1 1,-7 3 0,1-1 0,-2 1 131,-2 4 0,-3 0 7,-4 3 1,-3 0 0,-6 2-1,0 3-69,1 1 1,-6 2 7,1 4 1,-4 2 0,4 2 0,1 4-214,2 4 0,1 1-241,1-1 0,4 5 0,4 2 0,3-1 510,1 1 0,34 4 0,9-4 0</inkml:trace>
  <inkml:trace contextRef="#ctx0" brushRef="#br0">13104 8697 8059,'-17'0'2319,"0"0"-1588,5 0 0,7 5 0,6 4-386,3 2 1,4-2-1,4-2 1,1 0-787,0 0 0,0 0 205,0 2 1,-1 2 0,1-2-198,0 2 1,-6 2 175,-3-1 1,-2-3 0,-2 0-251,0 0 0,-6 1 469,-3-1 0,-2-3 1,-2-5 781,1 3-769,-1-2 1,1 5-689,4-3 713,8-2 0,35-2 0,14-8 0</inkml:trace>
  <inkml:trace contextRef="#ctx0" brushRef="#br0">13398 8134 8059,'-13'-7'1424,"2"4"1,3 7-746,3 9 0,4 1 0,1 8 1,0 0-598,0 2 0,0 3 0,0 2 1,0 2-1,0 0 0,0 2-367,0 0 1,0-6-1,0-2 1,0-6-972,0-5 0,0-4 430,0-6 1,0-11 542,0-14 1,0-8-1,0-2 1,0-2-77,0-2 0,0-2 496,0-1 53,0-1 1,0 2 0,0 3-1,0 3 1,1 1 808,4 0 0,-3 5 0,7 5 0,1 1 223,1 4 1,2 6-834,0 5 0,0 4 1,1 4-1,1 6 115,3 6 1,-1 5-468,-5 9 1,0-2 0,-2 5 0,-3-2-19,-1-2 0,-2 2-199,-4-1 0,-2 0 0,-2-6 0,-4-2-324,-4 0 0,-1-7 287,1 2 1,-5-8-1,-1-5 1,3-2-107,1-2 1,5 0 331,1 0 0,5-6 1,-2-3 43,4-2 1,2 3 0,4 0 0,3 3 287,4 2 0,5 3 7,0 4 0,1 5 0,-2 6 1,1 4 232,-1 1 1,-2 1-242,-1 5 0,-2-1 0,-2 1 1,-5-1 378,-3 1 1,-2-2-596,-3-3 0,-4-4 0,-6-7 1,-1-3-35,-3-1 1,-3-3-505,4-7 0,-4 1 1,2-6-1,1-1-1361,-1-1 1,2 0 212,4 2 1562,1-2 0,-1-2 0,0-7 0</inkml:trace>
  <inkml:trace contextRef="#ctx0" brushRef="#br0">11863 11024 7894,'-13'0'22,"0"0"0,0 2 0,0 0 1,1 3-1,-1-3 0,0 0 1,0-2 288,1 0 1,-1 0 0,0 0 0,0 0-36,0 0-249,1 0 1,-6 1 0,1 2 0,2 1-1,-1-1 1,-1-1 0,-4-2 34,-3 0 1,-2 5 0,0 4 0,-1 2-76,-2 2 0,0 5 34,-5 4 0,0 2 0,-5 3 0,1 4 59,0 8 0,-1 0-60,1 8 1,4 0-1,1 4 1,2 2-15,2 2 1,2 4-58,2 5 0,3-1 0,2 1 0,2 0-84,2 0 0,2 6 59,8-34 1,-1 0 0,-4 34-1,2 0 1,5-2 12,3 0 1,1 2 49,0-2 1,5-7 0,4 3 0,4-2-17,4 1 0,8 1 174,10 0 1,2-7-1,2-5 1,5-5 145,8-3 1,-25-21 0,2 0-102,3-3 0,0-2 0,32 16 0,0-13 0,0-4 378,0-2 0,7-8-300,-2-3 0,3-3 0,-9-2 0,4-3 140,-1-5 1,-2-6-305,-4-2 0,-3-2 0,-7 2 1,-3-4-8,-5-3 1,2-6-97,-1 0 1,-2-1-1,-5 1 1,-3-3 13,-2 0 0,3-2 54,-4 5 0,0-4 0,-6 4 0,-1 0 94,-2-1 1,-5-2 88,1-5 1,-3-2 0,-1-1 0,-1-3 52,1-2 1,-4 1-239,-1-2 0,-3-1 0,2 4 0,0-2-138,0-2 0,-4-6-109,1-1 1,-3-5-1,-1 3 1,0-1-128,0-3 1,-1-2 138,-3-1 0,-3 0 1,-6-1-1,0-2-51,0-1 0,5 32 0,-1 1 67,-8-29 0,-6-1 1,2 9-1,-5 2-64,-3 2 1,-4 6 314,-6 4 0,1 3 0,-2 5 1,-1 6 112,-2 5 1,-5 4-26,1 7 0,2 5 0,-4 2 1,-2 4-14,-3 1 1,-1 1-138,3 4 0,1 2 0,0 7 0,0 3-191,0 4 1,5 3-185,4 2 1,7 1-1,7 3 1,5 4-2302,6 3 2639,3 1 0,7 3 0,3 1 0,2-1 0,2 1 0</inkml:trace>
  <inkml:trace contextRef="#ctx0" brushRef="#br0">11952 13569 7936,'-8'0'-764,"1"1"0,0 2 643,-1 2 0,4-1 640,-4-4 36,5 0 0,-3-2 589,6-2-847,0 3 1,-1-6 146,-4 2-530,4 4 1,-6-5-129,3 6 159,2 0 1,-4 2 0,5 0 157,-3 3 1,2 0 74,-2 0 0,-3 0 0,0 5 1,-2 0 57,1 4 0,-1 1-4,-4 6 1,1-4-1,-1 6 1,0 2 8,0 4 1,5 6-153,-1-1 0,5 2 0,-3-1 0,1 0-167,3 0 0,3-4-11,5-1 1,2-4-1,6-5 1,-1-4 10,1-3 0,6-7 85,2-2 0,-1-4 0,1-4 0,2-4 192,1-6 1,0-9-26,-2-4 0,0-1 0,-5-7 1,-1-2 108,-2-1 0,-2 3-161,-4 0 1,2 6 0,-6-3 0,-1 2 34,-1 4 1,-8 2 0,-4 12-1,-4 2 102,-3 5 1,-7 2-264,-2 2 0,-1 7 1,-6 5-1,2 5-243,3 3 1,-4 1-317,2 5 1,5-2 0,6-2 562,5 0 0,15-29 0,14-3 0</inkml:trace>
  <inkml:trace contextRef="#ctx0" brushRef="#br0">11005 7290 8053,'-17'0'199,"0"1"0,2 2 0,0 3 0,3 2 0,-1 5 392,0 3 1,0 6-1,-1 1 1,-2 4-417,-1 3-100,-6 6 0,8-4 1,-5 7-1,1-1 1,5 0-1,3-1 1,4-3 329,1-4 1,2-8-431,4-5 0,1-9 0,3-4 0,6-2-105,6-2 0,0 0-30,5 0 0,-1-6 1,3-2-1,-2-4-1061,2-1 1,-5 5 1220,-1-1 0,-2-33 0,-3-14 0</inkml:trace>
  <inkml:trace contextRef="#ctx0" brushRef="#br0">11005 7520 8064,'-24'13'265,"3"1"1,4 3 736,3 4 1,1 9-1,1 4 1,4 2-338,4-2 1,2 1-1,4-6 1,3-4-924,8-2 0,6-9 258,6-1 0,23-40 0,7-15 0</inkml:trace>
  <inkml:trace contextRef="#ctx0" brushRef="#br0">12592 7993 8044,'-4'-13'981,"-2"1"0,0-1 0,2 1 0,6 4-114,5 4 1,10 2 0,3 2 0,1 0 0,0 0 0,2 0-1131,1 0 1,2 0 0,-2 0-1,-3 0-1962,-4 0 0,-1 5 2225,1-1 0,3 0 0</inkml:trace>
  <inkml:trace contextRef="#ctx0" brushRef="#br0">12579 7891 8044,'-25'11'175,"-1"-1"1,2-1 532,3 1 0,-2 5 0,6 4 0,3-1-9,4 1 1,2 3 0,6-2-1,-1 2-609,4-1 1,9-4 0,9 3 0,2-2-339,6-2 0,0-2-77,7-1 1,-4 0 0,3-2 0,-2-1-391,-3-1 1,-2-6-20,-5 1 0,-2-3 580,-6-1 1,-8 0 222,-5 0 1,-7-4 0,-10 0 0,-6 1 247,-5 1 0,-3 2-276,-3 0 1,1 0-1,4 0 1,0 0-1408,0 0 1366,8 6 0,19 13 0,11 8 0</inkml:trace>
  <inkml:trace contextRef="#ctx0" brushRef="#br0">12119 13313 7856,'0'-25'222,"0"0"1,1 3 0,2 2 0,3 1 0,1 4 0,1 1 0,1 2 818,-1 4 1,1 2 0,4 6-680,-1 0-315,1 6 0,-1-4 0,-2 7 0,-3 1 1,-2 1-1,-2 2 43,-1 0 0,-4-2 0,-2-2 0,-5-4-146,-2 1 1,-6-3 0,-2 6 0,0-1 167,-4-1 0,-1 5 0,-3-4 0,-2 5 95,-1 4 1,-5 3-106,1 5 0,1 5 1,-1 3-1,0 2 13,1 5 0,3 7 1,9 0-1,4 4-96,3 5 1,2-10-1,5 3 1,7-7-250,7-3 0,5 1 61,0-11 0,7 1 1,1-6-1,1-2 75,0-5 0,1-3 125,3-1 0,-1-6 0,-1-3 1,-3-2 225,-1-2 1,2-6 0,-4-4-1,-1-6 300,-2-5 0,-3-5-378,-2-3 0,2-4 1,-4-4-1,2 1-161,-1 2 1,-5 4-193,1-4 0,-2 6 0,-2 0 0,0 5-31,0 6 1,-6 3 0,-4 2 0,-5 4 164,-7 3 0,-6 4 143,-2 1 0,-1 7 0,2 6 0,-2 7 31,-2 4 0,6 7-2,2 3 0,0 3 0,8 2 0,3-1 302,4 0 1,5-5-543,5-3 1,1-9-1,5-4 1,6-4-1276,8-5 1,6-10 1382,4-15 0,0-38 0,1-18 0,-6 17 0,-1 1 0,1-1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05T14:08:20.139"/>
    </inkml:context>
    <inkml:brush xml:id="br0">
      <inkml:brushProperty name="width" value="0.05292" units="cm"/>
      <inkml:brushProperty name="height" value="0.05292" units="cm"/>
    </inkml:brush>
  </inkml:definitions>
  <inkml:trace contextRef="#ctx0" brushRef="#br0">5063 12556 9142,'0'-8'2441,"0"3"-1916,0 5 0,-2 1 0,-2 3 1,-6 7-243,-6 5 1,1-2 0,-4 5 0,0-1 0,-3 1 0,-2 1 0,-3 3 0,1 1 0,0 0 0,0 1-188,0 3 1,-1 1-1,1-4 1,0-2-1,0-1 1,1 1-1,3 1 1,3-2-1,3-5 1,1-2-675,4-2 1,2 0-1,2-1 1,7-4-1,7-5-868,5-6 1,5 0 0,1-5 1445,-2-3 0,4-6 0,1-3 0</inkml:trace>
  <inkml:trace contextRef="#ctx0" brushRef="#br0" timeOffset="1">4761 12529 7569,'-9'0'483,"1"2"0,-1 2 0,2 5 1,2 3-1,5 1 255,5 0 0,2 2 1,6 1-1,2 2 0,1 3 1,1 2-1,1 2 0,-1 1 1,1 0-1,-2-1-452,-2-3 0,4 3 1,-1-5-1,-1 2 0,-1-1 1,-4-2-1,0-3 0,-4-2 1,-1-1-1,-2-1-209,2-3 0,-6-1 0,1-8 1,-5-4-796,-3-2 1,2-4-1,-3 6-2622,-3 1 1,7 1 3339,4 2 0,6 0 0,7 0 0</inkml:trace>
  <inkml:trace contextRef="#ctx0" brushRef="#br0" timeOffset="2">4905 12766 7569,'-8'0'670,"-1"0"0,-1 1 0,-2 3 0,0 5 410,4 3 1,2 1 0,6 0 0,1 0 0,4-1 0,3-3-830,4-5 0,1-3 1,0-1-1,-1-1 1,-2-3-1,-2-5 1,-3-3-1,-2-1-397,-1 0 0,-8 0 0,-3 0 0,-3 1 0,-2 3 1,-2 5-1,-3 2 0,0 4 0,-1 1 0,1 3 305,0 1 0,1 6 0,7 5 0,2-2 1,4-2-1,4-1 0,2 0 0,4 1 1,4-3 238,2-2 0,8-3 0,3-6 1,3 0-1,1-2 0,-1-2 0,-3-5 1,-5-2-1,-2-3-446,-2 1 1,-6-4-1,-3-1 1,-2 2 0,-5 0-1,-4 2 1,-8-1 0,-4 5-1,-4 3 1,-2 4 59,-1 1 1,0 4 0,1 2-1,3 5 1,5 2 0,3 3-1,6-1 1,3 1 69,4 4 0,4-8 0,4 2 0,8-5 1,5-4-1,6-2 0,3-1 0,2-1 1,-2-4-1,-1-3-182,-3-4 0,-8 3 1,-1 1-1,-6-3 1,-5 0-1,-4-2 1,-4-1-1,-4 1 152,-6 0 1,-9 6 0,0 3 0,-1 2 0,0 2 0,2 2 0,1 2 0,1 5 0,0 2 118,3 2 0,7 5 0,5-1 0,4 0 0,6-4 0,5-5 0,7-3 0,2-4-198,3-1 1,1-6 0,-2-2-1,-5-3 1,-2 1 0,-4 1-1,-1 1 1,-2-1 0,-2 0 198,-4-1 0,-6 3 1,-5-1-1,-2 3 1,-2 2-1,-2 1 1,-1 2-1,-3 0 0,0 0 1,0 2-128,3 2 0,3 5 1,4 7-1,5 1 1,2-1-1,4-1 1,4-3-152,7-4 0,4-2 1,7-6-1,-2-1 0,-1-4 1,0-3-1,-4-4 1,-2-1-1,-4 0 0,-2 0 235,-4-1 1,-4 1 0,-2 2 0,-4 0 0,-4 4 0,-2 0 0,-2 1 0,0 0 0,-1 3-18,1 2 1,0 1 0,2 1 0,0 4-1,4 3 1,1 4 0,2 1 0,0 2 0,-1 1-179,2 1 1,8-4-1,5-5 1,4-2-1,5-3 1,2-2 0,1-1-1,-1-1 1,0-4 73,-2-4 1,-6 2 0,-6-2 0,-1-1 0,-3-2 0,-2-1 0,-2 0-1,-3 2-218,-5 2 1,-9 3 0,-2 6-1,-2 0 1,2 1 0,-1 2-1,2 3 1,2 1 0,4 2-1,4 0-2169,3 0 0,3-2 0,9 2 0,9-5 2379,9-2 0,8-2 0,8 0 0</inkml:trace>
  <inkml:trace contextRef="#ctx0" brushRef="#br0" timeOffset="3">2400 12805 8080,'9'0'182,"0"0"0,1 0 0,2 0 0,1 0 1,0 1-1,0 2 0,0 2 0,0-2 0,0 0 1,1-1-1,-1 3 0,0-2 0,0-2-108,0-1 1,5 0 0,-1 0-1,0 2 1,1 1 0,1 1 0,1-1-1,2-2 1,0-1 0,0 0-75,1 0 0,8 6 0,2 1 0</inkml:trace>
  <inkml:trace contextRef="#ctx0" brushRef="#br0" timeOffset="4">3279 12857 7569,'-7'-5'597,"-3"2"1,5-6-1,4 0 1,5 2-457,9 3 1,2 2-1,7 2 1,1 0 0,2 0-1,1 0 1,0 2-1,1 0 1,-3 3 0,0-2-568,-3-2 1,-3 4-1,4 0 1,1 1-1,0 2 1,1-3 425,-2 1 0,0 4 0,4-2 0</inkml:trace>
  <inkml:trace contextRef="#ctx0" brushRef="#br0" timeOffset="5">3961 12897 7569,'2'-9'158,"1"0"0,2 1 0,1-1 1,1 0-1,1 0 0,2 1 0,2 0-216,1 2 0,0 2 0,0 4 0,0 0 0,0 0 0,0 0 58,0 0 0,1 0 0,-1 0 0</inkml:trace>
  <inkml:trace contextRef="#ctx0" brushRef="#br0" timeOffset="6">4276 12897 8075,'7'-6'249,"5"5"1,-3-5 0,2 1-1,2-1 1,2 1 0,2-1-1,5 3 1,3 1-330,1 2 1,5-4 0,0 0-1,-2 1 1,-2 1 0,0 2-1,-1 0 1,-1-1 0,-2-2-1263,-1-1 0,-2-1 1342,2 5 0,-3 0 0,-6 0 0</inkml:trace>
  <inkml:trace contextRef="#ctx0" brushRef="#br0" timeOffset="7">4761 12831 8054,'6'-7'255,"3"3"1,2-2 0,3 1 0,0 2-1,4 2 1,2 1 0,2 0 0,0 0-1,1 0 1,2 0-256,1 0 0,0 0 0,1 0 0</inkml:trace>
  <inkml:trace contextRef="#ctx0" brushRef="#br0" timeOffset="8">5260 12897 7569,'0'6'866,"0"-6"1,0-8-1,0-3 1,1-2 0,3-1-1,7 3 1,5 1-807,6 1 1,4 0 0,3-3 0,3 2 0,3 1 0,4-1 0,4 0 0,-1 1-61,-1 5 0,-2-3 0,0-1 0</inkml:trace>
  <inkml:trace contextRef="#ctx0" brushRef="#br0" timeOffset="9">6020 12779 7569,'2'-9'863,"2"0"-648,5-1 0,4 4 0,3 2 1,3 2-1,0 2 0,1 0 0,1 0 1,4 0-1,2 2 0,5 1 0,2 3 1,2-1-2436,2 1 2220,-4 4 0,9-8 0,-2 4 0</inkml:trace>
  <inkml:trace contextRef="#ctx0" brushRef="#br0" timeOffset="10">6925 12739 7569,'8'-8'1056,"-4"-1"1,-1 0 0,1 0-1,5 2 1,4 1-1529,5 3 1,3 2 0,10 1-1,5 0 1,5 0 0,4 0-1,4 0 472,4 0 0,0 6 0,5 1 0</inkml:trace>
  <inkml:trace contextRef="#ctx0" brushRef="#br0" timeOffset="11">7725 12726 7569,'8'-1'5551,"-3"-2"-5596,1-2 1,3 1 0,9 4 0,5 0 0,6 0-1,6 0 45,3 0 0,7-6 0,2-1 0</inkml:trace>
  <inkml:trace contextRef="#ctx0" brushRef="#br0" timeOffset="12">8512 12687 7569,'-8'0'1135,"2"0"1,6 0-3513,10 0 2377,2 0 0,18 0 0,-2 0 0</inkml:trace>
  <inkml:trace contextRef="#ctx0" brushRef="#br0" timeOffset="13">9011 12766 7569,'-9'0'967,"2"-2"1,1-2 0,4-4-1,5 0-1230,6-1 1,9 6-1,3-3 263,4 0 0,7-1 0,2-6 0</inkml:trace>
  <inkml:trace contextRef="#ctx0" brushRef="#br0" timeOffset="14">9483 12621 7569,'-13'0'685,"0"0"1,2 0 0,9 0-1015,10 0 0,10 0 1,9 0-1,4 0 329,4 0 0,3 0 0,1 0 0</inkml:trace>
  <inkml:trace contextRef="#ctx0" brushRef="#br0" timeOffset="15">9850 12608 7569,'0'7'6021,"6"-1"-6276,3-6 1,7-1 0,3-2 0,1-1 0,3 1-1,2 1 1,0 2 0,-2 0 0,-2 0 254,-2 0 0,4-6 0,-3-1 0</inkml:trace>
  <inkml:trace contextRef="#ctx0" brushRef="#br0" timeOffset="16">10099 12648 7586,'0'-9'376,"0"0"0,0-1 1,-1 0-1,-2-1 1,-3 4 528,-1 1 1,2 2-1,-3 4 1,-3 1-1,1 4 1,2 4-688,3 2 1,4-2 0,1 0-1,1 1 1,4 2 0,3-1-1,4-2 1,1-5 0,0-2-308,0-2 0,-4 0 0,0 0 0,1-2 0,2-2 0,-1-5 0,-2-2 0,-5-4-191,-2-3 0,-2 4 0,-2-4 0,-2 5 0,-6 3 0,-5 3 1,-2 1-1,-1 3 0,1 2 669,-1 1 0,1 1 1,4 5-1,1 6 0,3 4 1,5 0-1,4-2 0,4-1 1,7 0-47,5 1 0,-2-3 1,5-1-1,-1-2 0,-1-2 1,-1-4-1,-1 0 1,-2-2-463,0 0 1,-4-6 0,-2-4-1,-1-5 1,-3-2 0,-3-1 0,-3 1-1,-3-1 1,-3 2 0,-4 3 109,-3 4 1,-3-1-1,3 6 1,-3 1 0,0 3-1,0 3 1,3 3-1,2 1 1,2 5 0,3 2 250,5 4 0,2-1 1,2-4-1,3 0 0,5-1 1,6-2-1,4-2 0,2-3-146,0-2-264,-4-1 0,8-2 1,-7-2-1,-1-2 1,-1-5-1,-3-2 1,-4-3-1,-3 1 1,-4-1-27,-1-4 1,-6 8 0,-2-3-1,-6 3 1,-3 2 0,-5 4-1,-3 3 1,-1 1 0,1 0 600,3 0 0,3 5 0,8 4 0,2 4 1,5 3-1,2 2 0,5-2 0,4-2 0,8-2-281,4-3 0,3 1 0,6-6 0,-1-1 0,1-1 0,-5-2 0,-2-2 0,-7-2 0,-2-5-265,-3-2 0,-6-3 0,-1 1 0,-4-1 0,-7-2 0,-4-2 0,-5 4 1,-4 2-1,-2 5 0,-3 1 206,1 1 1,6 5 0,2 2 0,4 2-1,2 5 1,3 3 0,5 1 0,4 0 0,6 0-665,7 0 1,6 0 0,8 0 596,4 1 0,3-1 0,5 0 0</inkml:trace>
  <inkml:trace contextRef="#ctx0" brushRef="#br0" timeOffset="17">2728 12844 7724,'0'-13'416,"-1"6"0,-4 3 1,-3 2-1,-4 2 1,-1 0-1,0 0 0,0 0 1,1 2-1,3 2-14,5 5 1,2-2 0,2 2 0,0 1 0,2 2 0,2-1-1,5-1 1,3-2 0,2-1-156,4 0 1,-4-4-1,4 2 1,-4-4 0,0-1-1,-1-1 1,-2-4 0,-1-4-1,-2-2-65,-2-2 0,-2-2 1,-4-1-1,0-1 1,0 1-1,-1 2 21,-4 6 1,-2 2 0,-6 7 0,1 4 0,2 3-1,3 4 1,1 1 0,3 0 0,1 0-4,2 1 0,2-1 1,2-2-1,5 0 1,3-4-1,1-1 0,1-3 1,2-2-1,2-1-202,-2 0 1,0-6 0,-2-3-1,1-2 1,-3-4 0,-2-1 0,-3-1-1,-2 1 1,-4 1 0,-1 2-115,0 0 0,-1 1 0,-4 3 0,-4 5 1,-2 4-1,-4 4 0,-1 7 0,-1 3 361,1 4 1,3 5 0,2-3 0,4 2-1,1-1 1,3-2 0,3-3 0,5-2-1,3-2 1363,4-3-1520,1-3 0,6-6 0,3 0 0,3-2 0,1-4 0,-1-5 0,-3-7 0,-5-2 0,-2-4-414,-2 0 1,-6 2-1,-3 1 1,-2 1 0,-2 1-1,-2-1 1,-2 1-1,-5 1 1,-4 6 107,-4 7 1,-4 3-1,-5 4 1,0 2 0,0 6-1,1 6 1,2 6 0,2 3-1,4 1 441,5 0 0,5-4 0,7-1 0,0-1 0,1-1 0,4-2 0,5-3 0,4-6 0,4-2 0,-2-3 16,-2-1 0,0-4 0,-1-2 0,0-7 0,-2-3 0,-2-5 0,-4 0 0,-4-1 1,-1 1-370,0 0 0,-1-3 1,-4 6-1,-4 3 1,-4 4-1,-3 3 1,-1 3-1,-1 2 1,1 2 96,-1 4 1,-2 2 0,5 7-1,4 2 1,1 2 0,2-2-1,4-1 1,2-2 54,2 0 0,6-6 0,3-3 0,3-2 0,1-2 0,-2-2 0,0-2-245,-3-5-2219,-5 4 1,3-7 0,-7 5 2441,-4-1 0,-2 8 0,-6 8 0</inkml:trace>
  <inkml:trace contextRef="#ctx0" brushRef="#br0" timeOffset="18">4132 6258 8124,'-9'0'1692,"2"2"-1282,1 2 1,1-1 0,5 6-1,0 1 1,2 0 0,2 0-315,5-1 0,-2-6 0,2 1 1,0-4-1,-2-4 0,-3-5-284,-2-2 1,-2-3 0,-2 3 0,0 1 0,-4 2 0,-2 2 0,-2 5 447,-1 4 1,2 4-1,2 6 1,1 0-1,3 1 1,1-1 199,2 0 0,2-2 0,2-3 1,3-8-1,1-8-408,-4-3 0,-2-2 1,-2 0-1,0-1 1,-2 1-1,-2 2 1,-4 0-1,0 4-86,-1 1 1,5 2 0,-4 5-1,2 4 1,4 3 0,0 4 307,2 1-189,0 6 0,0-4 0,2 1 0,2-4 0,5-5 0,1-3-143,-1-5 1,1-5 0,-6-7 0,-1 0 0,-1 0 0,-2-1-2879,0 1 2936,-6 0 0,-2 0 0,-5 0 0</inkml:trace>
  <inkml:trace contextRef="#ctx0" brushRef="#br0" timeOffset="19">4066 6245 10209,'0'9'59,"0"0"1,0 1 0,0 1 0,0 3 0,0-1 0,0 0 0,0 0-1,0 0 1,0 0 0,0 0 0,0 0-13,0 0 1,0 1-1,0-1 1,0 0-1,0 0 1,0 0-1,0 0 1,0 0-1,0 0 1,0 1-33,0-1 0,0 0 0,0 0 0,0 0 0,0 0 0,0 2 0,0 1 0,0 1 1,0-1-1,0-1 17,0-2 1,0 4 0,0 1 0,0-2 0,0-1-1,0-2 1,0 1 0,0 2-23,0 2 1,0-1 0,0-2 0,0 1 0,0 1 0,0-1 0,0-1 0,0-2-1,0 0 1,0 2-35,0 2 0,0-2 1,0 2-1,0-2 1,0 0-1,0 1 0,0 1 1,0 1 33,0 1 0,0-5 0,0 4 0,0-4 0,0-1 0,0 2 0,0 1 0,0 1 0,0-1 0,0 0 15,0 2 1,2-3 0,0 2-1,3-1 1,-2 0 0,-2 2 0,-1-1-1,0 1 7,0-1 1,0 1 0,0-5 0,0 0 0,0 0-1,0 0 1,0 0 0,0 0 0,0 0 288,0 1 0,0-1 0,0 0 1,0 0 102,0 0 0,0-4 1,0 0-1161,0 1 0,0-6 0,0-4 0,0-7 736,0-5 0,6-7 0,1-1 0</inkml:trace>
  <inkml:trace contextRef="#ctx0" brushRef="#br0" timeOffset="20">4105 7557 10166,'0'-7'3346,"-5"7"-3197,3 1 1,-5 11 0,4-3-1,-1 2 1,-1 2 0,1 1 0,-2-1-1,-1 0 1,-2 1 12,2 4 0,-5-4 0,3 4 1,-1-4-1,0 0 0,1-1 1,0 0-1,1-2 0,-1 0-313,-1-3 1,0-3 0,-1 2 0,3-1-1,-1-5 1,0-4 0,2-5 0,-1-5-299,1-5 0,4 4 0,-3-3 1,2 6-1,0 2 120,1-1 1,3 4 0,4 2 0,5 2 0,3 2 698,1 0 0,-5 0 163,1 0 0,-2 6 1,4 3-1,-3 2 0,3 3 1,-1-1-1,0 0-250,-1 0 0,0 0 0,4 0 0,1-1 0,2-2 0,2-1 0,-2 1 0,-2 0 0,-1-1-542,1-5 0,-6 2 1,1-1-1,1-3-2753,2 0 0,-5-8 3012,-2-3 0,-4-8 0,-1-4 0</inkml:trace>
  <inkml:trace contextRef="#ctx0" brushRef="#br0" timeOffset="21">4079 7701 7941,'-9'0'405,"2"2"0,0 1 0,1 3 1,0 1-1,2 3 0,-1 2 0,1 1 546,1 0 0,3-4 1,5-2-1,3-1 1,3-5-1,-3-4-875,-3-5 0,-4-4 0,-1-3 0,-1-1 1,-4-1-1,-3 2-148,-4 5 0,-1 4 0,0 6 1,0 0-1,1 2 0,2 2 1,2 5-1,3 4 0,2 3 1,1 1 175,2-1 0,2 1 1,2-3-1,5 1 1,4-5-1,3-1 1,1-4-1,1 1-9,1-3 0,-5-7 1,4-3-1,-4-2 0,0 0 1,-3-3-1,-2-2 0,-5-4 1,-2 2-1,-2 2 22,0 1 0,-2-1 0,-2 1 1,-5 2-1,-2 0 0,-3 4 1,1 1-1,0 3-133,0 2 0,1 4 0,4 4 0,3 6 1,4 3-1,1 2 0,0 1 0,1 0-97,4 0 1,2-2 0,6-5 0,0-3 0,0-5 0,0-3 0,1-2 0,-3-3 341,-2-5 0,1-4 0,-5-3 0,-3-2 0,0 2 0,-2 2 1,-2 0-1,-2 1 0,-5 0 92,-2 0 0,2 4 0,0 2 1,-1 1-1,-2 3 0,-1 2 0,2 2-408,2 4 1,2 3 0,4 10 0,-2 2-1,4 2 1,2-1 0,5-2 0,1-3 0,2-2-76,-2-1 0,5-5 1,-3-4-1,1-4 1,-1-4-1,-5-5-33,-2-3 0,-7-1 1,-1 0-1,-1 0 1,-2 0-1,2 0 1,3-1 194,2 1 0,2 0 0,0 0 0</inkml:trace>
  <inkml:trace contextRef="#ctx0" brushRef="#br0" timeOffset="22">2859 7767 7465,'-5'0'3068,"5"0"-2867,5 0 1,4 0-1,0 0 1,1 0-1,2 0 1,1 0-1,0 0 18,0 0 0,5 0 0,-1-2 0,-1 0 0,-1-3 0,-1 2 0,2 2 0,2-1 0,-1-1 0,1-1-21,-1 1 1,5 2-1,-3-1 1,0-1-1,0-1 1,-2 1-1,1 2 1,-1 1 0,1 0 19,1 0 0,-5 0 1,4 0-1,-2 0 1,0 0-1,1 0 1,0 0-1,-1 0 1,0 0-41,1 0 0,2 0 0,-3 0 0,2 0 0,-2 0 0,0 0 0,0 0 0,1 0 0,1 0-70,1 0 0,-5-2 0,4-1 0,-2-1 0,0 1 0,1 1 0,-1 2 0,-1 0 0,-2 0-60,0 0 1,0 0 0,0-1 0,0-2 0,0-1 0,1 1 0,-1 1 0,0 2 0,0 0 52,0 0 0,0 0 0,0 0 0,0 0 0,0 0 0,1 0 1,-1 0-26,0 0 0,0 0 1,0 2-1,0 1 0,0 1 1,0-1-1,1-2 0,-1-1 1,0 0-33,0 0 0,0 0 0,0 0 0,0 0 0,0 0 0,0 0 0,1 0 1,-1 0-1,0 0 28,0 0 1,-4 0-1,-1 0 1,3 0-1,0 0 1,2 0-1,0 0 1,1 0 35,-1 0 1,0 0-1,0 0 1,0 0-1,0 0 1,0 0-137,0 0 1,1 0-1,-1-1 1,0-2-1,0-1-2,0 1 0,0 0 1,0 0-1,0-1 1,0 1-1,1 1 72,-1 2 1,0 0 0,0 0 0,0 0-1,0 0 1,0 0-38,0 0 1,-4 0-1,0 0 1,1 0 0,2 0 72,1 0 0,-4 0 0,-1 0 0,3 0 1,0 0-1,2 0-42,0 0 1,1 0 0,-1 0 0,0 0 0,0 0-1,0 0 1,-1-1 20,-4-4 1,4 4 0,-3-3 0,2 2 0,1 1-1,-3-4 0,3 4 1,-4-4-1,4 4 1,1 1-54,0 0 0,-4 0 0,0 0 0,1 0 0,1 0 23,3 0 0,-1-4 1,0-1-1,0 2 1,0 2-4,0 1 1,-4 0 0,0 0 0,1 0-10,2 0 1,-4 0-1,1 0 1,1 0 2,2 0 0,1 0 0,0 0 0,0 0 0,0 0 5,0 0 0,-4 0 0,0 0 0,1 0 53,2 0 0,-3 0 0,-1 0-139,2 0 0,-2 0 0,1 0-129,1 0-715,-4 0 1,-1-2 0,-6-2-1,-2-5-4009,-1-2 1,-1-2 4741,5-1 0,-6-5 0,-1-1 1</inkml:trace>
  <inkml:trace contextRef="#ctx0" brushRef="#br0" timeOffset="23">5351 7596 7569,'-4'-13'275,"-2"2"0,0 0 0,-1 3 1,1-3-1,-1 1 0,1 0 1,-1 3-1,0 1 445,-4 3 1,0 3 0,-2 6 0,1 7 0,3 7 0,5 7 0,1 2-1,0 1-276,-1 0 1,-1 0 0,5-2-1,0-3 1,2-4 0,1-3-1,1-5 1,0-3 0,2-2-502,3-4 0,-2-4 0,1-4 0,-1-5 0,-1-3 1,-1-2-1,-2-2 0,-1-3 0,-2 0-192,0 0 1,0-3 0,0 4 0,0 2 0,0 0 0,-2 2 0,-2-1 0,-5 3 322,-2 1 1,-3 8 0,1 6 0,2 10 0,2 7-1,3 7 1,2 2 0,-1 1 0,2-1 195,2-2 1,1-4-1,1-10 1,4-1-1,4-3 1,2-5-1,2-4-384,0-4 0,-4-8 0,-1-6 0,-3 1 1,-2-1-1,-1-1 0,-2 1 0,0-1 1,-2 3-1,-2 1 446,-5 2 0,2 0 0,0 0 0,-1 1 0,1 3 0,-3 5-191,-2 2 1,5 8 0,2 4-1,4 6 1,1 6 0,0 2 0,0-1-1,1-3 1,2-1 0,3-4-220,2-5 1,0 0 0,4-7 0,-3-4 0,-5-7 0,-3-3 595,-1-2 1,0 0 0,-1-1 0,-2 1-1,-3 0 1,-1 2 0,-2 0 0,1 4-1,-1 0-660,-1-1 0,-2 6 0,0-1 0,4 6 1,3 5 141,4 4 0,7 1 0,1 0 0</inkml:trace>
  <inkml:trace contextRef="#ctx0" brushRef="#br0" timeOffset="24">2925 7728 7569,'-13'-2'408,"0"-2"0,4 2 0,2-4 0,-1 2 1,3-2-1,-1 2 0,4 2 520,5 8 1,0 4 0,6 4 0,0-1 0,-1 0 0,1 0 0,1-1-386,2-4 0,-5-3 1,-2-10-1,-4-3 0,-1-4 1,0-3-1,0-1-555,0-1 0,-1-1 0,-4 5 0,-5 2 1,-4 0-1,-4 4 0,2 1 0,1 3 0,2 3 1,0 3 229,0 2 1,6 9-1,1 1 1,2 2-1,-1 2 1,2-3-1,2-1 1,2-4-1,4 0-139,3-3 0,4-5 0,1 0 0,0-6 0,0-5 0,1-4 0,-1-3 0,-2-1 0,-2-1-29,-5 1 1,-2 1 0,-2 2 0,0 0 0,-2 0 0,-2 1 0,-5 3 63,-2 5 1,-2 3 0,1 2-1,3 5 1,5 6 0,2 5-1,2 2 1,0 1 0,2-1-266,2 0 1,3-1 0,7-7 0,-1-2 0,0-4 0,1-5 0,1-5-1,0-4 1,-4-2 372,1-2 1,-6-2 0,-2-1 0,-3-1-1,-1 1 1,-1 0 0,-3-1 0,-5 1 0,-3 3-1,-1 3 132,0 0 0,-2 3 0,-1-1 0,-1 3 0,1 3 0,3 5 1,4 7-626,5 6 1,4 0-1,4 5 1,5-2 0,4-5-1,3-2 1,1-5 0,1-1-1,-1-3 104,1-2 1,-1-5 0,-4-3-1,-1-4 1,-3-3 0,-5-1-1,-2 1 1,-4 1 633,-2 0 1,-5 4 0,-7 1 0,-1 3 0,-1 2 0,1 1 0,-1 2 0,2 2 0,3 2-1114,4 5 0,-1 7 0,6 3 0,1 0 0,4 0 0,7-3 0,6-3 0,7-4 646,6-5 0,-6-8 0,3-4 0</inkml:trace>
  <inkml:trace contextRef="#ctx0" brushRef="#br0" timeOffset="25">2846 7714 7569,'0'8'957,"0"-2"-571,0-6 0,0 1 1,0 3-1,0 5 1,0 3-479,0 1 1,0-4 0,0-1-1,0 3 1,0 0 91,0 2 0,6 1 0,1-1 0</inkml:trace>
  <inkml:trace contextRef="#ctx0" brushRef="#br0" timeOffset="26">2873 8200 7569,'-2'17'217,"-1"2"1,-3 0-1,1 0 1,-1-3-1,1-1 1,1-2-1,0 0-238,1 0 1,1 5-1,2-1 1,0-1-1,0 0 1,0 2-1,2 1 1,1-2 20,1-4 0,6 3 0,-3 5 0</inkml:trace>
  <inkml:trace contextRef="#ctx0" brushRef="#br0" timeOffset="27">2873 8738 7569,'-6'33'75,"-3"-1"0,-1-1 0,0 0 1,2-2-1,1-3 0,1-3 1,0-2-595,3-2 1,2-2-1,2-5 519,4-3 0,2 2 0,6-3 0</inkml:trace>
  <inkml:trace contextRef="#ctx0" brushRef="#br0" timeOffset="28">2873 9079 7569,'-9'22'108,"0"0"1,0 1 0,1 2 0,0 1 0,2 0 0,2-1 0,0-3 66,-1-5 0,1-2 1,5-3-1,4-2-175,4-1 0,2-7 0,2 4 0</inkml:trace>
  <inkml:trace contextRef="#ctx0" brushRef="#br0" timeOffset="29">2899 9630 7666,'-7'32'51,"-5"-4"1,3 2 0,-1-2-1,1-2 1,5-1 0,2-2-1,2-1-447,0 2 1,6-5 395,3-2 0,3-2 0,1-2 0</inkml:trace>
  <inkml:trace contextRef="#ctx0" brushRef="#br0" timeOffset="30">2899 10260 7569,'-5'29'-16,"1"0"1,0-3 0,-1 1 0,1-4 0,1 2 0,2-2 0,1 0-100,0-1 1,0-6-1,0 3 1,0-1-1,0-1 1,1-1-1,2-1 1,1-2-1,1 0 1,-1 0 95,0 0 1,1-4 0,-5 0 0,0 1-1,0 2 1,0 1 0,0 0 0,0 0 133,0 0 1,0 0-1,0 0 1,0 0-1,0 1 1,0-1 0,0 1 155,0 4 1,0-2 0,0 4 0,0 1-1,0 0 1,0 6 0,-2 2 0,-1 0-1,-1-1-429,1-2 0,2 0 0,1-1 0,0-2 1,0-2 157,0-2 0,6-2 0,1-4 0</inkml:trace>
  <inkml:trace contextRef="#ctx0" brushRef="#br0" timeOffset="31">2925 11231 7569,'0'21'307,"-1"3"0,-4 2 0,-4 5 0,-2 2 0,-2 2 0,0 0 0,1-1-137,3-2 1,-1 3 0,4-5 0,0-1 0,0-1 0,4-2 0,0-1-1,2-3 1,0-4 0,2-4-3337,2-1 3166,-3 0 0,11 0 0,-5 1 0</inkml:trace>
  <inkml:trace contextRef="#ctx0" brushRef="#br0" timeOffset="32">2846 12005 7569,'-7'35'109,"1"0"0,2 0 1,-2 0-1,0-2 0,0-1 1,3-3-646,2-1 0,1-3 0,0-3 536,0-5 0,0 4 0,0-1 0</inkml:trace>
  <inkml:trace contextRef="#ctx0" brushRef="#br0" timeOffset="33">2846 12529 7569,'-13'27'73,"4"-1"0,1 2 1,-1 2-1,0 4 1,2-1-1,1-1 1,3-1-1,2-2-194,1-4 0,-2 1 1,-1-5-1,-1-1 1,1-3-1,2-2 1,1-2-1,1-1 121,3-3 0,-2-2 0,2-3-41,-2 5 1,-2 3-1,0 1 1,0 1 0,0 2-1,0 3 1,0 2 0,0 2 135,0 2 1,0 0-1,0-2 1,0-1-1,-2 3 1,-1 2 0,-1 4-1,1-3 1,2-4-1,1-3-411,0-2 0,0 3 0,1-5 316,3-1 0,4-1 0,5-2 0</inkml:trace>
  <inkml:trace contextRef="#ctx0" brushRef="#br0" timeOffset="34">2807 13605 7569,'0'40'190,"-1"-1"0,-2 2 1,-3 3-1,0 2 0,0 1 1,3-2-8,2 0 1,1-7 0,0 4-1,0-1 1,1-3 0,4-1-1,2-2 1,2-2 0,-2-1 0,0-3-248,0-2 0,-2 2 0,2-7 0,-1 2 0,-3 1 0,-2-2 0,-1-2 0,0-1 0,0-1 64,0 0 0,0 10 0,0-1 0</inkml:trace>
  <inkml:trace contextRef="#ctx0" brushRef="#br0" timeOffset="35">5443 7649 7569,'-9'0'0,"1"0"243,-2 0 1,2 1 0,1 4 0,1 3 0,3 4 0,0 1 0,0 2 0,-1 1 0,1 1 0,3 1 0,3-1 0,3 2-436,1 2 1,2-1-1,4 3 1,0-2-1,0-1 192,0 1 0,0 0 0,1 6 0</inkml:trace>
  <inkml:trace contextRef="#ctx0" brushRef="#br0" timeOffset="36">5483 8777 7569,'-21'48'170,"4"-1"0,2 0 1,3-2-1,4 0 1,3-3-1,4-1 1,1-2-235,0 1 0,0-5 0,1-2 0,4-1 1,2-4-1,2-3 0,-1-5 0,3 1 1,0-2-1,2 0 64,1-3 0,-1 4 0,0 0 0</inkml:trace>
  <inkml:trace contextRef="#ctx0" brushRef="#br0" timeOffset="37">5469 9774 7569,'-5'40'155,"-4"-1"1,-3 0-1,1 1 1,0-1-1,4 0 1,0 1 0,1-2-90,0-3 1,-3 1 0,5-5 0,1-2 0,2-3-1,1-4 1,0-5 0,0-2 0,1-3 0,3-4-2807,5-3 2740,-3-4 0,6-1 0,-5 0 0</inkml:trace>
  <inkml:trace contextRef="#ctx0" brushRef="#br0" timeOffset="38">5443 10378 8500,'0'23'0,"0"2"0,-1 3 0,-2-1 0,-2 2 0,1 1 0,0 2 0,-2 1 151,-1 4 0,4-5 0,-2 0 0,4-2 0,1 0 1,0-4-1,0-4 0,0-2-151,0 0 0,0-3 0,0 1 0</inkml:trace>
  <inkml:trace contextRef="#ctx0" brushRef="#br0" timeOffset="39">5430 10942 7569,'-1'28'173,"-2"2"1,-3 5 0,0 3 0,-1 2-1,1-1 1,0 0-169,3 1 1,0 0-1,0 3 1,-1 0-1,1 0 1,2-3-1,2-2 1,2-3-6,1-4 0,7-3 0,-4-2 0</inkml:trace>
  <inkml:trace contextRef="#ctx0" brushRef="#br0" timeOffset="40">5456 11664 7569,'0'26'153,"0"0"1,0 2 0,0 1 0,0 1 0,0 0 0,-1-3-173,-3 0 1,2-1 0,-2 0 0,2-1-1,2-2 1,0-2 0,0-2 0,0-3-1,0-2 1,0 1-1068,0 2 0,0-2 1086,0 2 0,0-2 0,0-2 0</inkml:trace>
  <inkml:trace contextRef="#ctx0" brushRef="#br0" timeOffset="41">5456 12201 7606,'0'15'0,"0"3"0,0 3 0,0 4 157,0 1 1,0 2 0,0 1 0,0 2 0,0-1 0,0 3 0,0 2 0,0 1 0,0 0-287,0-1 1,0-1 0,0 2 0,0-2 0,0-2 0,0-3 0,0-3 0,0-2 128,0-2 0,6-1 0,1 6 0</inkml:trace>
  <inkml:trace contextRef="#ctx0" brushRef="#br0" timeOffset="42">5496 12923 7569,'8'6'-58,"0"3"1,-1 2-1,-1 4 1,0 2 0,-3 5-1,0 4 1,-1 4 0,3 2 186,-2 1 0,-2-2 1,-1 2-1,0 1 0,2-2 1,1 1-1,1 0 1,-1-1-1,0-3 0,0-3-1781,1-4 1652,0-3 0,2-6 0,2 0 0</inkml:trace>
  <inkml:trace contextRef="#ctx0" brushRef="#br0" timeOffset="43">5574 13487 7750,'0'26'181,"0"1"1,-4 0 0,0 3 0,1 2 0,1 0 0,1 1 0,-2-1 0,-1 2 0,1-2-65,1 0 0,2-1 0,0-5 0,0-1 0,0-2 1,2-3-1,1-1 0,1-3 0,0-3-424,2-4 1,-3 3-1,4-3 1,-1 2 0,-3 2-1,-1 0 1,-2 1-45,0-1 0,0 4 1,-2 1-1,-1-1 0,-1 2 351,1 3 0,-4 3 0,-1 1 0</inkml:trace>
  <inkml:trace contextRef="#ctx0" brushRef="#br0" timeOffset="44">2899 14078 7085,'-13'-8'197,"0"4"1,-2-2 0,-1 2 0,-2 1 0,2 1 0,0 2 0,0 0 0,-1 0 0,1 0-1,1 2 1,2 4 0,0 5 0,1 7 158,4 2 0,-3 1 1,7 2-1,1-1 1,2 1-1,2 2 1,4 0-1,3-2 1,4-4-1,3-3-350,2-4 1,-1-8 0,6 0 0,1-2 0,1-2 0,-1-3 0,-3-6 0,-1-7 0,-3-4-90,-1-2 0,-4-1 0,-2-7 1,-4 0-1,-4 1 0,-2 1 1,-4 3-1,-5 3 0,-6 5 1,-6 2 142,-3 2 0,-2 6 0,-4 4 1,-2 6-1,-1 7 0,3 8 1,4 8-1,2 7 0,2 5 376,1 2 0,10-1 0,0-1 0,7-3 0,6-5 1,6-3-1,6-5 0,6-6 0,6-6-722,4-6 1,3-4 0,-2-4 0,0-5 0,-1-3-1,-1-2 1,-2-2 0,0-2 0,-1 1 285,-3-2 0,-3-2 0,-6-5 0</inkml:trace>
  <inkml:trace contextRef="#ctx0" brushRef="#br0" timeOffset="45">5614 13986 7569,'-12'6'288,"2"1"0,1 2 0,-1-1 0,0 3 0,1 0 1,3 4-1,2 1 0,-1 1 0,3-1 173,0-1 0,6-2 0,2-1 0,2-4 0,2-3 1,1-4-1,3-1 0,0-1 0,1-4-389,-2-3 0,3-8 1,-9-3-1,2 0 1,-2-2-1,-1 2 1,-3-1-1,-3 1 1,-5 0-72,-3 3 0,-5 3 0,-3 3 0,-3 2 0,-2 3 0,-1 3 0,1 5 0,0 7 0,1 8 0,2 7 337,4 4 1,-2 7 0,8-2 0,1 1 0,4-3-1,6-5 1,6-6 0,2-5-345,3-3 1,5-6 0,1-4-1,2-6 1,-2-5 0,-1-6 0,-3-3-1,-1-3 1,-4-2 0,-2 1 275,-4 2 0,-4-3 0,-4 5 1,-4 1-1,-8 1 0,-4 4 0,-4 2 1,-3 5-363,-5 2 1,3 4-1,-2 2 1,4 6-1,4 6 1,4 6-1,5 3 1,4 1-1,5-1 1,5-3-8985,8-5 9076,6-2 0,5-8 0,-1-1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6528 5772 8211,'-7'0'-1770,"-4"0"1910,10 0 128,-10 0 103,10-6-283,-5 5 1,5-5 223,-3 6-209,2 0 1,-3-1 141,5-3-9,0 2-225,0-3 90,-6 5-291,5-6 78,-4 5 222,5-4 77,0 5 664,0 0-651,0 5 0,0-2-100,0 5 0,0-4 108,0 4-233,0 1 1,0 3 110,0 0 0,0-4-135,0 1 1,0-1 123,0 4 0,0 1-69,0-1 0,0 2 3,0 2 0,1-2-8,3 2 1,-3 2 32,4-2 0,-4 5-1,-1-5 0,0 5-6,0-5 1,1 6 5,3-1 0,-2-2-65,2 2 1,-3-1 63,-1 5 0,0 0-58,0-1 0,4 1 45,0 0 1,1-1-21,-5 1 1,1 0 32,3-1 1,-3 0-1,4-4 0,-4 3 2,-1-2 1,0 1-17,0-2 0,1 2-36,3-5 1,-2 5 40,2-2 0,-3 2-11,-1-1 0,0 2 4,0-2 0,0-2 95,0 1 1,0 1-70,0 4 1,0-2 8,0-3 0,2 4-24,2-4 0,-3 4 13,3 0 1,-2-3-86,-2-1 1,0 1 83,0 4 0,0-2-101,0-3 1,0 2 76,0-5 0,0 5 14,0-2 0,0-1-21,0 2 0,0-2 6,0 2 0,0 2-14,0-2 1,0 1 12,0-2 1,0 3 49,0-2 0,0-1-40,0 5 0,0-7 104,0 7 0,0-5-94,0 1 0,-2 2 25,-2-2 1,3 2-35,-3 2 1,2-1 3,2 1 1,0 0-29,0-1 1,0 5 36,0 0 0,0 0-12,0-5 0,0 2 6,0 3 1,0-3-67,0 3 1,0-3 49,0-1 0,0-1-106,0 1 1,2 0 83,2-1 1,-3 1-7,3 0 0,-1 1 6,1 2 0,-3-4 1,4 4 0,-4-4 102,-1 4 1,1 3-97,3-3 0,-2 5 88,2-4 0,-3 0-68,-1-4 1,0 3 53,0 1 1,2 0-70,2-4 0,-3-1 3,3 1 1,-2 4-130,-2-1 0,1 1 140,3-4 0,-3 0-26,4-1 1,-4 1 3,-1 0 1,0 3 71,0 1 1,0 0-81,0-4 1,0 3 96,0 1 0,0 1-64,0-1 1,0-3 12,0 3 1,0 1-58,0-1 0,0 0 51,0-5 0,0-1-124,0-2 0,4 5 102,0-5 1,0 3-197,-4-7 0,0 3 95,0-3 1,2 5 30,2-2 0,-3 2-45,3-1 1,-2 2 36,-2-2 1,1 2 128,3 1 0,-2 0-114,2-4 1,-3 2 157,-1-5 0,0 3-78,0-3 0,0-1 423,0-4-105,0 1-191,0-1-67,0-5-34,0 4 0,1-8-146,3 5 0,-2-4 197,2 4-83,-3 0 1,-1 5-5,0-1 1,0 0 88,0 1 1,0-1-89,0 0 1,0 5 53,0-1 0,0 1-62,0-5 1,0 0-3,0 1 0,0 1-62,0 2 1,0-2 93,0 2 0,0-1-216,0 2 1,0-4 86,0 4 0,0 1-2,0-2 0,0 5 42,0-5 0,2 5 80,2-5 1,-3 0-26,3-3 1,-2 1 12,-2 2 1,4-2 252,0 2-273,0-2 1,0-2-14,0 0 1,0 1 36,-4-1 1,0 0-27,0 1 0,0-4 59,0 4 0,0-8 2,0 8 1,-1-4 24,-3 3 0,3 1 135,-4-1 0,0-4 181,1 1 1,-2-5 199,2 4 87,3-5-81,-5 8-30,1-10-57,3 4-904,-3-5 175,5 0-1074,0 0 1284,5 0 0,-2 0-7,5 0 0,-3 0 55,3 0 1,-4 0-65,4 0 1,0 0-98,5 0 1,-1 0 100,0 0 1,2 0 10,3 0 0,-2 0 36,5 0 1,-5-4 2,2 0 1,2-1 17,1 1 1,0 2 169,0-2 1,-3-1-92,3 1 1,-3-1-77,3 5 0,0 0-75,0 0 1,3 0 88,-2 0 1,-2 0 177,2 0 1,3 0-118,5 0 0,0 5-13,-4-1 0,3 1-66,1-1 1,6-2-6,-3 2 0,0-3-83,1-1 0,-2 0 131,2 0 1,3 4-167,-3 0 1,-2 0 74,2-4 0,-1 0-128,1 0 1,2 0 62,-2 0 0,2 2-41,-2 2 1,2-1 129,-2 5 1,3-4 101,1 4 1,0-5-50,0 1 1,-2-1-79,-2 1 1,7-3-116,-3 3 1,3-2 141,-3-2 1,1 0-155,3 0 1,-2 0 141,2 0 0,-3-2-18,-1-2 0,2 3 1,2-3 1,-4-2-14,0 2 1,0 0 137,-4 4 1,3-1-127,1-3 0,0 2 115,0-2 1,0 3-76,0 1 0,0 1 66,0 3 0,0-2-85,0 2 0,0-1 3,0 1 1,-3-3-7,3 3 0,-7-3 27,7-1 0,-2 5-133,2-1 1,1 0 112,3-4 1,-2 0-69,2 0 0,-7 0 51,-1 0 1,1 0-20,7 0 1,-6 0 61,2 0 0,-3 0 5,3 0 0,0 0-52,0 0 1,0 0 6,0 0 0,0 0-18,0 0 1,-3 0 25,3 0 1,-7 0-72,8 0 0,-8 4 62,3 0 1,-5 0 12,5-4 0,0 0 3,4 0 0,-4 2 0,0 2 0,0-3 133,4 3 1,0-3-140,0-1 1,0 0 45,0 0 0,0-1-20,0-3 0,0 3-78,0-3 0,0 1 39,0-1 1,4 1-18,0-5 0,1 5 16,-5-1 0,-4 1-8,-1-1 1,4 1-106,1-5 1,3 5 101,-7-1 1,-2-1-13,2 1 0,0-2 4,4 2 0,-4 1 140,0-5 0,0 4-92,4-4 0,3 4 10,-3-5 0,2 7-28,-6-2 0,3-3 7,1-2 1,0 3-18,0-3 1,0 5 27,0-4 1,0 4-142,0-4 1,0 4 119,0-5 0,0 7-95,0-2 1,-4-2 64,0 2 0,-1-4-12,1 4 1,1-2 4,-5 2 0,4 1 112,-5-5 1,9 1 23,-4-1 0,6-3-108,-6 3 1,2 1 73,2-1 1,0 1-57,0-1 1,0-2-28,0 6 0,0-4 50,0 4 0,0-5-154,0 5 1,-1 0 79,-3 4 0,3-4-22,-3 0 0,6-2 37,2 2 0,-4 3-1,-4-3 0,0-2 143,4 2 1,0-4-136,0 4 1,-4-2 88,0 2 1,0 3-66,4-3 0,0 1 12,0-1 1,-3 3-22,3-3 1,-2 2-3,6 2 0,-3 0-9,-1 0 0,0 0-8,0 0 1,0 0-20,0 0 1,0 0 29,0 0 1,-1 0 100,-3 0 0,4 0-96,0 0 1,-1-4 101,1 0 0,0 0-44,-4 4 1,2 0 97,2 0 1,-4 0-111,0 0 1,-1 0 13,1 0 0,4 0-3,0 0 1,0 0 2,4 0 0,-2 0 40,3 0 1,-3-2-43,7-2 0,-1-3-92,4-5 1,-5 4 84,-3 0 1,2 1-97,-2-1 1,-4 2-242,-4 6 0,-11 0 103,-2 0 0,-5 6 504,-2 2 0,-6 8-147,-3 5 1,-4 4 638,-4 3 0,-5 1-363,-7 8 1,2-3 234,-2 7 1,-2-4-401,2-4 1,-1-3-435,5-5 0,5-6-955,3-2 999,2-9 0,4-4-1746,2-8 0,3-10 813,5-10 1,6-12-868,2-9 0,4-9 298,0-3 1528,1-4 0,-17 14 0,-2-9 0,-1-1 0,1-5 0,0 1 0,0-1 0</inkml:trace>
  <inkml:trace contextRef="#ctx0" brushRef="#br0">14858 5389 8165,'-5'-8'0,"-3"0"-579,2 0 333,-5 1 398,4 1 1,-4 13 48,3 5 1,-2 12-67,6 9 1,-4 4 209,4 4 0,-4 4-98,4 8 1,0 6-361,4 11 1,-2-32-1,-1 1 229,1 6 1,0 0 0,0 3 0,0 0-351,2 5 0,0 1 0,0 3 0,0 1 287,0 8 0,0 0 0,0-1 1,0 1-400,0 4 1,0 0 0,-2-1 0,0 1 449,0-1 1,0 1 0,-1-22 0,-1 0 0,0 0-55,0 3 1,0 0-1,0-1 1,0-1 0,0-1-1,-1 1 89,0 0 0,-1 0 0,1 1 0,0-2 0,0 0 0,0-1-32,-1 1 1,1 0 0,-1 0 0,2 2-1,-1-1 1,1 0 101,-2 1 0,1-1 0,-1 0 1,-1 20-1,0-1-5,1 1 1,0-2 0,2-3 0,1 0-349,1-3 1,0 1 0,2-1-1,0 0 177,2-1 1,0-1-1,1-3 1,1-1-66,2-3 0,0-1 1,1-4-1,0-1 55,1-2 1,1-2 0,-3-2 0,1-2-26,10 28 0,-2-7-293,1-14 1,-2-4 596,3-8 1,-4-4-1172,0-8 1,-5-5 1224,0-8 1,-5-4-875,1-8 667,-3-8 1,-15-30 0,-14-22 0,-1-3 0,7 13 0,-1 0-1,1 0 1,0 0 0</inkml:trace>
  <inkml:trace contextRef="#ctx0" brushRef="#br0">6837 5488 8212,'1'-7'341,"3"3"0,-1-2-31,5 2 0,0 0-284,5 4 0,-1 0 120,0 0 1,6 2-284,3 2 1,-1-2 22,5 7 1,-2-2 42,10 1 1,0 1 232,4-5 0,6 1-44,2-5 1,9-2-241,3-2 0,8-4 167,0-9 1,-30 11-1,0-1-167,31-10 0,-30 12 0,-1 1 190,0-1 1,0 1 0,3 1-1,1 0-66,0-2 1,0 1-1,-1 1 1,-2 1 54,34 2 0,-5 0 4,1 0 1,-31 0 0,1 1 48,-1 1 1,0 0-1,1 1 1,-1 0 18,31 5 0,-2 7 33,-29-9 1,0 0 0,1 2 0,1 0-64,0-2 0,0 0 0,2 0 0,-1 2 31,-3 0 0,0 0 1,1-1-1,0 1-28,1 2 0,0 1 0,2-2 0,1 1-63,-1 0 1,0 0 0,0 2 0,0 0 18,-2-2 1,0 0 0,2 0-1,0-1-64,0 2 0,0-1 0,2 0 0,1-1-12,-3 2 0,0-1 0,0-1 0,0 0 44,-2-3 1,0 0 0,2 0 0,1 0 64,1 0 1,1 1 0,1 0 0,1 1-51,0-2 0,-1 0 0,-1 2 0,-1-1-145,-3-3 1,-1 0-1,2 1 1,1 0 172,1-1 1,0 0-1,1 2 1,0-1 0,-1-1 1,0 0 0,-1-1 0,0 0-25,-3-1 1,0 0 0,2 1 0,1-1-52,1 0 1,1 0-1,0 1 1,1 0 5,0-1 0,0 0 0,-4-1 0,0-1 54,0 2 0,0 1 0,-2-2 0,0 0-74,4 1 0,1 0 0,-2-1 0,1 0 39,0 1 1,0 0 0,-1-1-1,-1-1-39,-2 0 0,0 0 1,1 2-1,0 0 43,1 0 1,0 0 0,-1 1 0,-1-1-64,2-2 1,1 0-1,-3 0 1,1 0 71,-1 0 0,0 0 0,1-2 0,-1-1-2,3 2 0,-1-2 1,-2-1-1,1 0-7,1 2 0,0 0 1,-1-1-1,0 1-8,-1-1 0,0 1 0,0 1 0,1 0-79,1-3 1,0-1 0,-4 3 0,0 0 83,0-2 0,0 0 0,0 2 0,0 0 95,0-2 1,0 0 0,33-3-71,-32 3 1,-2 0 0,31-3 3,1 3 1,-7 2 58,-2-2 0,2 2-6,7-3 1,-8 4-109,-1-3 1,-5 3 205,-2 1 0,-1 0-181,0 0 1,-5 0 36,-3 0 1,-2-2 160,-2-2 1,0 3 107,0-3 1,-2 2-263,-2 2 1,-2-4 378,-7 0 1,-3 0-396,-1 4 1,-5 0 272,2 0 0,-3 0-155,-2 0-79,0 0 5,1 0-395,-1 0 105,-5 0 156,-2 0 226,-5 0-2833,0 0 2299,6 0-762,-5 0 256,5 0-1923,-1 0 2779,-3 0 0,-19-28 0,-10-6 0</inkml:trace>
  <inkml:trace contextRef="#ctx0" brushRef="#br0">13809 5673 8057,'13'7'-896,"-1"-2"451,0-5 0,1 0 1279,-1 0 0,6 2-350,2 2 0,4-3-423,0 3 1,5-2 24,0-2 0,4-2-294,-4-2 0,4-3-31,-5-5 239,7 0 0,2-23 0,7-4 0</inkml:trace>
  <inkml:trace contextRef="#ctx0" brushRef="#br0">5368 10310 7286,'-11'-8'-433,"3"0"1,1 5 635,3-1 420,3-3-121,-10 6-306,9-10 276,-9 9-228,10-3-166,-10 5 1,8 5 23,-5 4 1,5 6 6,-1 1 1,1 7-48,-1 2 0,2 1-29,-7 7 0,7 5-23,-2 8 1,1 4 73,-1 8 1,2 1-328,0-25 1,0 2 0,1-1 0,1 1 271,0 3 1,0 0-1,-1-1 1,0 1-10,-1 2 0,0 0 1,2-5-1,-1-1 15,-1 0 0,0 0 0,-4 29-223,2-2 1,-5 3 227,5-31 1,-1 1 0,-6 30-9,5-31 0,0 2 0,0 1 0,0 0-226,0-1 0,-1 2 0,1 6 0,0 1 221,0 2 0,0 0 0,1 2 0,2 0-359,-2 2 0,1 0 0,3 5 0,0-1 350,-2 3 0,1 0 0,2 2 0,2 1-79,1 3 1,2 0 0,-1-5-1,2 0-1,3-1 1,2-1 0,-1-6 0,1-2-73,1-5 0,0-2 0,0-2 0,0-2 439,8 28 0,-6-7-358,-6-14 1,-5 2 222,1-6 1,-2 0 83,-2-4 0,0-4-405,0 0 0,0-7 378,0-1 0,-2-6-386,-2-7 0,1-5 1277,-5-3-1519,0-3 1,-5-7 445,1-7 0,-5-36 0,0-18 0,4 17 0,-1 1 0,1 0 0</inkml:trace>
  <inkml:trace contextRef="#ctx0" brushRef="#br0">5146 10372 8522,'0'-13'-1251,"0"1"655,0 0 532,0 5 426,6-4-252,0 10 132,7-5 1,-1 6-163,0 0 0,-2 2 257,2 2 0,-2-2-71,6 7 1,4-5 81,0 4 1,4-4-226,0 4 1,6-5 23,3 1 1,4-3-205,4-1 1,3-4 61,6 0 0,3-4-153,1 4 0,3-4 179,-3 4 0,-1-1-35,-3 5 0,-5 0 55,0 0 0,-1 2-22,1 2 1,-2 3 169,-6 5 0,1-1-74,3-3 0,-2 3 8,2-2 0,-4 0-38,-4-1 0,2 2-129,-2-6 0,3 4 93,1-4 1,-4 0 42,0-4 1,1 0-38,7 0 1,2-1 0,2-3 1,-1-1 153,-3-4 0,-1-2-135,5 3 1,0 1 152,5-1 1,-5 1-135,0-1 1,-1-2-39,1 6 1,6 0 53,-6 4 0,2 0-156,-6 0 0,-3 0 83,3 0 0,2 0-36,-2 0 0,0 0 103,-4 0 1,2 0-43,2 0 1,3 0-132,5 0 1,0-4 79,1 0 0,-1-6 137,0 2 1,1-1-94,-1 0 0,1-2 0,-1 3 0,2 3 107,2 1 1,-2-2-97,2 2 0,-3 0-42,-5 4 0,2 0 4,-6 0 1,0 0-43,-4 0 1,-4 0 64,0 0 1,-3 0-164,7 0 0,-8 0 135,4 0 1,-6 0-125,-2 0 0,-1 1 76,1 3 1,0-2 123,-1 2 0,1-3-320,0-1 1,-5 0 120,1 0 1,-2-4-110,2 0 1,1-4 140,-6 4 1,2-5-521,-2 5 1,-2-4 180,3 4 1,-8-2-872,-1 2 1,1 2 1267,3-7 0,-22-26 0,-5-12 0</inkml:trace>
  <inkml:trace contextRef="#ctx0" brushRef="#br0">9354 10174 8522,'-12'0'265,"1"7"13,3 6 1,-2 2-241,6 9 0,-1 4 131,0 9 1,4 7-187,-3 5 0,3 6 151,1 6 1,0 3-382,0 1 1,1-29 0,2 1 274,-2 2 0,2 0 0,1-2 0,0-1 179,0 29 0,4 3-167,-3-3 1,-3-28-1,0 0 64,-2 33 0,0 0-30,0-8 1,0 4 14,0-1 1,-1-27 0,0 0-73,-1-1 1,0 0-1,0 1 1,-1 0 44,-1 0 1,-1-2 0,0 1 0,-1 0-103,2 0 0,0 0 1,-1 4-1,-1 1 21,0-1 1,0 0-1,0 2 1,0 0-231,-1-4 1,1 0 0,2 1 0,0 0 225,0-1 0,0 0 1,0 2-1,1 2 35,-1 0 0,0 0 0,-1-1 1,0-1 5,3-3 0,0-2 0,0 3 0,0-1-21,2-1 0,0 0 1,0 4-1,0-1-198,0-3 1,0 0 0,0 33 209,0-8 1,0-2 145,0-7 0,0 9-34,0-4 1,-4-1 74,0-8 0,0 2-303,4 3 1,0-4 170,0 4 0,-5-9-60,1-4 0,0-8 333,4-4 1,-1-5-534,-3-3 1020,2-3-1567,-3-6 535,5 0-135,0-5 1,-4-3-543,0-8 1,0-3 884,4-5 0,-6-33 0,-1-9 0</inkml:trace>
  <inkml:trace contextRef="#ctx0" brushRef="#br0">5047 13541 9203,'-12'-1'-274,"0"-3"341,5 3-21,1-10 0,8 9 140,2-2 1,8-1 168,9 1 0,8-6-111,3 2 1,10-3 129,3-2 1,10 1-287,6 0 0,-22 5 1,2 1-279,5 0 1,3 0 0,8 0 0,3 1 228,5 1 0,2 0 1,-19 2-1,0 0 0,0 0-322,1 2 1,0 0 0,1 0 0,1 2-1,1 0 1,0 0 350,3 0 1,0 1-1,0 0 1,0 2 0,-1 0-1,1 2-18,0-1 1,0 1 0,0 0-1,-2 0 1,0-1 0,0 0 82,-4 1 0,1 0 1,-1 0-1,2 0 1,0-1-1,0 1-277,2 2 1,-1-1-1,0 0 1,-4-1-1,-1-1 1,0 0 616,22 3 0,-2-1 0,-1-4 0,0-1-307,-2-2 0,-1-2 1,0-4-1,-1-1 176,0-4 1,-1-1 0,-5 0 0,0-1-178,1-1 1,1 1 0,-8 2 0,0 0-82,0-1 1,-1 1 0,-6 2 0,0 1-4,1-2 1,-2 1 0,-5 3 0,-1 1-5,-1-1 0,0 2 1,28-1 705,-5-5 0,-9 7-656,-8-3 0,-8 4-184,-4 1 0,-7 0-1138,-2 0 1,-5 0-20,2 0 1,-9 10 1213,-4 2 0,-2 9 0,-2-2 0</inkml:trace>
  <inkml:trace contextRef="#ctx0" brushRef="#br0">5344 5895 6946,'-9'-11'-778,"1"3"828,5-3 87,-8 4-99,5-5 0,-3-1 413,1 1-218,5 5-95,-8-4 0,9 6 55,-7-4-32,7 4-248,-4 5 162,6 0-85,0 0 1,4 5 95,0 4 0,1 2-62,-5 1 0,4 4 66,0 1 1,0 5-53,-4-2 0,0 4 44,0 0 0,0 6-22,0 3 1,0 3-68,0 1 1,0 5 65,0 4 0,0 2-26,0 1 0,-4 0-148,0 1 0,-5-1 134,5 0 1,0 1-106,4-1 0,0-1 105,0-3 1,0 2-61,0-6 0,0 4 49,0-4 0,0-1-33,0-7 0,6 1 22,2-5 0,1 4 48,0-5 1,2 0 35,-3-8 0,-1 2 16,1-5 0,-1-1 148,1-3 0,-1-5-205,-3 0 1,-1-5 356,5 1-262,-5-3 539,2-1-470,-5 0 0,0-1 364,0-3-256,0 2-352,0-3 0,0 4-142,0-4 269,0 4-168,6-4 127,1 5 0,5 0-47,0 0 1,1 0 5,-1 0 1,0 0 129,1 0 0,0 0-43,4 0 1,-2 0 141,5 0 1,1-2-21,4-2 1,1 3-109,3-3 0,2-2 37,6 2 1,0-4-20,0 4 0,0-5-28,0 5 1,6 0 31,2 4 1,-3-4 57,0 0 1,1 0 0,3 4 1,2-4 126,1 0 0,-5-5-216,-3 5 1,-3-5 60,-1 1 1,1 1-196,-1-2 0,-6 7 112,-2-2 1,-4-2 2,-5 2 0,2 0 35,-5 4 1,-1 0-162,-4 0 0,-3 0 123,-1 0-252,-5 0 469,2 0-245,-5 0 1,-1 0-183,-3 0 0,-3 0 122,-6 0 1,1-4-1185,0 0 674,-1 0 0,1-1-783,0 1 739,5 0 566,-4-1 0,4-62 0,1 23 0,0 0 0</inkml:trace>
  <inkml:trace contextRef="#ctx0" brushRef="#br0">5270 5907 8520,'-7'-5'-1610,"1"3"1691,6-3 1,2 5 177,2 0 1,3 0-143,5 0 1,6 0 47,2 0 0,4 0-48,0 0 1,6 0 77,3 0 1,4-1-11,4-4 1,5-1 114,7-7 0,-1 2-431,6 3 0,-1-3 296,5 3 1,-1 2-78,-4 2 1,3-1-1,-2 1 1,2 0-143,2 4 1,-6 5 125,-2 3 1,-5 7-14,-4 2 1,2-1-130,-6-3 0,-1-1 72,-7 0 0,1-4 117,-5 1 1,0-7-77,-5 3 1,-3-3-132,-1 2 182,-4-2 2,1 3-25,-10-5-136,-7 0 0,-7-4-88,-5 0 0,0-1 89,-1 0 0,1 4-7,0-3 0,-1 3 17,1 1 1,4 1 89,0 3 1,1 3-88,-2 5 0,-1 2 164,1 2 0,2 4-30,-1 4 0,4 6 75,-4 3 1,5 4-98,-1 4 1,-1-1 2,0 5 0,1 1 65,4 3 1,0 4-73,0 1 1,4 1 57,1-2 0,4-1 144,-1 6 0,-1-2 85,1 1 1,1-7-59,3-9 1,0-4-221,1-4 116,-1 2-355,0-14-306,1 2 235,-1-16-783,-5-7 1,2-7 1129,-4-5 0,-1-28 1,-4-6-1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317" units="cm"/>
      <inkml:brushProperty name="height" value="0.05317" units="cm"/>
      <inkml:brushProperty name="color" value="#FF0000"/>
    </inkml:brush>
    <inkml:brush xml:id="br1">
      <inkml:brushProperty name="height" value="0.053" units="cm"/>
      <inkml:brushProperty name="color" value="#FF0000"/>
    </inkml:brush>
    <inkml:brush xml:id="br2">
      <inkml:brushProperty name="width" value="0.05292" units="cm"/>
      <inkml:brushProperty name="height" value="0.05292" units="cm"/>
      <inkml:brushProperty name="color" value="#3165BB"/>
    </inkml:brush>
    <inkml:brush xml:id="br3">
      <inkml:brushProperty name="width" value="0.05292" units="cm"/>
      <inkml:brushProperty name="height" value="0.05292" units="cm"/>
    </inkml:brush>
    <inkml:brush xml:id="br4">
      <inkml:brushProperty name="width" value="0.05292" units="cm"/>
      <inkml:brushProperty name="height" value="0.05292" units="cm"/>
      <inkml:brushProperty name="color" value="#FF8000"/>
    </inkml:brush>
    <inkml:brush xml:id="br5">
      <inkml:brushProperty name="width" value="0.05292" units="cm"/>
      <inkml:brushProperty name="height" value="0.05292" units="cm"/>
      <inkml:brushProperty name="color" value="#FF0000"/>
    </inkml:brush>
  </inkml:definitions>
  <inkml:trace contextRef="#ctx0" brushRef="#br0">13930 2990 7927,'-7'-7'0,"0"2"103,3 5 0,1 0 0,-4-1 1,0-2 957,0-1 1,3-2-331,-4 2 115,5 3-723,-3-5 0,6 7 0,0 4-208,0 3 1,0-1-1,0 1 1,0 3-357,0 4 1,0 0 291,0 6 1,0-3 0,0 5 0,0 4 48,0-1 1,5 7-1,-1 3 1,-1 4 79,-2 0 1,-1 4-1,0 0 1,0 3 176,0 2 0,0-3 1,0 5-1,0-4-18,0-1 0,0 3 0,0 0 0,0 1-118,0-1 0,4 1 1,0 1-1,-1 3-35,-2 4 1,-1-2-1,2 2 1,0 1-30,3 2 0,0 1 0,-2 0 0,1 0-92,-1 0 0,2 0 0,1 0 0,-1 1 81,1 4 1,2-4 0,-4 4-1,0 1 48,-1-33 1,0 0-1,-2 0 1,1 1 0,1-1-1,1 1 1,-1 1 0,0-1 8,1 0 0,-1 0 1,-1 0-1,0 0 1,2 1-1,-1 0 1,1 0-1,-1 0 8,1 1 1,-1-1 0,-1 0 0,0 0 20,2 0 0,1 1 0,-2-1 1,0 0-1,2 1 0,0 0 1,-1 0-1,0 1 48,1 0 0,0 0 0,-1 1 0,-1 0-95,1 0 1,0-1 0,-2-1-1,0 0 1,2 2 0,1 1 0,-1 0-1,0-1 16,-1 2 0,1-1 1,1 1-1,-1 0 1,-1-3-1,0-1 0,0 2 1,-1 0-40,1 1 1,0-1 0,1 2 0,0-1 56,-2 3 0,0-1 1,3-2-1,-1 1 1,-2-1-1,0 0 1,0 1-1,0 0 37,1 1 0,-1 0 0,0 2 0,-1-1-37,3 0 0,0-1 1,-2 0-1,-1 0 0,2-4 1,0 0-1,-1 2 0,0 1 35,0 1 1,0-1 0,2 1 0,0 0-53,-2-2 1,0 0 0,3 0 0,-1 0 0,-2-2 0,0 0-1,0 2 1,0 1-35,1 1 0,-1-1 0,0 1 0,-1 0 14,3-2 0,1 1 1,-4-2-1,0-1 1,2-1-1,0 0 1,-1 1-1,0 1 7,0 1 0,0 0 0,2 2 1,0-1 15,-1-1 0,-2 0 0,2-1 0,-1 0 0,-2-2 1,0 0-1,0 1 0,1 0 2,1 3 1,0-1-1,-1 1 1,-1 0 26,3 0 1,-1-1 0,-1-1 0,-1 0 0,0-3 0,0 0 0,0 1 0,0 0-61,0 1 0,0 1 1,2-1-1,0 2 0,0 0 1,0 0-1,0-1 0,-1-1-49,0-1 0,-1 0 0,1-1 0,-2 0 30,1 0 0,0 0 0,2 3 0,1-1 0,-1 0 0,0-1 0,-1-1 0,0 0 7,0-1 0,0 0 0,-1 33 23,0 1 1,0-33 0,0-1-1,0 33 1,0 2 52,0-1 0,0 0 0,-1-33 0,0-1 0,0 0 0,0 0 83,-1-1 0,0 0 0,-3 31-144,5 4 0,-1-35 1,-2 1-1,1 1 1,0 0-1,1 0 1,-1-1-60,1 34 1,-3-2 82,0-6 1,0 6-1,2 0 1,-1 1 137,-1-3 1,0 2-99,4-2 1,0 0 0,-1-4 0,-2 0 40,-1 0 1,0 0-47,4 0 0,0 2 0,0-1 0,0 1-53,0-4 0,-4-1 0,0 3 0,1 0-45,1 0 0,2-1 36,0-3 1,0 1 0,0-4 0,0 2 78,0 2 1,0-4-54,0-1 0,0-2 0,-1 1 0,-2 0 8,-1 0 0,0-2 0,4-3 1,0-1-6,0-2 0,0 1-4,0 3 0,0 0 1,0-3-1,0 0-11,0 1 0,-4 1-10,0 2 1,0-6 0,2-2 0,-1 0 50,-1-1 0,-1 2 0,2-5 0,-1 1 200,1-3 1,-2-7-31,0 0 1,1 0 0,4-3 0,0-4-37,0-3 1,0 2-66,0-5 0,0 5 0,0-4 0,0-2-287,0-1 1,0-2 2,0 0 1,0 1 0,0-1 65,0 1 1,0-5 59,0 0 1,0-4 0,0 4 75,0 2 0,0 1 1,0 2-37,0-1 1,0 0 9,0 1 1,0-1-1,0 1 1,0-1 165,0 0 0,0 2-94,0 3 0,0-4 1,-1 4-1,-2-3 74,-1-2 0,0 1 277,4-1 1,0 0 403,0 1-523,0-1-782,0-5-18,0-1 209,0-6-173,0 0-1184,5-6 1654,-3 5 0,9-10 0,-4 4 0</inkml:trace>
  <inkml:trace contextRef="#ctx0" brushRef="#br1">2072 3621 7704,'-12'0'829,"4"-1"-452,-1-3 0,7 1 0,-2-5 0,2-2 0,2-1-41,0-1 1,0-1 0,0 0 0,2-3 0,2-1-1,4-3-64,3-2 0,0-1 0,0-2 0,0-1-103,3-3 1,2 1 0,0-5 0,2-1-94,1-2 1,0-3 0,3-2 0,-1-3 6,1 0 0,0-3 0,0 6 0,-3 1-96,-1 1 0,3 3-57,-4 3 0,-5 4 0,-5 9 1,0 4-268,0 7 1,-3-1 80,4 6 0,-1 5 1,3 9-1,-2 5 308,1 6 1,-3 6 0,0 5-1,-1 3 175,3 3 1,-1 6-126,1-2 0,1 4 0,3 0 1,1 2-272,-1 2 0,2-2-35,2-3 0,-2-2 0,3-7 0,-2-3-506,1-4 0,-2-8 164,3-5 1,-4-3 0,0-4-974,-1 0 1519,-5-7 0,-1-7 0,-6-9 0</inkml:trace>
  <inkml:trace contextRef="#ctx0" brushRef="#br1">2159 3249 7974,'-7'0'4803,"18"0"0,9 0-4471,13 0 0,4 0 0,-1-1 0,5-3-2348,3-4 2016,2 2 0,6-11 0,6-5 0,5 2 0,0-1 0</inkml:trace>
  <inkml:trace contextRef="#ctx0" brushRef="#br1">3053 3336 7974,'-4'13'154,"-2"-1"1,1 2 0,-1 1 0,3 1 683,2 0 1,1 2 0,0-2-1,0-1-223,0-1-619,5-2 0,1-3 1,4-2-1,-2-2 1,2-2-1,-1-3-60,-1-4 0,2-7 282,-6-6 1,0-6 0,-2-1 0,1-3 587,1-1 1,0 1 0,-3-1 0,2-1 45,1 2 0,6 2 0,-2 4 0,3 5-996,1 2 1,1 1 0,1 1 0,1 1-223,1 3 1,8-2 365,1 6 0,22 11 0,10 7 0</inkml:trace>
  <inkml:trace contextRef="#ctx0" brushRef="#br1">3810 3249 12841,'-8'-8'651,"-1"1"-317,0 2 1,-2 1 0,-2 4 0,1 0 798,-1 0-887,-5 5 0,3 6 1,-5 7-1,-1 3 1,0 3-1,2 4 1,2 1 609,6 1 0,4-2-950,7 5 1,2-6 0,3 1 0,8-6-528,6-5 0,6-9 1,5-4 620,7-3 0,3-43 0,2-20 0,-10 18 0,1 0 0,0 1 0</inkml:trace>
  <inkml:trace contextRef="#ctx0" brushRef="#br1">4046 2753 7937,'-9'0'2955,"1"0"-1026,-2 0 0,5-1-1808,1-3-236,2 2 0,8-3 0,1 6 0,1 3 212,0 5 1,-4 2 0,3 1 0,0 2 101,0 2 1,-4 0-136,1 4 0,-1 1 0,0 5 1,1 2 324,-2 1 1,0 5-260,-2-1 1,-2 3-1,0 1 1,-2-1-71,1-3 0,-3 1-113,2-5 1,-4 0 0,4-4 0,1 0-315,2 0 1,-4-6 240,1-2 0,0-4 1,4 0 45,0-1 0,0-4 166,0 1 0,6-7 914,2 3-706,3-4 0,0-2 1,-1-2-1,-2-3 404,2-1 0,1-1-664,1-4 0,-4-1 0,1 0 1,0-3-268,2 0 1,2-5 69,-1 5 1,0-5 0,1 4 0,-1 2-642,1 2 1,-1 0 318,1 1 0,-5 1 1,0 1-1,2 3 125,1 2 1,-3 1 471,0 4 0,-1 1 0,1 3 587,-3 4 0,0 9 433,-1 4 0,0 6 0,-4 3 0,0 1 367,0-1 1,0 3-1605,0-4 1,0 0 0,0-6 0,0-2-2832,0-4 1,6-5 950,2-4 1985,3-2 0,3-32 0,1-14 0,2-2 0,-1 1 0</inkml:trace>
  <inkml:trace contextRef="#ctx0" brushRef="#br1">4579 3287 7920,'-19'12'2232,"1"4"1,6 1 0,-1-2-1023,1-1 0,5-2 1,3 1-1,2-1-639,2 1 1,0-1 0,2-1-2978,2-3 1,4-2 2405,9-6 0,0-29 0,2-14 0,3-2 0,1 1 0</inkml:trace>
  <inkml:trace contextRef="#ctx0" brushRef="#br1">4691 2927 7847,'-19'7'1571,"2"-2"1,3-1 1995,2 1 1,-1-1-3034,1-4 1,5-2-535,3-2 0,25-41 0,6-16 0</inkml:trace>
  <inkml:trace contextRef="#ctx0" brushRef="#br1">5212 2654 7815,'0'-8'2749,"-1"1"-1607,-3 1 1,1 13 0,-4 10 0,1 6-1228,4 6 0,0 8 0,1 10 0,-2 6 0,-1 6 0,1 6-217,2 5 0,1-34 0,0 0 0,0 32 1,0-6-565,0-6 1,1-11 865,3-4 0,9-30 0,6-8 0</inkml:trace>
  <inkml:trace contextRef="#ctx0" brushRef="#br1">4914 2914 7878,'-8'0'2152,"0"2"-101,-2 2 1,6-1 0,4 4-1346,7-2 1,11 1 0,5-4-1,8 3-1716,4-3 1,0 0-2750,6-2 3759,3 0 0,-9-7 0,2-3 0,5 0 0,0-1 0</inkml:trace>
  <inkml:trace contextRef="#ctx0" brushRef="#br1">5398 3311 7881,'0'9'5518,"0"-1"-4979,6 0 1,1-1-1,5-3 1,0-2-394,1-2 1,5-6 0,1-2 0,2-5-1,-2-2 1,0-3-347,1-1 1,-5-2 0,1-2 0,-3 2-273,-5 5 1,2-2-1,-6 1 1,-1 2 183,-2 1 0,-8 6 0,-4 1 1,-4 2 411,0 2 0,-5 7 36,0 4 0,0 9 1,1 5-1,1 5 347,3 7 0,-1 3 559,3 4 0,3-1 0,10 4 1,2-1-360,2-3 0,4-2-1206,9 0 0,2-8 0,7-5 0,3-9-4019,4-6 4518,9-5 0,-10-27 0,2-11 0,5-1 0,-1-1 0</inkml:trace>
  <inkml:trace contextRef="#ctx0" brushRef="#br1">6068 3150 7835,'-12'6'821,"0"-4"1,1 7 0,1 0 0,2 1 0,-2 0 0,-1-2 0,-2 2 934,1 1 0,0 1 0,-1 0-1762,1 1 0,1-1 0,3 1 0,3-1 0,4 0 1,2 2-769,4 3 0,6-2 0,7 4 1,2 0-541,6 1 0,1-5 0,7 1 1314,5-2 0,1-23 0,7-8 0,5-1 0,0 0 0</inkml:trace>
  <inkml:trace contextRef="#ctx0" brushRef="#br1">6577 2431 7835,'-1'-7'917,"-2"4"1,-1 7-1,0 10 1,0 10-274,-1 7 0,-4 6 0,2 6 0,-1 8 0,-1 10 0,0 8-424,3-33 0,1 1 1,-2 2-1,1 0 1,1 0-1,-1-1 1,1 0-1,1-1-243,-1-1 0,1-1 0,2 29 1,-3-4-1,4-9-991,1-8 1,0-10 0,1-4-1,4-5-2346,3-8 3360,3-5 0,-6-40 0,-3-19 0,1 0 0,-1 0 0</inkml:trace>
  <inkml:trace contextRef="#ctx0" brushRef="#br1">6304 2952 7835,'0'12'1269,"0"1"1,2-1 387,2 0 1,7 1 0,7-1 0,1 1-1124,3-1 1,3-5-1,4-2 1,5-1-1614,6 1 1,0-1 1078,6-4 0,10-22 0,8-6 0</inkml:trace>
  <inkml:trace contextRef="#ctx0" brushRef="#br1">6813 3101 7835,'-12'0'1678,"-1"0"1530,1 0-2726,-1 5 0,2-2 1,2 5-1,2 3 1,1 4-1,3 6 0,2 4 1,1 2-1,0 4 287,0 0 1,0 2 0,1 3 0,5-3-1117,6-4 1,2-3-1,5-4 1,1-4-350,-1-5 0,2-5 0,4 0 0,-1-4-194,1-2 0,-4-6 0,0-3 0,-1-3-1825,0-4 2715,-2-6 0,-13-19 0,-4-8 0,2-7 0,0 1 0</inkml:trace>
  <inkml:trace contextRef="#ctx0" brushRef="#br1">7049 3150 7835,'-9'4'2082,"1"0"786,-1-1 1,-2 4-1954,-2 1 1,2 7 0,3 3-1,4 2-92,2 2 0,2 3-626,0 3 0,0 3 0,0 3 0,2-2-606,2-2 0,4 2-218,9-7 1,-2 1 0,5-10 0,3-2-4015,0-4 4641,2-5 0,16-43 0,5-10 0</inkml:trace>
  <inkml:trace contextRef="#ctx0" brushRef="#br1">7347 3200 7787,'0'12'545,"0"1"0,0 0 0,0 2 585,0 2 0,0 5 1,0-1-1,0 2 27,0 2-1003,0 0 0,4 0 0,1-1 0,1 1 0,-1-1 0,-2-4 0,0-5 303,1-5-430,-3 1 0,5-12 0,-6-3 0,0-12-422,0-6 0,0-8 381,0-3 0,0-3 1,1 0-1,3 2 322,5 1 1,2 0 177,1-4 1,2 5 0,2 3 0,5 3-774,2 1 0,2 6-209,0 2 1,1 5 0,2 3 0,1 4 495,-2-1 0,5 22 0,0-1 0</inkml:trace>
  <inkml:trace contextRef="#ctx0" brushRef="#br1">7719 3411 17581,'12'-6'56,"-1"-1"0,-1-5 0,-2-1 0,2 1 0,0-2 0,-1-1 0,-2-2-489,-1 2 1,-2-3 0,-4 2 0,0 1 392,0 1 0,0 6 0,-2 1 1,-2 1-1,-4 5 0,-3 4 618,-1 5 0,0 10 0,3 5 0,1 8 329,-2 4 1,4 0 0,2 6 0,3-4-601,1-4 0,5 3-419,4-3 1,6-2 0,3-4 0,1-5-379,3-5 1,3-5 489,4-3 0,19-32 0,10-11 0</inkml:trace>
  <inkml:trace contextRef="#ctx0" brushRef="#br1">1576 5569 7523,'-12'-2'1456,"1"-2"-954,2-4 1,8-3 0,6-2 0,4 1 0,3-2-1,3-1-77,0-2 0,5-5 1,-1 2-1,2-5-194,-1-4 0,1-3 1,4-5-1,-2 0 32,-2 0 1,1-2-228,-5-2 0,3 2 0,-4-4 0,-4 2 3,-2 0 1,-4-1 0,3 5 0,-5 1-88,-3 3 0,-1 2 0,0 3 1,0-1-99,0 2 0,-1 2 0,-2 4 0,-2 5-29,-2 2 0,3 3 0,-3 1 0,0 3 11,0 2 0,3 1 0,-5 5 1,1 3-145,1 4 1,-4 8 0,3 3 0,-3 3 170,-1 4 0,-1 7 0,1 0 0,-1 2 65,1-2 1,4 7 0,-1-2 0,1 5 134,1 4 0,-2-3 0,3 3 1,1 4 229,-1 5 0,1 5 0,2 0 0,-1-4 75,1-3 0,1 0 0,2-3 0,2-4-8,2-3 1,-1-10 0,5-8-1,2-5-779,1-3 0,7-3 1,2-7-1,4-3-946,1-4 1365,5-7 0,18-45 0,-19 18 0,0-1 0</inkml:trace>
  <inkml:trace contextRef="#ctx0" brushRef="#br1">2159 5345 8038,'-5'18'858,"-2"-3"1,-6 6-1,2 1 2977,3 2-3734,3 0 0,0 0 1,1-2-1,2-2 1,2 3-1,2-1 0,4-2 1,1-3-1,2-5-1836,2-4 1,6 2 1734,0-6 0,5-27 0,-3-12 0</inkml:trace>
  <inkml:trace contextRef="#ctx0" brushRef="#br1">2147 5048 8026,'-13'-4'4196,"1"-1"-5158,5 1 962,2 4 0,32 11 0,8 3 0</inkml:trace>
  <inkml:trace contextRef="#ctx0" brushRef="#br1">2618 5296 8009,'-12'0'1180,"0"0"1,1 1 0,2 3-1,5 4-393,3 4 0,1 0 1,0 0-1,0 2-803,0 3 1,4 2-1,0 7 1,0 2 58,2 1 0,-5 0 1,3-5-1,-1 0-269,1-4 1,-2 2-1,3-6-199,1-5 0,-4-4 0,5-9 0,0-3 355,0-8 1,1-5 0,5-8 0,-1-3 160,0-4 1,5 1-1,0 1 1,-2 0 480,-1 4 0,2 2 0,2 3 0,0 4-66,0 4 0,3 1 1,-4 8-1,1 3-479,0 0 1,3 5 0,-4 4 0,-2 7-119,-1 4 1,-8 4 0,0 5 0,-2 2 97,0-1 1,0 2-1,-4 0 1,-1 2-204,-3 3 1,1-5 0,-4-1-1,2-4-285,2-5 0,3-6 481,4-6 0,30-55 0,-10 19 0,-1 0 0</inkml:trace>
  <inkml:trace contextRef="#ctx0" brushRef="#br1">3177 5593 7919,'-8'0'3443,"-1"0"-3008,7 0 0,-3 0 0,10 0 0,3 0 0,3 0-65,1 0 0,5-4 0,1-1 0,0-1-236,0 1 0,2-5 1,-2 3-1,0-1-225,0 0 1,-1-1 49,-5-3 0,0-5 0,1-1 0,-2 1-131,-3-1 0,-2-3 0,-6 3 0,-2 0-18,-2 0 0,-3-2 0,-5 3 0,-2 3 269,-2 5 0,0-1 0,-3 6 0,0 2 519,-1 5 1,5 4 0,-1 7 0,2 4 487,2 7 0,5 4 0,2 5 0,4-1-850,1 2 0,1-1 1,5 0-1,5-2-817,4-2 1,11-6 0,1-8 0,3-2-2342,4-1 0,4-7 2922,3-1 0,-8-34 0,0-13 0,6-2 0,-1-1 0</inkml:trace>
  <inkml:trace contextRef="#ctx0" brushRef="#br1">3673 5519 7872,'-12'12'537,"4"1"1,1-1 0,0 2 548,0 2 0,4-2 0,-1 3 0,3-3 1,2-2-1,3 0-248,4 1 1,3-1 0,3-1 0,1-1-1196,2-2 0,5-5 0,-3 1 0,2-3 6,0-1 1,-5-5-1,4-3 1,-3-5 23,-1-3 1,-4-4-1,-2-4 1,-3-3-391,-2-2 0,-1 2 664,-4-6 0,-1 5 0,-3-1 0,-6 3 439,-5 1 1,0 1-1,-6 0 1,-1 5 324,-1 6 0,-2 7 0,1 6 0,2 0 62,2 0 1,0 11-1,1 6 1,5 8-275,4 4 1,8 6 0,-1-4 0,6 2-563,5 0 0,3-5 0,3 1 0,2-3-786,5-1 0,2-4 0,2-2 0,0-1-773,0-3 0,-2-5 879,-2-2 0,1-5 1,-4 1-1,0-3-1930,0-1 2673,4-5 0,-8-30 0,4-12 0</inkml:trace>
  <inkml:trace contextRef="#ctx0" brushRef="#br1">4058 5643 7834,'-12'7'522,"3"4"0,1-3 0,0 3 1596,1 2 0,1-5-1784,6 0 1,2-5 0,2 0-440,4-6 0,3-10 0,0-7 0,-1-5-27,-2-4 1,0-3-1,5-5 1,-1 0 541,1 0 0,-1 0 0,0 1 0,1 1 444,-1 2 1,1 10-1,-1-2 1,0 3-1432,1 3 0,3 6 0,2 9 0,0 3 577,0 1 0,4 22 0,-2 5 0</inkml:trace>
  <inkml:trace contextRef="#ctx0" brushRef="#br1">4455 5556 7829,'0'8'2948,"0"1"2958,0 0-4692,0-3 1,1-1-1,4-5 1,3-1-1143,3-3 0,-3-9-701,0-7 0,1-4 0,2 0 1,-2-1-963,0 0 0,-7 0 1,3 2-1,-4 1 1093,-1 1 1,-1 6 0,-4 0 0,-3 5 1025,-3 6 0,-1 3 0,-2 3 0,0 7 1233,2 7 1,-3 7 0,8 5 0,0 2-540,3 2 1,2 1 0,2 4 0,3-1-1156,5-3 0,2-2 1,9-7-1,1 0-2888,-1-4 1,6-3 2820,4-9 0,22-41 0,-25 9 0,0 0 0</inkml:trace>
  <inkml:trace contextRef="#ctx0" brushRef="#br1">6652 5717 7960,'-2'-7'683,"-1"2"0,-1-1 1,2-2-81,0-3 1,2 3 0,0 0 0,2-2-197,2-1 1,-2 3 0,7 1-1,0 0-41,2 0 0,2 3 0,1-3 0,1 0 220,1 0 0,6-1-358,-1-4 0,4-2 0,4-3 0,3-3 13,-1-4 0,9-6 0,-2-3 0,0-3-213,1-1 0,-1-5 0,1 1 0,1 0-234,0-2 1,-10 10-1,3 0 1,-6 7-94,-7 5 1,4 2 0,-5 5 0,0 1 42,-2 7 0,-3 3 0,-2 3 0,0 0 229,1 0 0,-1 1 1,1 3 304,-1 5 0,0 2 0,1 1 0,-1 2 120,1 2 0,-1 0 1,1 3-1,-1 0-103,0 0 0,-1-2 0,-1 2 1,-2 1-241,2-1 0,1-3 0,1 4 1,1-2-53,-1-3 0,1 0 1,-1-1-1,0 1 79,1 0 0,-1-8 0,2 5 0,1-1-23,2 0 1,-1-2 0,-2-3-1,1 1-80,2 0 1,1-4 0,-2 3-1,4-2-108,-1 0 1,4 0-1,-2-4 1,2 0 30,2 0 0,0-1 0,0-2 1,-2-3-86,-2-1 1,2-1-1,-2-4 1,1-1 80,-1 1 0,-2 4 0,-4-1 0,2 0 43,-2-2 0,3-2 0,0 1 1,0 0-201,0-1 0,0 2 1,-3 1-1,1 2 161,0-1 1,2-3-1,-2 1 1,-1 2 29,-1 1 0,3-1 0,1-3 1,-1 1 91,1 3 1,-1-2 0,-3 4 0,1 0 134,1-4 1,1 4 0,-6 1-1,-1 1 195,-2 0 0,0-1-287,5 5 0,-5 0 1,0 0 67,2 0 0,1 2-55,1 2 0,-1-1 0,-1 4 0,-2 0-102,2-1 0,-3-1 0,1 3-222,2 1 0,1 2 0,1 1 1,1-3 87,-1-1 0,-4 1 0,0 4 0,2 3 185,1 0 0,-3 5 0,1-3 0,-1 1 117,-1 3 1,3 0 0,-5 0 0,1-3 19,-1-1 0,5 3 0,-2-4 0,3-2 89,1-1 1,1-2 0,-1 0 0,1-1-80,-1-2 0,6 0 0,1-5 0,2-1-39,0-1 0,-1-2 0,5 0 1,0-2-109,0-2 0,0-3 0,1-5 0,1-1-63,2 1 0,6-5-29,-2 1 0,-1-5 0,-1 3 0,1-1-278,0-3 1,1-1 112,4-2 0,-4 4 0,-1 0 1,0-1-154,-1-1 0,-2 2 0,3 1 0,0-1 179,-1 2 1,-3-3 0,1 5 0,-1 2 104,1 1 1,-3 2 0,3-1 0,-3 2 160,-1 3 1,-5-2 0,1 6 0,0 1 156,-2 2 0,-1 1 0,-6 0 0,2 0 273,3 0 0,-8 0 0,4 0 1,-2 0-203,0 0 1,1 4 0,1 0 0,-1 0-116,0 2 1,1-3 0,-1 5 0,1 0-149,-1-1 1,1 4 0,-1-3 0,0 3-77,1 2 0,-1 3 0,1 2 0,-1 0 136,0 0 0,1 4 0,-1-1 0,1 2 46,-1 2 1,-4 0-1,2 0 1,2 0 16,4-1 1,0 1 0,-2 0-1,1-2-14,2-2 0,5 1 0,-2-5 0,4-2-154,1-1 1,-1-2 0,3-1-1,0-1-349,2-2 1,1-5 0,-2 2 0,1-1 96,-1 0 1,2 1 0,0-5 0,1 0-182,-1 0 0,-1-2 280,-4-2 0,0 1 1,1-4-1,1 1-180,2-1 0,0-2 146,-4-3 0,0-2 0,0-1 0,-1-3-102,1-1 0,-1 2 0,-2-2 0,-2 0-57,3-1 0,-1 0 1,-2-4-1,-2 2 116,0 2 0,-4 0 1,2-2-1,-2 3 135,-1 1 0,-1-3 1,0 5-1,1 1 195,-1 1 0,1-1 1,-1 1-1,1 3 135,-1 0 0,-1 4 1,-1 0-1,-2 2 179,2 2 0,-4-3 0,3 2-242,0 1 0,2-2 0,2 1-180,-1 1 0,1 2 0,-1 1 67,0 0 0,1 0 1,-1 1-1,-1 3 70,-2 4 0,2-1 1,-4 2-1,1 0 155,0 2 0,-4 2 1,3 0-1,0 3-63,0 0 1,-4 2 0,2-3 0,1 3-103,2 1 1,-3-3 0,1 2-1,-1-2-43,4 1 0,-2 0 0,1-1 0,2 0-119,1-1 0,1-2 0,2-4 0,1 0 78,2 0 1,-1-2-1,-4 0 1,2-1 104,3-4 0,-2 0-207,6-2 1,-2 0 0,3 0-1,-3 0-255,-1 0 0,4-2 169,-1-2 1,2-4-1,2-7 1,0-2-107,0 2 0,0-3 1,0 0-1,-1 0-257,1 0 0,-4-2 412,0 3 1,-1 1 0,5 3 0,-2 1-8,-2-1 0,1 7 408,-5 1 0,3 0 1,-3 2 244,-2 5 1,-5 3 0,-3 9-1,-2 1 241,-2 2 1,0 5-274,1-2 0,-1 2 0,5 0 0,2-1 222,1 1 0,2-3-600,4 2 0,4-6 0,8 2 1,2-5 13,1-4 1,8-2 0,-1-6 0,5 0 255,7 0 0,0-1-399,7-4 0,-7-3 1,0-7-1,-6-3-174,-2-1 1,1-1-771,-7 0 0,-4-2 0,-12 4 0,-4 0 957,-4 0 0,-77-4 0,22 12 0,0 1 0</inkml:trace>
  <inkml:trace contextRef="#ctx0" brushRef="#br1">1725 6685 8008,'-8'-4'817,"1"-2"1,0 1 0,0-2 0,-3 1-58,-1 1 0,0 6 1,3 9-1,4 5 1,1 7-1,0 5-611,-1 7 1,0 8 0,3 6 0,-2 6-44,-1 3 0,-2 2 0,4 6 0,-3 1-279,3-1 0,-4-7 1,2-6-1,1-7-492,2-7 0,1-7 0,0-7-2979,0-4 2308,0-7 1336,5-8 0,2-60 0,6-14 0</inkml:trace>
  <inkml:trace contextRef="#ctx0" brushRef="#br1">1824 7057 8028,'0'-7'4829,"2"1"-4435,2 6 1,7 2 0,7 3 0,0 6-305,0 4 0,4 8 0,-2-1 1,4 5-307,1 6 1,-5-1 0,0 2 0,-3 4 362,-1 2 0,-3 1 0,-2-5 1,-2-2 231,-5-1 1,-3-5 0,-2-1-1,-3-5 197,-5-5 1,-3-7-1,-5-4 1,-5 0 33,-5-3 0,-2-3-542,-8-4 1,2-2 0,-6-4 0,2 2 78,2-1 0,5-1-253,3 2 1,4-2 0,5 6-964,3 1-1633,9 2 1,8-1 2701,8-2 0,47-14 0,-21 5 0,0 0 0</inkml:trace>
  <inkml:trace contextRef="#ctx0" brushRef="#br1">2308 7454 7983,'-5'7'106,"2"2"0,-4-3 0,0-1 0,2 2 1486,-1 0 0,2-3 1,3 3-702,-4-1 1,4-4 0,-3-6-617,3-4 1,1-3 0,0-3 0,0-1 226,0-2 0,1-5-245,3 2 1,2-8 0,3-1 0,0 2 8,0 0 0,6-2-367,2 1 0,5-1 0,-1 5 0,2 4-503,2 3 0,1 3-1743,3 2 1,-3 5 2346,3 3 0,8 19 0,2 6 0</inkml:trace>
  <inkml:trace contextRef="#ctx0" brushRef="#br1">2743 7292 7870,'-11'-1'1529,"1"-2"0,2-1 568,-2 1 0,-1 3-1719,-2 5 0,7 1 1,1 7-1,4-1 1,1 2-1,0 3 95,0 3 0,0 0 1,0 0-1,1 1-610,4-2 0,3 3 0,7-5 1,2-2-73,-2-1 0,4-6 0,0-1 0,2-2-87,0-2 0,-5-3 0,4-4 1,-3-4 91,-1-3 1,-4-6 153,-4 1 1,2-6 0,-6 2 0,-1 1 12,-2 2 0,-1 4-30,0 0 0,0 1 1,-1-1-1,-2 1-415,-1 0 0,-6 1 187,2 2 1,-2-2 0,1 4 0,0 1-347,0 1 1,2 4 494,-1 1 1,4 0 0,-3 1 343,1 4 0,-2 6 223,4 5 1,0 6-1,4-3 1,0 2 75,0 0 1,0-5-437,0 5 0,4-6 0,1 2 1,2-4-213,3 0 1,1-2 102,1-3 0,1 2 0,-1-6 0,2-1-244,2-2 0,-2-6 207,3-4 0,-2-2 0,0-3 0,2-2-242,-2-5 1,-1-1 30,-2 2 1,-1-4 0,-1 5 0,-2 0-53,2 2 0,-4 3 155,3 2 0,-1 1 112,4 3 0,-3 2 756,-1 6 1,-5 1 0,1 4 0,-3 3 1285,-1 3 1,0 5-1155,0 1 1,0 4 0,0-5 0,0-1-207,0-1 1,0-2-1116,0 1 1,0-1-1,2-1-291,2-2 0,-1 0 388,5-5 1,0 0 0,4-5 0,1-3-336,-1-4 0,1-5 603,-1-3 1,1 2 0,-1-3-1,0 4 42,1 0 1,-1 5 179,1 0 1,-1 4 0,0-3 504,1 1 1,-2 3-19,-3 8 1,2 6-1,-6 5 1,-1 1-74,-2 1 1,-1-3-1255,0 5 0,0-4 767,0 0 0,-17-57 0,-3-16 0</inkml:trace>
  <inkml:trace contextRef="#ctx0" brushRef="#br1">3785 7218 7859,'-8'-8'482,"-1"1"0,1 0 0,0 1 1157,0 1 1,5-1 0,-3 4-1353,1-2 0,-2-1-138,-6 5 1,2 2-1,2 1 1,1 2 105,-2 2 0,3 1 0,-1 5 1,-2-1 71,-1 0 1,3 2 0,-1 1-1,1 3 247,1 2 0,2-4-510,5 5 0,0-1 0,0 4 0,1-3-639,3-5 0,5 1 0,7-4 1,6-3-4246,6-3 4820,-2-3 0,9-32 0,4-16 0,1 0 0,0-1 0</inkml:trace>
  <inkml:trace contextRef="#ctx0" brushRef="#br1">4132 6524 7851,'-8'0'1417,"0"0"0,-2 0 680,-1 0 0,4 1-1984,3 3-115,3 3 0,1 11 1,0 4-1,0 5 1,0 7-1,0 3 0,0 5 49,0 8 0,0 2 1,0 9-1,0 2 224,0 1 0,-2-1-141,-2-1 1,2-5 0,-5-6-1,1-7-80,3-7 1,2-14-381,1-2-230,0-11 1,0-10 29,0-9 1,0-7 0,0-6 0,0-6 66,0-5 0,5-4 0,2-3 0,2-3 228,-1-1 0,0 4 515,5-1 1,-1 8-1,0 4 1,2 1 316,3-1 1,-3 10-245,2 3 0,2 3 0,-1 9 0,-1 3 200,2 3 1,-4 5-415,2 6 0,-3 3 0,-4 2 1,-2 3 205,-1 5 0,-1-1-90,0 4 1,-4-3 0,3 0 0,-3 2-25,-1 1 1,-4 4-251,0-4 0,-1-2 0,2-6 0,-1-3-1115,1 0 1,3-9 1133,4 4 0,20-53 0,9-10 0</inkml:trace>
  <inkml:trace contextRef="#ctx0" brushRef="#br1">4567 7230 7851,'-8'0'1754,"-1"0"1,6-1 452,-1-3-709,3 3-1240,1-5 0,5 5 1,4-2-1,2-1 1,1 0-1,1-1 1,-1 1 494,0 2 1,2-4-806,3 2 0,-3-4 0,2 2 0,-2-1-116,-2-2 0,5 2-131,-1-2 1,-3 1 0,-5-4-1,0-2-604,-1-3 1,3 4 739,-6-4 0,0 3 1,-5 2-1,-3 1 174,-5 3 1,-2-2 0,-1 6-1,-2 1 240,-2 2 0,2 4 0,-3 3 0,3 10 1177,2 6 1,0 1-630,-1 10 0,2 0 0,3 3 0,4-2-620,2 0 0,8-6-1076,2 6 1,9-8 0,3-1 0,5-9-4663,4-6 5559,3-5 0,1-22 0,4-10 0,3 0 0,-1-1 0</inkml:trace>
  <inkml:trace contextRef="#ctx0" brushRef="#br1">4951 7230 7840,'-8'14'405,"1"1"0,2 2 0,1-2 0,0-1 962,-1-2 0,1 1 0,4-1 0,2 0 0,2 1-1338,4-1 1,4-5 0,4-3 0,2-2-391,1-2 1,2-6 0,2-2 0,-1-3-25,-1-2 0,-2-4 0,2-4 1,-5-3-177,-2 0 1,-6-1-1,-1-1 1,-1-1 47,-4 3 1,-2-4 923,-4 7 0,-3 4 0,-5-1 1,-2 2 868,-2 4 1,-4 2-546,-4 10 0,-1 2 0,1 2 0,2 6-999,2 5 0,6 0 91,1 6 1,2-6 172,7 1 0,28-35 0,10-10 0</inkml:trace>
  <inkml:trace contextRef="#ctx0" brushRef="#br1">5262 6449 7840,'-13'0'1676,"1"0"1,-1 0 287,1 0 1,0 1 0,-1 4 0,2 4-1558,3 6 0,-2 6 0,6 9 1,1 9-769,2 9 1,-3 16-1,1-26 1,0 2-1,0 4 1,-1 2 138,0 1 1,-1 2-1,-1 3 1,1 1 0,-1 0-1,-1 1 1,2 1-1,-1 1-719,2 0 0,0-1 0,1-5 0,2-1 941,1-3 0,4-1 0,8 8 0,5-1 0,3-1 0,0 0 0</inkml:trace>
  <inkml:trace contextRef="#ctx0" brushRef="#br1">6937 7503 7972,'-8'0'275,"0"0"1,-1-1 0,2-3 0,2-3 342,-1 0 1,5-4 0,-3 3-120,2-3-391,2-2 0,6-1 0,2-1 1,2-1-1,0 1 0,-2 1 84,1 1 0,2 1 0,2-2 0,1-1-61,2-1 1,-2-1 0,4 3 0,-2-1 218,1-1 0,5-6-174,-1 1 0,4-1 0,2 0 0,3 1 91,2-1 1,1-1 0,5-1 0,-1 4-35,0 3 0,0-1-160,0 2 1,-1-5 0,-1 4-1,-2 2 3,1 1 0,-2-2-10,1-1 0,-4 1 1,3 3-1,-2 1-298,-2 0 0,-3 1 116,-5 2 1,2 0 0,-5 4 0,-2 3-112,-1 0 1,-6 2 306,0 0 1,-1 6 0,3 2-1,-3 3 269,-2 2 1,4 3-51,-5 1 0,4 5 0,-4-2 0,-1 4 172,-2 1 1,5-5-323,2 1 1,-1 0-1,0 3 1,0 1-80,0 0 1,2-4 0,6-1-1,2 1-131,-2-2 1,-1 1-31,-2-4 1,5-2-1,1 2 1,0-2 102,0-1 0,2-1 90,-3 0 0,1-3 1,-3-1-1,2 0-48,-2-1 0,-2 3 28,0-6 1,-1 0 0,1-4-1,-1 0-26,1 0 1,3 0-45,1 0 0,5-1 1,-2-3-1,4-5-165,1-2 1,4-1-72,0-1 1,1-3 0,-3-1-1,2 1-125,-1-2 0,-2 4 172,-1-2 1,0-4-1,0 1 1,-1-2 162,1 1 0,-4 5 49,0-2 0,-1-1 1,4 0-1,-2 0 177,-1 0 1,-6-2-108,1 3 0,-1 1 1,1 3-1,0 1 24,-1-1 1,3 1-123,-1 0 1,-1 3 0,-3 2 0,-1 1-16,1-1 1,-1 4 69,0-1 0,1 2 0,-1 1 194,1-3-238,-1 2 0,0-2 1,1 8-51,-1 5 1,-4-2 11,1 1 0,-2-4 0,2 4 0,-2 2-15,-1 1 1,2 1 61,-4 1 1,4-1 0,-3 1 0,-1-1 23,1 0 1,-3 2 85,2 3 1,-3-4 0,-1 4 0,1-2 100,4 2 0,-4-4-113,3 4 0,-2 1 1,-1-2-1,2 0 117,1-3 1,4 0-97,-4-1 1,4 1 0,-2-1-1,1 0-110,3 1 1,1-5 8,1 0 0,0-1 1,2 3-1,1-3-66,2-2 1,1-1-93,-2-4 0,4 0 0,4-1 0,3-3-244,2-4 1,-2-5 299,6-3 1,0-4-1,5-4 1,-1-3-29,0-1 1,2 1 65,2-2 1,2-1-1,4 1 1,-3 2 74,-1 0 0,2 4-83,-4 2 1,1-1 0,-6 6-1,-2 1 19,-1 1 1,-4 1 15,4 1 0,-5 0 0,1 1 0,-3 1 7,-1 2 1,0 3 214,-1-3 0,4 5 0,-2-1 0,-2 3 46,-1 1 1,-4 0-134,2 0 1,-4 5 0,2 4 0,-1 2-79,-3 1 1,0 1 6,2-1 1,-3 0 0,2 2 0,-4 1 107,-3 2 0,2 5-112,-3-1 0,-2-2 0,-2 2 0,-2 1 136,3 1 0,-4 6-177,3 0 1,-1-2 0,0-5 0,2-2-113,2-2 0,-3 0 14,4-2 1,1-2 0,3 1-1,1-4-149,-1-3 0,5-4 121,-1 5 1,6-6 0,-1 1 0,2-3-81,2-1 0,1 0 26,3 0 1,-3-1 0,5-3 0,-1-6-423,3-5 1,3 0 308,1-6 1,-1 0 0,-1-4 0,-2-1-307,1-3 1,3 3 372,5-3 0,-5 3 0,2 1 1,-5 0-6,1 1 1,-4 3 84,2 0 1,-5 2 0,1-2-1,-3 3 84,-1 0 1,0 5 19,0-4 1,-6 7 0,-3 2 0,-2 0-84,-1 1 292,4-4 1,-3 10 0,3-3 0,-3 2 1386,-2 2-1226,0 0 1,1 0 0,-1 2 0,1 2-159,-1 4 1,-4-1-1,1 1 1,-1 2-91,-1 1 0,4 1-125,-3 1 1,-1 4 0,0 3 0,0 0-313,0 1 1,-5 0 254,3 4 1,0 4-1,1-1 1,-1 0 88,1-2 0,3-2 50,0-4 0,3 4 0,3-5 0,3 0 121,1-2 1,2-8-172,4 0 1,5-2 0,3 1-1,3-4 123,1-3 1,6-1 42,3 0 1,0-5-1,1-2 1,-1-1-78,1-1 1,1 5-367,2-4 0,-1 0 0,1-5 1,0 1-82,-1 0 0,-3-2 0,-1-1 1,1 0 67,-2 3 1,-3 1 208,-8 7 1,2 0 0,-6 4 0,-3 3 716,-4 5 1,-5 2-125,-9 11 0,1-1 0,-4 5 1,-3 0 1058,0 0 0,-2-5-887,0 1 0,0-6 1,0 2-2455,0-4 0,5-6 277,4-3 1479,2-8 0,-5-48 0,-6-24 0,2 22 0,0-1 0,0 0 0</inkml:trace>
  <inkml:trace contextRef="#ctx0" brushRef="#br1">8625 6238 10900,'8'9'165,"0"-1"0,2 0 1,1 0-1,1 1 1,1 2-1,1 2 10,2 4 1,-2-1 0,4-2-1,-2 1-96,1 2 1,4 4 0,-5-5-1,-1 1 1,-1-1 0,-1 2 88,-1 1 1,3-2 0,-1 2 0,-3 1 124,0-1 1,-4-3-1,0 5 1,-2 1-43,-2 2 1,3-4 0,-2-1 0,0-1 10,1-2 0,-2 1-3153,5 0 2891,1 0 0,14-11 0,3 0 0</inkml:trace>
  <inkml:trace contextRef="#ctx0" brushRef="#br1">9878 7156 7937,'-5'7'193,"-1"4"0,-4-4 1,4 1-1,0 0 1,2 2-1,0 1 380,0 1 0,0 1 1,5-1-1,2 1 1,2-1-1,1 0-439,-1 1 1,5-1-1,-2 1 1,2-1 22,-2 0 0,3 1 0,-4-1 0,1 1 128,1-1 0,-5 5 1,3 1-1,-1 1 235,1 3 0,-3 1-188,5 2 0,-2 0 0,2 0 0,0-1-162,0 1 0,2-4 0,0 0 0,-1-1-150,-2 0 1,0 2 0,5-4 0,-2-1-105,-3 1 1,3-1-1,-4-3 1,1 1-42,1 1 0,-7 1 0,4-5 0,-2 1-289,0-1-1,5 2 1,-4 1 0,1 2-1221,-1-2 1,5 3 1634,-2-2 0,14 1 0,4-5 0</inkml:trace>
  <inkml:trace contextRef="#ctx0" brushRef="#br1">11479 6958 9633,'0'-9'452,"0"1"0,0-2 1,1-1-1,2-1-182,1 0 1,5 2 0,-4-1 0,2-3 0,1-1-1,1-2-160,-1 1 1,-1-6-1,2 1 1,-2-2-243,-1-2 1,-2-1 0,-4-2 0,0-1-70,0 2 0,-1-1 215,-4-1 1,-2 3 0,-6-3 0,-2 3 207,-2 1 1,-5 0-1,3 0 1,-1 1 39,4-1 1,2 1 0,3 2-1,1 3-45,2 1 0,5 0 1,-1 3-1,3-1-445,1 0 0,5 7 1,4 1-451,2-2 1,-3 0 0,0 2 0,2 2 677,1 1 0,12-13 0,3-8 0</inkml:trace>
  <inkml:trace contextRef="#ctx0" brushRef="#br1">12571 7255 7954,'-8'0'2305,"0"0"0,3 0-1996,-3 0 1,5 2-1,-1 2-142,3 4 1,1 3-1,0 1 1,0 2 77,0 3 0,0-2 1,1 7-1,2 3 3,1 2 1,2 8 0,-4-2-1,4 3 385,1 1 1,-3 0-309,4 0 0,-1-4 0,3-1 0,-2-2-116,2-2 0,5-2 0,1-2 0,1-4-201,1-3 0,-3-3 0,6-2 0,1 0-381,1 1 1,-2-2 0,-2-3 0,1-4-2345,-1-2 2717,2-2 0,9-17 0,2-4 0</inkml:trace>
  <inkml:trace contextRef="#ctx0" brushRef="#br1">2743 7925 8135,'0'-8'112,"-2"-1"0,-1 0 293,-1-2 0,0 2 191,4 1 156,0 5-547,0 9 0,0 2 0,0 9-66,0-3 1,0-2-56,0 0 1,0 1-1,0-1 1,0 2 24,0 2 1,0 0-132,0 4 0,-4-3 0,0 4 0,0 1-73,-2 1 0,3 6 7,-5 0 0,4 4 1,-3-3-1,0 2-115,0 2 1,0 2 150,-1 1 0,-3-1 0,4-1 0,-1-2-145,0 1 0,4-2 159,-5 1 1,5-5-1,-3 0 1,0 0 58,0 1 1,5-3 21,-2 3 0,1-7 0,0-1 0,-1 2 72,1 5 0,-2-2-66,1 3 1,-1-3 0,5-1 0,-1 0 46,-3 0 0,2-1 34,-2 1 0,2-1 1,-1-4-1,-1-3 251,1-3-370,2-2 530,1-5 160,0-2 80,0-16-385,0 9-306,0-15 1,0 14-105,0-5-484,0 5 71,0-2 224,0 5 1720,0 0-1606,-6 0 364,5 0-232,-5 0 0,5 0-253,-3 0 125,2 0 0,-5 0-964,3 0-330,3 0 1379,-5 0 0,-5-33 0,-2-9 0</inkml:trace>
  <inkml:trace contextRef="#ctx0" brushRef="#br1">2494 9302 8135,'-8'0'264,"0"0"1,-2 0 689,-1 0 1,4-2-308,3-2-484,3 3 0,1-3 0,1 6 581,3 2-500,3 6 1,6-7 0,0 4 0,2 0 536,2 0 0,5-5-407,-1 2 0,2-2 0,3-2 0,2 0 71,1 0 1,5-2 0,0 0-1,1-4-71,3-1 0,-5 4-415,0-1 0,0-1 0,3 1 0,-3 0-357,-4-2 0,-4 5-157,-5-3 0,-2 2 0,-5 2-676,-1 0 0,-4 4 494,1 0 0,-7 6 0,2-2 737,-2 3 0,-30 18 0,-6 4 0</inkml:trace>
  <inkml:trace contextRef="#ctx0" brushRef="#br1">3140 9041 8117,'-9'0'80,"1"0"1101,-2 0-890,5 0 1,-1 2-1,8 2-50,2 4 0,3 3 0,5 1 1,-1 1-47,-2-1 0,2 1 1,-3-1-1,3 0-158,1 1 0,1-1 0,-1 1 0,1-1-216,-1 0 0,0 1-778,1-1 1,-2-4 131,-3 1 825,3-1 0,-10-1 0,5-2 0</inkml:trace>
  <inkml:trace contextRef="#ctx0" brushRef="#br1">3189 9624 8398,'0'-12'656,"2"1"1,2 1-1,4 0 1,3-2 0,3-3-1,2-2-132,5-1 0,-2 3 0,2-4 1,1 1-589,2 3 0,3-3 1,-1 1-1,-4 4 0,-2 2 1,-5 4-1564,-1 1 1,-2-2 1626,1 4 0,-34 33 0,-8 12 0</inkml:trace>
  <inkml:trace contextRef="#ctx0" brushRef="#br1">6937 10095 7972,'-8'7'-473,"0"-3"1070,-2-2 0,-1-1 0,-2 2 478,1 1 0,5-1 724,3-7-765,3 2-840,1-9 1,4 8-1,1-3 1,1-1 4,-1 0 0,5 3 0,0-5 0,3 0 24,4-2 1,6-7-279,2-3 0,1-2 1,6-2-1,1-1 37,3-3 0,0-3 168,9-5 0,-3 0 1,2 1-1,-1 3-68,-3 4 0,0 4-50,1 4 1,-8 3-1,0 7 1,-5 3 100,-3 4 1,-1-2-59,1 2 0,-1 0 1,-2 4-1,-3 0 49,-1 0 0,0 0-77,-2 0 0,-2 4 0,4 2 0,-1-1 137,-1 1 0,2 4-137,-1-2 1,-4-1 0,4 0-1,-3-1-40,-2 1 1,1-2 29,-1 3 1,0 0 0,1 4-1,-1 1 24,1-1 0,-1 1-16,0-1 0,1 0 1,-1 1-1,1-1 108,-1 1 1,1-1-171,-1 0 1,4 1-1,1-2 1,0-3-102,0-4 0,3 2 109,5-2 0,4 0 1,0-5-1,-1-3-4,3-5 0,1-2-31,5-1 1,-6-1 0,0 1 0,-2-2-83,0-2 0,2 2 96,-6-3 1,3 5-1,-9 2 1,0 3 4,-2 2 0,1-3 61,-2 4 1,-3-1-1,-5 5 1,0 2 186,-1 2 1,4 3-37,-2 5 0,-2 2 1,1 1-1,0 3 597,-1 1 1,8-2-663,-2 4 0,3-6 0,-1 0 0,5-4-240,3-3 1,0-5-265,11 1 1,0-4-1,6-5 1,3-6-306,1-5 0,1-6 534,5 2 0,-5-4 1,0-1-1,-1 1-146,0-1 0,0 6 233,1 2 1,-2 9 0,-7 4 0,-1 4 474,-2 4 1,-6 4-11,2 9 1,-7 3 0,-2 8 0,-1 2 890,0 2 1,-2-1-770,3 3 1,1-4 0,4-5-1,2-2-760,7-2 1,0-9 77,12-8 0,-1-4 1,6-5-1,3-8-433,4-6 0,1-4 349,-1-2 1,3 0 0,-3 0-1,4 0-159,-29 13 1,0 0 0,26-8 360,3 4 0,-7 3 0,2 5 0,-1 4-12,1 3 1,-9 6 218,2 3 1,-9 8 0,0 2 0,-1 1 504,2 3 0,-4 0-408,4-1 1,-4-2 0,1-4 0,2 0 326,5-4 1,2 0-604,2-7 0,5 0 0,3-5 0,3-2-132,1-1 1,-2-5 41,-2 0 1,-3 0 0,-5-1 0,0 3-74,-1 2 0,-5 0 203,-2 5 1,-1 0 0,-2 2-1,-3 2 171,-1 4 1,0 5 294,-2 3 1,1-1 0,-3 6 0,-1 0 787,0-2 1,-1-1-996,-4-6 1,4-3-1,0-3 1,-1 0-285,-2-3 0,-1-2 0,0-1 0,-1-1 0,1-3 0,0-6 0,0-5 0,-6 1-184,-2-3 1,1 5 0,-2 2-1699,-1 2 1,-5 1 65,-2-1 1,-5 8 0,1 8 1815,-2 3 0,-35-1 0,-17-2 0,-2 2 0,0-1 0</inkml:trace>
  <inkml:trace contextRef="#ctx0" brushRef="#br1">7669 8681 8116,'0'-12'131,"2"0"1,2-1 0,4 1-1,3 1 1538,1 3 1,-3 2-1371,-1 6 1,-1 1 0,1 4-1,-4 3 1,-2 3-53,-2 1 0,-4 6 1,-2 3-1,-1 4-214,-3 4 1,-2-2 0,-3 6 0,-2 2 127,2 1 0,1 1 1,2 0-1,1 2-40,3 2 1,2-4 0,6 2 0,0-6-187,0-3 1,6-1 98,2-4 1,4-6 0,4-2 0,1-4-356,3 0 1,-4-5-60,5 0 1,-6-4 0,2 3-1,-3-1-892,-2-3 1,-4 3 191,0 3 1,-5-2 1079,1 1 0,-8 17 0,-3 8 0</inkml:trace>
  <inkml:trace contextRef="#ctx0" brushRef="#br1">8451 8545 8052,'-12'0'2573,"1"1"-2028,2 4 1,0 1-1,5 8 1,1 1-441,1 2 1,-2 5 0,0 0 0,0 6 0,0 5 0,-2 2-96,-1 3 0,-1 0 1,-4 2-1,-1 2-7,1-2 1,1-3-1,1-4 1,2-4-862,-2-3 0,5-3-879,1-2 1323,2-9 1,4-6-1,2-6-15,4 0 1,-1 0 0,1 0 933,2 0 0,-3 5-266,1 4 0,-5 2 0,1 3 1,-1 1 543,1 1 1,-3 8-237,3 0 0,-2 3 0,-2 6 0,1 1 272,3 2 0,-2 0-544,2-3 0,-1 3 1,1-5-1,4 0-168,3-6 0,1-6-745,1-7 0,5-1 0,2-2 638,4-5 0,-6-30 0,0-13 0,1-2 0,0-1 0</inkml:trace>
  <inkml:trace contextRef="#ctx0" brushRef="#br1">8947 8644 8022,'-11'-1'1093,"2"-3"1,2-5 754,1-2 0,-2 3-1116,4 0-782,0 5 1,4-1 0,0 8 0,0 4 0,-2 5-465,-2 3 0,3 8 311,-3 5 0,-2 5 0,1 1 0,-2 3 367,-3 4 0,3 4 0,0-1 0,2-1-213,2-3 1,2-2-1,1-4 1,1-3-646,3-7 1,-1-6 253,5-6 0,1-7 0,3-1 1,0-4 185,1-1 1,-2-6 162,-3-2 1,2 1-1,-5 0 367,2 2 206,-4 1 1,2 5 0,-5 3 184,0 5 0,-4 7-116,0 5 1,-4 6 0,4 4 0,0 0 221,-2 4 1,5-4-660,-3 3 0,2-3 1,4 2-1,0-4-851,2-3 0,6-6-722,-2-4 1,5-3 1458,3-5 0,9-36 0,7-13 0</inkml:trace>
  <inkml:trace contextRef="#ctx0" brushRef="#br1">9655 8657 7926,'-8'0'1111,"-1"0"0,0 0-333,-2 0 1,0 1 0,1 3 0,2 4-643,-2 3 0,-1 9 0,-1 5 1,-1 8-1,1 7 0,-1 5 61,1 3 1,-1 3 0,2 2 0,2 2-326,1 1 0,5-5 0,-1-3 0,2-8-178,2-5 1,2-8-1,0 1 1,4-6 19,1-5 0,1-5 1,4-2-1,1-2 107,-1 2 0,-3-4 144,-1 3 1,-4-1 0,4 4 0,1 1 212,-3-1 0,4 1 25,-6-1 1,2 6-1,-4 1 1,4 2-324,1 0 0,-3-1-112,4 5 232,1-6 0,14-23 0,3-11 0</inkml:trace>
  <inkml:trace contextRef="#ctx0" brushRef="#br1">10164 8644 7926,'-13'-4'2209,"1"0"1,-1 1-985,1 2 0,5 6 0,3 5 0,1 5-1319,-1 6 1,3 2 0,-3 3 0,2 3 0,2 4 0,0 3-301,0 2 0,0 3 0,-1 2 0,-2 1-155,-1 3 0,0-5 0,4 0 1,-2-5 118,-2-4 0,3-3 1,-3-6-1,2-4-375,2-3 702,0-9 1,0-4 102,0-8 1,-1-3 144,-3-5 110,2-1 1,-3 9 0,5 8 755,0 12 1,0 7-343,0 6 0,0 4 0,1 7 0,2 3 95,1 1 0,6-3-744,-2 5 1,5-11 0,2 1 0,3-4-352,1-5 1,-3-10 330,5-5 0,11-52 0,6-9 0</inkml:trace>
  <inkml:trace contextRef="#ctx0" brushRef="#br1">10784 8508 7926,'-12'0'588,"3"1"1,1 2 0,0 2 0,0 2 0,1 3 0,0 1 0,1 1 147,1 1 1,-5 3-1,3 4 1,-1 2-1694,0 4 777,-1 1 1,-3 4 0,-2 3-1,-1 5 1,-2 4 0,2 1-1,0 2 35,-1 3 0,2 2 0,-1 0 0,5 0 172,6-3 1,2-11 53,2 0 0,0-9 1,0-2-1,2-7 67,2-5 1,-1 1 0,5-6 0,3 2-40,4 1 1,-1 0-256,3 1 0,-4-1 0,0 1 0,-1-1-363,1 0 1,-1 2 96,0 3 0,1-4 0,-1 4 412,1-3 0,5-2 0,1 1 0</inkml:trace>
  <inkml:trace contextRef="#ctx0" brushRef="#br1">11355 8595 9209,'-8'0'627,"-1"1"0,0 3 0,-2 6 1,-2 5 390,1 6 1,-2 12 0,-1 5 0,-2 5 395,2 4-1565,1 12 1,2-7-1,1 5 1,3-9-1,4-8 1,4-5 0,5-8-1368,8-5 0,0-5 1,8-9-1,1-4-2066,1-2 3584,2-2-86,22-22 0,-26 16 1,6-9 549,-14 13 1,-9 5-1,-4 7 1,0 2 831,0 3 1,-1 9 0,-4 1 0,-3 6-254,-3 5 1,-1 6 0,-1 0 0,2 1-836,3 0 1,-2-2 0,6-5 0,1-4-1761,2-8 0,7-6 1552,2-9 0,25-26 0,7-11 0</inkml:trace>
  <inkml:trace contextRef="#ctx0" brushRef="#br1">12100 8781 7865,'0'-9'1674,"0"1"1,-2 0 121,-2 1 0,3-4 0,-5 4-1060,1 0 1,2-2-889,-5 4 1,3 3-1,-3 6 1,-1 5-77,-3 7 1,-1 4 0,-2 11 0,-3 7 49,-2 10 1,0 8 0,-5 8 0,13-30-1,0 1-28,2 2 0,0 1 0,1 0 0,1 1 1,3-3-1,2 1 0,-1 32-880,2-7 0,8-9-1356,2-11 2442,14-12 0,37-45 0,-19 0 0,-1 1 0</inkml:trace>
  <inkml:trace contextRef="#ctx0" brushRef="#br1">12497 8731 7865,'0'-12'1770,"-2"1"1,0 1 360,-3 2 1,0 5-788,1-1-1172,2 8 0,-7 4 0,3 10 1,1 6-1,-2 5 0,0 4 1,-1 5 317,1 6 0,-4 7 1,2 6-1,0 5-285,0 1 0,0 5-250,5-2 1,1-31-1,2 0 1,2 30-1,3-4-474,4-6 0,7-11 0,2-7 0,0-7-645,1-4 1,-3-8 0,5-5-1,1-8-3732,-2-3 4896,5-2 0,-16-39 0,3-9 0</inkml:trace>
  <inkml:trace contextRef="#ctx0" brushRef="#br1">7942 10033 7974,'-12'0'337,"-1"0"0,1 0 0,0 0 0,-1 0 158,1 0 0,1 2 0,2 3 0,5 6 0,2 6-117,-3 2 0,4 3 1,-3 7-1,3 4 54,1 3 1,0 3 0,0 2 0,0 3-150,0 0 0,0-1-261,0-6 1,0 0-1,0-1 1,0-3-306,0-4 1,4-8-1,1-5 1,1-2-576,-1-2 0,4 1 1,-4-2 857,2-3 0,12-13 0,7-9 0</inkml:trace>
  <inkml:trace contextRef="#ctx0" brushRef="#br1">8501 9934 8422,'-13'6'523,"1"-4"0,1 7 0,1 0 1,3 2-1,0 3 136,0 3 1,5 2 0,-2 7-1,2 2 1,2 2 0,0 3-461,0 6 0,0 2 0,0 7 1,0 0-295,0 3 0,0 3 0,0-1 0,0-1-369,0-4 1,0-4-1,0-8 1,2-3-364,2-4 0,3-8 1,5-6 826,0-5 0,34-55 0,-19 14 0,0 0 0</inkml:trace>
  <inkml:trace contextRef="#ctx0" brushRef="#br1">9047 9996 7990,'0'-12'167,"-4"-1"1,-2 1 0,1-1-1,-1 1 1,3 0 1604,2-1 1,-3 1 155,0-1-1723,-1 1 0,5 7 1,0 5-1,0 8-14,0 7 0,5 8 1,-1 8-1,-1 2-47,-2 5 0,-1 1 1,0 6-1,0 2-18,0 2 0,0 0-42,0 1 1,0 5-1,0 3 1,0 1-133,0-1 0,0-7-208,0-6 1,1-9-1,3-1 1,5-8-1391,2-8 1,3-3 239,2-4 1406,3-5 0,17-35 0,3-13 0</inkml:trace>
  <inkml:trace contextRef="#ctx0" brushRef="#br1">9866 9996 7873,'-7'1'646,"1"4"0,2 3 0,-1 4 0,-1 6 0,1 7-308,2 7 0,-4 9 0,0 6 0,-1 5 0,1 8 1,0 3 86,0 3 0,6-31 0,-1 0 0,-2 31 0,3-4-446,1-6 1,5-8 0,4-14 0,3-5-1784,5-8 1,2-7 1803,6-6 0,-2-34 0,1-14 0,2-5 0,0 0 0</inkml:trace>
  <inkml:trace contextRef="#ctx0" brushRef="#br1">10883 10033 7939,'-12'0'331,"0"0"0,-1 0 1,1 0-1,-1 2 1,1 0-1,1 4 363,3 1 1,-3 2-1,4 8 1,-2 5-1,1 7 1,0 8-274,1 7 0,0 10 0,4 4 0,-1 3-531,1 1 0,3-5 0,5 0 0,3-3-1515,3-6 1,7-9 1624,2-11 0,37-68 0,-24 12 0,0-1 0</inkml:trace>
  <inkml:trace contextRef="#ctx0" brushRef="#br1">11640 9959 7942,'-12'0'448,"0"0"1,-1 0 0,1 0 0,-1 0 0,2 1-1,2 3 709,0 5 1,7 3 0,-3 5 0,4 5-764,1 5-393,-5 5 0,3 6 0,-2 4 0,3 3 0,1 6 0,0 4 1,0 5-283,0-1 1,0-1-1,0 1 1,0-2-592,0-2 0,4-7 1,3-8-1,2-7 872,5-8 0,18-45 0,1-15 0</inkml:trace>
  <inkml:trace contextRef="#ctx0" brushRef="#br1">12261 9946 9040,'-8'0'287,"1"2"0,1 2 0,3 4 0,2 5 0,1 3 0,0 5 770,0 2 0,0 3 1,0 5-1,0 5-849,0 4 0,0 8 0,0 0 1,-1 6-1,-2 2 0,-3 2-190,-1-1 0,5-8 0,-2-7 0,2-5-593,2-4 0,0-4 0,0-8 575,0-5 0,0-35 0,0-10 0</inkml:trace>
  <inkml:trace contextRef="#ctx0" brushRef="#br1">1700 9934 8145,'-12'-4'318,"1"-2"0,1 1 1,2-1 685,-2 4 0,3 0-864,-1 2 1,1 6 0,-1 2 0,4 4 173,2 5 0,2 4 0,-1 8 0,-2 4 13,-1 3 1,-2 2-213,2 3 1,3 5 0,-5 6 0,2 2-61,0-2 0,-1-6 0,2-5 0,-1-2-417,1-2 1,2-9 0,1-5-559,0-4 1,0-6-355,0-5 1,1-7 1273,3-1 0,-3-38 0,5-16 0</inkml:trace>
  <inkml:trace contextRef="#ctx0" brushRef="#br1">1725 10356 8505,'8'-4'403,"0"-1"0,2 3 0,3 0 0,3 2 0,6 0 0,4 0-324,3 0 1,2 0 0,-4 2-1,2 0 1,-1 4 0,-3 1-261,-5 3 1,2 5 0,-5 3 0,-3 1 188,-5 3 0,-3-3 0,-6 2 0,-2 1 208,-2 1 1,-3 1-1,-6-2 1,-4-1 100,-4 1 0,-2-5 1,-3 1-1,-2-1 543,-1-1 0,-4 0-528,4-8 0,-1 2 0,2-6 0,-1-2-162,2 0 0,2-2 0,4 0 0,5 0-368,2 0 1,6 0 0,1-2-1930,1-2 1,5 3 2126,9-3 0,44-36 0,-15 16 0,0 0 0</inkml:trace>
  <inkml:trace contextRef="#ctx0" brushRef="#br1">2308 10554 8136,'-8'8'224,"0"1"1,-2 0-1,0 2 1,2 2-1,4-1 467,3 1 0,1 0 1,0 3-1,0 0 1,0-1-1,1-1-524,3-2 1,4 1-1,8-2 1,1-3-232,3-4 0,-4-2 1,5-4-1,1-2-138,1-4 0,1-3 0,-2-3 1,-3-1-2,-1-2 0,-3-5 0,-5 3 0,-3-2 368,-2 1 1,0 5 0,-7-2 0,-2 3 242,-4 2 0,-5 4-53,-3-1 0,-5 6 0,-6-1 0,-4 4-218,0 4 0,3 8 0,-1 5 0,3 1-557,1 0 1,6 3 0,3-3-1,7 0 420,5 0 0,41-24 0,11-9 0</inkml:trace>
  <inkml:trace contextRef="#ctx0" brushRef="#br1">2904 9872 8084,'-7'-5'737,"0"2"0,3-4-185,-4 1 0,2 5 0,1 8 0,0 8 0,1 7 0,0 8-211,-1 5 1,2 9 0,-5 6-1,-2 6-50,-1 5 0,1 6 1,6-32-1,-1 1 0,-1-1 1,1 1-33,-1-1 0,2 0 0,0 32-527,0-10 0,2-8 0,2-13 1,2-10-708,2-8 0,4-10 1,7-5-1,3-6 975,2-5 0,-4-30 0,-1-13 0,5-3 0,-1 0 0</inkml:trace>
  <inkml:trace contextRef="#ctx0" brushRef="#br1">3140 9984 8048,'-9'-4'0,"1"-1"1311,-2 3 1,4 0 0,-3 2-459,0 0 0,3 6 0,1 3 1,0 7-672,1 4 0,0 5 0,4 4 0,0 5-335,0 6 0,0 7 1,0 10-1,0 5-54,0 1 0,0-1 0,0-4 0,0-4-394,0-3 1,2-10 0,2-8 0,4-11-2114,3-7 2714,-4-8 0,9-45 0,-2-17 0</inkml:trace>
  <inkml:trace contextRef="#ctx0" brushRef="#br1">2743 10244 8022,'-7'0'3425,"1"0"0,16-4-2955,2 0 1,9-4 0,1 3 0,6 1 0,5 0 0,2-1-1542,3-2 1,3 4-1,2-1 1071,1 3 0,-2 5 0,6 3 0,4-1 0,0 1 0</inkml:trace>
  <inkml:trace contextRef="#ctx0" brushRef="#br1">3351 10529 8019,'8'0'516,"0"0"0,2 0 1,1 0-1,1 0 1605,1 0-1829,5 0 1,1-1-1,6-5 1,0-5-1,-1-5 1,1-3-1,0-3-231,0-2 1,-5-6 0,-2-2-1,-2-1-408,-5 0 0,-3 4 0,0-4 0,-4 0-35,-2 1 0,-4-2 1,0 3-1,-4 1-13,-1 0 0,-5-3 0,-6 4 0,0 1 187,0 2 0,0 3 345,1 2 1,2 4 0,-4 8 0,1 2 477,3 1 1,1 8 0,0 7 0,-1 7 744,-1 4 0,0 9-862,8 4 1,-1 7-1,3 4 1,0 3 252,1 4 0,1 3-440,4 0 0,0-3 1,0 4-1,1-2-850,3 1 1,5-1 0,7-9 0,5-7-913,2-7 1,6-6 0,2-8 1450,0-8 0,24-38 0,-22 9 0,-1 1 0</inkml:trace>
  <inkml:trace contextRef="#ctx0" brushRef="#br1">3773 10641 7936,'-20'6'1743,"2"0"718,6 7 0,5-8-1789,3-5 1,12-7 0,6-8 0,2-3-677,2-1 0,4 3 0,-1-4 0,3 1-456,0 0 1,-3 2 0,-2-4-1,1 1-101,-1 0 1,-4-3 0,2 4 0,-5-1-254,-4 4 1,-2-2-1,-6 1 675,0 2 1,-10 7 0,-4 4 0,-3 4 741,-6 4 1,0 8 0,-2 9 0,2 4 938,2 4 0,-1 3 0,7 5 0,2 1-740,4 4 1,6-4 0,2 2 0,6-5-1166,8-6 1,11-5-1,3-3 1,3-6-2503,4-5 2865,2-5 0,-4-29 0,1-12 0,3-2 0,0 0 0</inkml:trace>
  <inkml:trace contextRef="#ctx0" brushRef="#br1">4319 9760 7907,'-5'-12'1443,"0"1"-721,-2 3 1,4 12-1,-1 11 1,4 7 0,3 8-1,1 6-503,-1 6 1,0 3 0,-1 10 0,2 6-78,-1 4 1,-2-27 0,0 1 0,-1-1-1,0 0 1,0 0 0,0 1-1,0-2 0,0 0 0,0 28 0,0-4 0,0-12-263,0-10 0,0-16-445,0-15 1,1-9 0,2-17 0,1-7-441,-1-6 0,-2-5 655,-1-1 0,1-1 0,4 3 1,1 0 195,1 2 1,4 5 0,-2 1 0,2 3 539,1 4 0,6 10 0,3 2 0,2 5 291,2 3 1,1 8 0,2 8 0,1 8-9,-2 7 1,-2-1-1,-4 6 1,-5 1 43,-2-3 0,-6 4-584,1-5 1,-7-2 0,1 0 0,-6-5 24,-5-7 1,-3-4-257,-1-2 1,-6-6-1,-3-3 1,-4-3-83,-4-1 1,2 0-1,-6 0 1,-2 0-295,-1 0 1,5-4-93,2 0 1,4-2 0,4 4 0,5-4-2954,2-1 3524,7-1 0,27-12 0,15-5 0,3-2 0,0 0 0</inkml:trace>
  <inkml:trace contextRef="#ctx0" brushRef="#br1">4865 10591 7907,'-13'18'376,"1"-4"1,1 3 0,1-4 1474,2 0 0,1-1-621,-1 1 0,2-9-1232,6-8 1,0-5 0,0-13 0,0-3-126,0-2 1,6-8-1,1 4 1,1-2 230,0 0 1,0 1-1,3-1 1,0 4 398,2 3 0,-3 2 0,7 5 1,0 7 18,0 6 0,5 1-1400,-2 0 0,0 5 0,0 7 1,2 3 877,2 4 0,1 40 0,-1 6 0</inkml:trace>
  <inkml:trace contextRef="#ctx0" brushRef="#br1">5212 10455 7879,'-16'1'312,"0"3"1,1 5-1,1 3 1012,1 5 0,4-2 0,2 6 0,2 1 914,2 1-2132,2 2 0,2-5 0,3 1 0,5 0 0,2-3 0,2-4 1,4-6-1555,4-3 1,2-1 489,2-4 0,0-5 0,0-3 1,-1-5-810,1-3 0,-4 1 1572,0-6 0,-8 0 1,1-4-1,-6 1 195,-2-1 0,2 0-38,-4 0 1,0 6 0,-4 2-1,0 4 855,0 0 1,-1 2 528,-3 3 0,-3 13 0,-4 12 0,1 6-131,2 6 0,5 2 0,-1 3 1,3-1 220,1 2 1,0-1-1897,0-1 0,7-7 0,4-8 0,4-4 460,0-7 0,10-65 0,-12 20 0,0 0 0</inkml:trace>
  <inkml:trace contextRef="#ctx0" brushRef="#br1">5857 10418 7841,'-12'0'288,"0"-2"0,-1 0 299,1-3 0,-1 1-3283,1 4 1991,5 0 1527,2 0 818,10 6-115,-4-5-1140,5 5 1,-6-5 432,0 3-247,0-2-61,0 3 161,0-5-210,0 6-81,0-5-226,0 5 58,0-6-48,0 0-424,0-6-116,0 5 472,0-5 185,0 6 1,0-1 814,0-3-518,0 2 0,-6-3 786,-2 5-1094,3 0 1,-6 0 0,2 0 388,-2 0-461,-1 5 0,-1 2 0,2 6 0,2-1-89,1 0 1,3 5-125,-3-1 1,5 5 0,-1-3 0,3 1 37,1 3 0,1 2 0,3 1 0,5-2 160,2-2 1,1 2-147,0-2 1,2-2 0,1 0-1,2-1-18,-2-3 1,-1-1-475,-2-1 1,-3-5-451,-1 0 720,-5-5 0,1-2 0,-8-5 1,-5 0-251,-2-1 0,-7 3 190,-2-2 0,0-2 1,0 2-1,-2 0-157,-2-1 1,4 3-222,-1-2 1,6 3-1,-2 1-2678,3 0 3301,2 0 0,33-22 0,8-6 0</inkml:trace>
  <inkml:trace contextRef="#ctx0" brushRef="#br1">6006 9798 7841,'-1'-17'1261,"-3"1"1,-3 0 356,0 3 0,1 3 1,6 6-1,0 9-1355,0 9 0,2 7 0,1 8 0,2 4-410,2 3 0,-4 6 1,2 4-1,-1 2 86,1 2 0,-1 5 67,-4 3 0,0 4 1,0 2-1,0 3-172,0-3 0,0-2 0,0-6 1,0-11-522,0-11 1,0-12-334,0-5 783,0-9 1,1-12-1,3-8 1,5-3-303,2-3 0,2 3 549,4-6 1,-2 2-1,4-2 1,1 4 362,-1 4 0,-2 0-257,3 1 1,1 5 0,2 3-1,-2 2-6,-4 2 1,-4 0 73,0 0 0,-5 6 0,-1 2 0,-2 5 393,-2 3 0,-3 3 400,-4 6 1,-3 1 0,-5 3 0,-1 4 368,1 3 1,0-4-1977,-1-3 0,2-3 0,3-3 0,4-2 630,2-4 0,19-37 0,4-9 0</inkml:trace>
  <inkml:trace contextRef="#ctx0" brushRef="#br1">9022 14188 7819,'-1'8'724,"-4"1"1,4-5 651,-3 4-1040,2-5 0,4 2 0,1-6 1,2-3 82,2-5 0,-3 4 0,3-1 1,0 2 339,0 0 0,1-1 0,5 2-302,-1-1 1,-1-2-1,-1 3 1,-2-2-209,2-2 0,1-1 1,1-5-1,-1 1-131,-3 0 1,3-6-1,-4-3 1,1-2-131,1-2 0,-6-4 0,1-1 1,-3-2-162,-1-3 1,-5 5 196,-4 1 1,-7-1-1,-5-1 1,-4 1 228,-4 0 0,-2 1-145,-7 4 0,1 0 1,1 2-1,2 1 231,1 1 0,1 6-154,-1-2 1,4 9-1,8 3 1,3 1 145,0-1 1,9-3-636,-4 4 1,9-6-1,-1 1-56,-1-6 0,5-5 0,-5-5 0,2-1 188,0-3 1,-6-4 209,2-8 0,-9-3 0,-3-6 0,-6 1 375,-7-1 1,-5-5-426,12 26 1,-1 0 0,2 1 0,-2 1 0,-5-1-1,-2 1 1,1 0 0,-1 0-102,0 0 1,0 0 0,0 1 0,1 0 0,2 3 0,1 0 0,-27-18-216,8 3 0,10 6 322,10 3 0,7 7 1,3 1-1,1-1 58,3-1 0,5 1 134,2-3 1,4 3-1,-3-9 1,1 3 507,4-1 0,-4-2 0,2 2 0,1-2-298,2-1 0,1-2-888,0 5 0,0 1 1,0 6-1,0 3-3469,0 1 3961,0 1 0,0-6 0,0-3 0</inkml:trace>
  <inkml:trace contextRef="#ctx0" brushRef="#br1">9220 14089 7970,'-19'-6'43,"1"4"0,6-7 1,-1 0-1,1-2 1,0-3-1,1-1 1,2-2 828,5 2 1,-1-3-1,0 2 1,3 0 617,0 3-1048,2 0 1,0-1-1,2-1 1,2-3-1,4-1 1,3-4-1,3-6 512,3-9 1,0-4-1,5-8 1,-1-1-391,1-3 0,0 2-306,-1-6 1,1-4-1,-5-4 1,-2 1-118,-1 2 1,-2 1-61,0 0 0,-5 3 1,-3 3-1,-2 8-144,-2 4 1,0 4 26,0 7 0,1 0 0,2 7 1,2 4-34,2 2 0,7 4 0,7 2 1,4-2 149,4-5 0,8 2 1,8-2-1,5-2 350,4-5 0,2 2-226,6-3 0,0 3 0,0 1 0,0 0 122,0 0 0,-1 0-364,-3 1 1,-3 3 0,-7 0 0,-2 1 220,-5 0 0,1 2-38,-5 6 0,-3 0 0,-9-1 0,0 1 411,0-1 0,-4-3-557,-1-1 0,-3 1 1,2 3-1,-1 0-367,-3-4 0,-1 3 98,-2-2 1,-3-2-1,-2 0 1,-2-1-1215,-2-3 0,-2 0 543,-1 1 1,0-1-1,0 5 1,-1 1 939,-3-2 0,-36-23 0,13 14 0,0 1 0</inkml:trace>
  <inkml:trace contextRef="#ctx0" brushRef="#br1">9220 14126 7965,'-1'-12'22,"-2"-1"0,-1 1 0,0-1 0,0 1 0,0 0 0,0 1 518,-2 2 0,3-2 0,-4 3 0,1-3 1606,-1-1-1452,4 5 0,-3 0 0,6 3-40,0-5 0,2-3-187,2-5 0,7-3 1,8-8-1,3-2 15,5-2 1,7-5-1,2-4 1,5 1-181,3 1 1,6 7-290,4 3 0,5 3 0,-1 4 0,3 6-119,1 7 0,-4 7-100,-1 2 1,-3 0-1,1 1 1,-4 3-315,-6 4 0,-10-1 436,-1 2 1,-7-2 0,2 2 0,-3-2 537,-1-1 1,0-2-81,0-4 0,5-6 0,3-2 0,3-4 214,1-5 1,6-9-462,2-11 0,5-2 0,1-4 0,-1 3-28,-6 5 0,-1 10 126,-6 0 1,4 14 0,-6 3 0,2 6 66,-1 6 0,-7 9 188,0 7 0,1 5 0,-1 3 0,-1 1 651,-2-2 0,-1-5-913,-1-1 0,3-10 0,2 0 0,4-4-218,2-4 0,3-9 0,-1-6 0,4-2 0,1-8 0,-2-3-869,-2-2 0,-2-6-63,-3 4 1,2-6 0,-6 3-1,-2 1-1155,-1 2 0,-5 3 292,0 1 0,-6 1 1795,1 4 0,-13-20 0,-4 0 0</inkml:trace>
  <inkml:trace contextRef="#ctx0" brushRef="#br1">9072 13357 7844,'0'18'411,"-5"-4"0,0 2 0,-1-2 108,1-2 0,1-6 0,4-6 0,0-7 0,0-4 0,0-3-108,0-2 0,4 1 0,1-5 0,1 1-61,-1 0 0,4 2 0,-5-2 0,0 0 326,1-1 1,-3 1-418,2-2 1,1-2 0,0 1 0,-3-4-22,0-3 0,-2-6-68,0 2 1,-2-4 0,-3-4 0,-6-5 145,-4-2 1,-13-7-160,-1-3 0,9 26 0,-1-1 1,-3 0-1,0 0 0,-3 0 0,0 1-46,-1 0 1,-1 1-1,4 5 1,-1 1 0,-25-21-1,7 9 241,5 8 0,9 6-45,9 10 1,8 5 0,-1 0 0,6-2-310,2-1 1,-2-5-104,4-1 0,0-9 0,4-2 0,0-5-260,0-5 1,0-4 369,0 1 0,4 1 0,0-5 0,-1-1 164,-2 2 1,-1 1-176,0 6 0,-6 4 0,-3 1 0,-5 2-256,-3 3 0,-9-4-207,1 2 0,-9 0 0,-1 6 0,-2 2-3631,1 5 0,7 3 4100,0 5 0,14 3 0,4 5 0</inkml:trace>
  <inkml:trace contextRef="#ctx0" brushRef="#br1">9034 14114 7896,'-12'1'296,"-1"2"1,1 1-1,0-1 1,-1-2-1,1-2 1,1-4 2366,3-3-2478,-3-3 1,9-1 0,-3-1-1,0 1 1,0-2 0,-2-1-1,-1-1 219,1 0 1,-6 1 0,2 0 0,-5-3 346,-3-1 1,-2 2-480,-4-3 1,-5-1 0,-6-5 0,-7-2-101,-6-1 1,-5-9-155,0 0 0,26 16 0,-1-1 0,-3 0 0,0-1 0,-2-2 0,0 0-230,-1-3 0,0 0 1,-3 2-1,1 0 79,4 2 0,0 1 0,2-1 0,1 1 1,-22-14-1,7 6-118,7 10 0,11 8 276,6 6 1,5 2 0,-4 6-1,1 2 329,0 2 0,3-1-195,0 5 1,1-1 0,0 1 93,-2-4 0,2-4-389,7-4 0,1-4 0,4-10 0,-1-5 44,1-5 0,-3-6-225,2 0 0,-5-6 1,-1-1-1,-5 3 132,-6 3 1,-5 6 106,-7 9 1,-7 2 0,-15 7-1,-9 2-10,28 7 0,-1 0 1,-2 2-1,-2 0-122,-2 2 1,-1 0 0,3 2-1,1 2 1,2 3 0,2 1 0,-26 15-2417,16 1 2626,17 0 0,55-1 0,17 0 0</inkml:trace>
  <inkml:trace contextRef="#ctx0" brushRef="#br1">9357 14238 7871,'-21'16'457,"2"1"1,4-4-1,8-4 1,11-9 788,10-7 0,7-14 0,7-5 0,7-3 0,4-1 0,2 2-915,-1 2 1,4 1 0,2 2 0,2 3-420,1 8 1,7 5-1,0 10 1,2 5 105,0 9 0,-6 6 12,2 6 0,-8-1 0,-6 3 1,-5 1 289,-1 0 0,-11-9 391,2 2 0,-7-8 1,2-1-1,2-2 487,2-2 1,1-5-953,0-3 1,6-4 0,5-4-1,5-4-141,4-3 0,-5-2 0,1 1 0,-1 0 70,1-1 1,-2-3 87,2-1 0,-2 5 1,-3 5-1,-3 1 561,-4 4 0,-2 0-819,2 2 0,-7 0 0,2 0 0,-5 0-5,-4 0 0,-1 0-795,-1 0 0,-1 0 1,0-1-1,1-3-3296,-1-5 1,1-8 4090,-1-8 0,-5-12 0,-2-6 0,2-7 0,-1 1 0</inkml:trace>
  <inkml:trace contextRef="#ctx0" brushRef="#br1">1911 13097 7954,'0'-13'0,"0"1"0,0-1 0</inkml:trace>
  <inkml:trace contextRef="#ctx0" brushRef="#br1">1911 13059 7954,'8'5'-162,"-1"0"227,-1 2 0,-2-3 1,-3 3 1123,3-2-691,-2 0 0,9-5 1,-4-2 2,0-2 1,0 1 0,-3-5-1,3-2 122,-1-1 1,1-1-1,-4 0 1,3-1 79,0 1 0,-3-1 0,3 1-484,-1 0 1,-3-1 0,2 1-1,-3-1-302,-1 1 1,-1 0 0,-3 1 0,-5 1 58,-2 2 1,-7 1-338,-2-2 1,-4 4 0,-1 5 0,1 0-337,-1 0 0,0 3 584,0 5 0,2 2 0,2 10 0,6 4-3,5 3 0,5 5 14,5 5 1,7 0-1,5 1 1,9 0-141,6 4 0,6-4 113,9 3 0,-4-3 1,4-5-1,-5-4-107,-4-3 1,-3-7 379,-5-2 1,-10-5 1257,-2-4 1,-12-2-862,-5-6 0,-8-4 0,-15-2 0,-2-1 342,-4-2 1,-4 2-958,-4-1 1,-5 1 0,-6-3-1,-3 3-253,-2 2 0,5-4-293,-2 5 0,10-1 1,8 2-1,10-1-1835,8 1 1,11 3 2454,7 4 0,66-2 0,-22 0 0,0 1 0</inkml:trace>
  <inkml:trace contextRef="#ctx0" brushRef="#br1">2532 11980 7979,'-6'-6'-174,"-2"1"0,-2 7 0,2 7 88,4 12 0,2 9 0,2 13 0,0 7 1809,0 6-1575,0-21 0,0 2 0,0 0 1,0 2-1,1 5 0,0 1 0,0 2 1,0 1-1,1 2 0,1 1 1,-1 0-1,0-1 0,0-4 0,0 0-127,0-5 0,0-1 0,0-3 0,0-1 1,0 25-1,0-5-549,2-6 0,5-11 0,-4-12 528,2-5 0,-10-32 0,2-12 0</inkml:trace>
  <inkml:trace contextRef="#ctx0" brushRef="#br1">2209 12749 7979,'1'7'1502,"3"-3"1,5-2-742,7-2 1,4-6 0,6-2-1,4-3-762,7-1 0,3-2 0,9-1 0,2-2-3835,0 2 3836,0 7 0,-14 9 0,3 3 0,2 3 0,0 0 0</inkml:trace>
  <inkml:trace contextRef="#ctx0" brushRef="#br1">3040 12948 7926,'-12'7'141,"0"2"1,-1-3 0,1 1 0,1 2-1,2 2 1,5 3 0,3 1 926,1 2 0,0 5 0,1-1 0,3 1-890,5-2 0,6 2 0,3-4 0,1-1 0,3-2 0,2-5-317,0-3 0,-3-3 1,0-4-1,1 0 144,1 0 1,-2-10 0,-2-4 0,-1-4 98,-3-4 1,-5-3-178,-2-3 0,-5 0 0,1-4 0,-2 1-359,-2-1 0,-7 4 323,-6-1 1,-1 5-1,-6 3 1,-2 4-12,-2 4 0,-1 2 247,1 2 0,-1 5 0,1 10 0,2 7 86,2 11 1,9 8 248,-2 9 0,10-1 0,3 5 0,9 2-6,6 1 1,6-2-670,8-1 0,2-9 0,6 0 0,2-4-668,2-5 1,-1-7-60,6-8 0,-6-5 0,1-7 1,-1-2 939,2-2 0,-4-47 0,-16 18 0,-1-1 0</inkml:trace>
  <inkml:trace contextRef="#ctx0" brushRef="#br1">3661 13035 7878,'-13'24'589,"5"1"0,1 0 0,2 0 1,2 0-1,2-1 469,1 1 1,5-1 0,3-4 0,3-5-1535,2-5 159,-1-4 0,1-6 0,-1-2 0,0-2 1,1-7-1,-2-7 0,-1-8-41,-2-4 0,-4-8 0,3-4 0,0-1 1236,0 0 1,1 2 0,4 5 0,1 2 1615,-1 1 1,5 9-1940,-1-1 0,5 13 0,-2 1 1,2 4-308,1 4 1,4 12-806,-5 3 1,2 9 0,2-2 0,-1 2-7247,-4-1 7803,4-5 0,-33-8 0,0-8 0</inkml:trace>
  <inkml:trace contextRef="#ctx0" brushRef="#br1">4046 14176 7893,'-13'-13'3,"1"2"1,1 2 719,2 0 0,0 1 0,3-3-293,-1 3 1,5 4 0,-1 6-1,6 4 1,5 1 0,3 2-75,1 2 0,1 2 0,1 1 1,1 2-106,1 5 1,5-2 0,-3 2-1,1 1-283,3 1 0,0 2 0,0 0 0,-1 1-291,1 3 1,2-1 92,0 5 0,1 0 0,0 4 0,0 0 137,0 0 1,-5 0 0,0-1 0,-2-1 191,-3-2 0,-2-1 0,0 2 0,-2-2 22,-3-2 1,2-1 0,-5-3-1,1 2 15,-1 1 1,0 0-1,-4-5 1,2 1-90,1 0 1,0 0-1,-3 0 1,2-2-189,1-2 1,0 1 0,-4-4 0,2 0-56,2-1 0,-3 4 0,3-3 0,-2 1 184,-2 3 1,0 2 0,1 1 0,2-1 16,1 1 1,2 4-1,-4 1 1,4 2 165,1 3 1,0-4-1,2 1 1,-2 0-109,-1-1 0,2-3 0,-4 0 0,-1-5-146,-2-2 1,3-6-1,1 1 1,-3-2-126,0-2 1,-8 1-1,-2-1-54,-3 1 0,3-2 0,1-2 0,0 0 262,0 0 0,-18-53 0,-8-12 0</inkml:trace>
  <inkml:trace contextRef="#ctx0" brushRef="#br1">4604 14734 7876,'-19'7'1985,"-3"4"0,5-4-256,2-1 1,7-3 0,4-11-1768,2-9 1,9-5-1,4-4 1,6-3-1,2-4 1,3-3 35,1-1 1,4 1 0,0 2 0,2 2 1,-1 2 1,2 1 0,0 4 0,1 0 176,-1 0 0,0 6 0,-2 3 1,1 2 53,-1 1 1,2 1 0,-1-2 0,-3-1-26,-4-1 0,0-2 0,-5 1 0,-2-4-134,-1-2 1,-3 2 0,-2 1 0,0-1-26,0 2 1,-2-3 0,0 5 0,0 1-121,0-2 1,2 4 0,7-4 0,2 1-109,1 1 1,2-1-1,5 5 1,1 0 152,2-1 0,4-3 0,-4-1 0,-1 2-122,-2 1 0,-1 0 1,-2-1-1,-1-1-560,-1 1 1,-10 1-1,2 0 1,-4-1-2535,-2-2 3244,-1-5 0,-28 8 0,-6-3 0</inkml:trace>
  <inkml:trace contextRef="#ctx0" brushRef="#br1">4405 15255 7896,'-8'-7'1305,"0"3"0,0 1 63,1-1 1,1-3-964,6-6 0,0 5 409,0 0 1,0 4-455,0-5 1,-1 5 0,-3-3 0,-5 2 25,-2 2 1,2-2 0,-2 1 0,-4-1 221,-3 0 1,-3-1-483,-4-2 0,-5-3 0,-3 3 0,-5-3 27,-3-2 0,-9 1 1,-6-2-1,-2-1-212,0-2 0,4 1 0,-4 2 1,-1-1-181,-2-2 1,6 1 0,4 2 0,6-1-83,2-2 1,-2 1 0,3 5 0,4 1 193,3 2 1,5 5 0,6-2 0,1 1 85,-2-1 1,8 1-1,-5 4 1,5 0-282,0 0 1,0 0-2482,5 0 2803,5 0 0,7-66 0,4 25 0,-1-1 0</inkml:trace>
  <inkml:trace contextRef="#ctx0" brushRef="#br1">4803 15292 7871,'-13'0'401,"5"0"0,0 0 0,-2 0 0,0-3 0,2-4 0,4-7 389,3-4 0,7-8 1,7-8-1,8-5 1,7-2-1,8 1-516,4 1 0,11 2 1,-1 1-1,2 3-302,4 4 0,-5 10 0,2 5 0,-2 6-147,-1 2 1,-7 2 0,-6 4-1,-8 0-37,-7 0 0,1 0 277,-2 0 1,-3 0 0,-1 0-1,-4 0 246,0 0 1,1 0 0,2 0 0,5 0 204,2 0 0,3-5 1,3-3-1,4-3-204,3-2 0,2 1 0,0-2 0,2-1-136,1-2 1,1-1 0,-5 3 0,-1-1-467,-3 0 0,1-1 0,-5 0 0,-1 0-326,-2 0 0,-6 3 1,-5-3 615,-6 3 0,-3-3 0,-6-3 0</inkml:trace>
  <inkml:trace contextRef="#ctx0" brushRef="#br1">4393 15589 7901,'-5'13'364,"-1"-5"1,-4 0 0,3 2 0,1 0 0,0-1-1,-1 0 770,0 0 0,0-2 1,-2 0 192,0-1-1191,1-2 0,-8-3 0,-2 2 1,-2 1-1,-2-1 0,-4-2 1,-6-1 365,-5 0 0,-11 0-435,-6 0 0,-4 0 0,23 0 0,-1 0 0,-2 0 0,1 0-31,-1 0 0,-1 0 0,-1-2 0,0 0 0,1 0 0,1 0 0,-1 0 1,2 1 130,-32 0 0,4-3 0,15-1 0,8 3-64,6 0 0,7 2 0,10 2 0,5 0-518,4 3 1,7 0-1,-2-2-3614,-1 1 1142,5 0 2887,-5-4 0,12-5 0,1-2 0</inkml:trace>
  <inkml:trace contextRef="#ctx0" brushRef="#br1">4132 14064 7855,'-8'0'62,"1"1"1,0 2-1,2 3 548,-1 1 0,-2-3-505,4 4 1,0-7-63,4-1 1,0-1 517,0-7 1,-4 4 68,0-5 0,-1 5-391,5-4 1,0 4 0,2-3-285,2 1 1,-1-2-1,4 3 1,-1-2-195,1-3 0,-4 3 1,3 0-1,-2 0-465,0 0 0,4-1 704,-4-4 0,-27 21 0,-12 7 0</inkml:trace>
  <inkml:trace contextRef="#ctx0" brushRef="#br1">5088 13952 7823,'-12'5'478,"-1"-1"0,1-2 0,-1 0 777,1-2 0,4-6 0,1-3 0,1-5-930,3-3-382,-3-5 1,3 3-1,-5-7 1,-2-2 0,-2-2-1,-4-2 1,-3-4-75,-4-4 0,-1 0 0,-9-5 0,-3-2 152,-4-1 0,-4-2 0,-6 1 0,2-1 751,3 0 1,-2 2-190,5 3 0,7 2 0,6 4 0,4 1 374,4 1 0,3 2 0,7 10 0,2 1-541,0-1 0,7 0 0,-3 0 0,4 2-675,1 2 0,0-1 0,0 4 0,0 0-1012,0 0 1,1 0 0,4 5-1,4-1 1271,6 3 0,5 7 0,4-2 0</inkml:trace>
  <inkml:trace contextRef="#ctx0" brushRef="#br1">5944 14845 7810,'-5'-7'703,"-1"1"1,-3 3 0,0-1 0,0 1 42,-2 2 1,0 6-1,2 3 1,5 3-1,3 2 1,1 0-417,0 4 1,1 4 0,3 6-1,5 4 513,2 0-702,1 2 0,6 6 1,3 4-1,2 4 1,3 2 51,3-1 1,3-2 0,5 1-1,2-3 35,2-2 1,-1-6 0,4-8 0,0-6-728,1-6 1,-4-7 0,4-5 0,1-4-765,-2-4 0,-1-3 1,-5-7 1262,4-2 0,-9-20 0,3-10 0</inkml:trace>
  <inkml:trace contextRef="#ctx0" brushRef="#br1">3326 14684 7924,'-11'-1'658,"1"-2"1,3-3-1,2 0 1,2-4-238,2-1 1,-4-6 0,1-1 0,2 1 0,0-3 0,1 1-439,-3-3 0,1-2 0,-4 0 0,0-1-21,0 0 0,-5 0 1,-6 0-1,-1-1-61,-4-3 1,-5 2-1,-7-5 1,-5 2 185,-5 2 1,-5-2-1,-1 1 1,0 0 93,3-1 0,8 8 1,2-2-1,9 4 351,7 0 1,6 9 0,8-1-167,3 1 1,4 4-1073,1-1 0,6 5 0,2-3 1,4 1 705,5-3 0,13-42 0,-11 20 0,1-1 0</inkml:trace>
  <inkml:trace contextRef="#ctx0" brushRef="#br1">3673 15713 7887,'-8'-8'90,"0"1"1,-2 2-1,-1 2 1,-1 2 0,-1 1 492,1 0 0,-1 7 1,1 5-1,-2 7 1,-2 5-1,-5 2 147,-2 3 0,-2 2 1,-1 8-1,-3 2-492,-5 5 0,3 1 1,-2 0-1,0-3-224,1-2 0,0 0 0,5-5 0,-1-1-913,5-3 0,0-4 0,10-9 899,2-3 0,1-3 0,-2-2 0</inkml:trace>
  <inkml:trace contextRef="#ctx0" brushRef="#br1">7657 15205 7961,'-4'-12'1873,"0"-1"1,-1 12-1712,5 5 1,0 17 0,0 9 0,0 9 107,0 6-183,0 9 0,0 8 1,0 8-1,0-33 1,0 0-1,0 2 1,-1 1-1,0 1 0,-1-1 1,0 1-1,0 0 179,1-2 0,-1 0 0,1 25-401,1-11 0,0-14 0,1-16 0,2-8-1350,1-5 1,5-9 1484,-5-1 0,0-60 0,-4 19 0,0 1 0</inkml:trace>
  <inkml:trace contextRef="#ctx0" brushRef="#br1">7769 15230 7965,'13'-4'303,"2"0"0,3 1 906,2 1 0,5 2 0,5 0 0,0 2-458,1 2 1,2 3 0,-4 7 0,0 1-169,1 1 1,-8 5-805,3-5 0,-9 5 0,1-3 1,-5 1-119,-3 3 1,-5 2-1,-8 1 1,-5-2-170,-2-2 1,-7 1 328,-2-6 0,-1 1 0,-3-5 0,-3-1 226,-3-2 1,-4 0 208,-3-5 1,0 0 0,0-4-1,0 0 647,-1 0 0,2 0-490,3 0 0,4 0 1,9 0-1867,3 0 0,10-1-2926,7-3 4379,17 3 0,30-18 0,15-7 0,-15 10 0,0 0 0,-1 0 0</inkml:trace>
  <inkml:trace contextRef="#ctx0" brushRef="#br1">8352 15639 7965,'-24'17'0,"4"1"0,4-1 5358,7 1-4627,3-1 0,9-6 1,5-3-1,9-5 0,6-6 1,5-5-1,2-6-681,2-7 0,-2-1 0,5-11 0,-1-1-817,-3-2 1,-4-1 370,-2 0 1,-6-5 0,-4 1 0,-5 1-1015,-6 1 0,-9 8 1163,-8 2 1,-7 4 0,-12 6 0,-7 6 368,-3 8 1,0 5 393,-3 4 1,-1 10 0,-2 9 0,4 7 619,7 6 0,8-1-1336,12 6 1,6-7 0,12-3 0,6-5 199,10-7 0,27-25 0,14-11 0,9-1 0,0 0 0</inkml:trace>
  <inkml:trace contextRef="#ctx0" brushRef="#br1">8935 15416 8510,'-12'0'797,"1"-2"1,2-2 0,5-4 0,6-3 0,4-3 0,10-2 65,6-5 0,1-2 0,10-4 0,2-2 0,1-2 0,1-2-788,0 0 0,-4 4 0,-1-4 0,0-2-459,-1-1 1,-5 3-1,-1 0 1,-8 0-296,-8 1 0,1 1 1,-6 3-1,-1-1-363,-2 2 1,-6 5 794,-3 1 0,-9 4 1,-5-2-1,-6 3 116,-5 5 0,-3 0 51,-1 6 1,0 1-1,1 6 1,2 3 275,1 8 1,5 10-24,-1 10 0,3 4 0,2 5 0,4 3 415,3 3 0,5 2-312,3 0 1,4 1 0,5 1 0,1 3 33,3 2 0,5-5-172,7 2 0,4-6 0,4-1 1,1 0-29,0-5 0,0-6-18,0-3 1,0-5 0,-1-1 0,1-5 122,0-5 0,0-7-824,0-2 0,-1-5 0,1-1 0,0-6 609,0-8 0,-6-34 0,-2-14 0,2-8 0,0 1 0</inkml:trace>
  <inkml:trace contextRef="#ctx0" brushRef="#br1">9506 15354 7955,'-8'-8'-29,"1"-1"199,1 0 0,-2-2 113,4-2 0,0 5 1,4 0 288,0-2 233,0-1 544,0 4-314,0 2 0,-4 14-621,-1 4 1,1-2-201,4-3 1,-1 0 0,-2 5-83,-1-1 0,0-4-21,4 1 1,0-1 0,0 4 0,0 1 60,0-1 1,0 0-33,0 1 0,0-1 0,0 2 0,0 1 268,0 2 0,0 1-250,0-2 0,4-2 0,1 2 0,1-2-54,0-1 1,2-5-35,-4 0 1,6-4 0,-2 3-218,3-1 1,1 2-33,1-4 1,0 0-1,3-4 1,0 0-718,-1 0 1,5-1 156,0-3 0,0-3 0,0-6 0,2 1-458,2 0 0,-3-5 613,-1 1 0,0-6 0,0 2 0,-3 0-176,-3-1 0,-3 0 573,-3-4 1,1 2 0,-4 1 0,-3 3 224,0 1 1,-8-3 180,-2 5 0,-3-4 1,0 6-1,1 3 416,2 0 0,0 6 138,-5 1 1,1 2-1,-1 2 1,2 3 594,3 5 0,-3 2-945,3 11 0,2-1 1,1 7-1,1 0 321,0 2 0,-1 7-512,5 1 1,0 2 0,0 6 0,0 2-148,0 1 1,0 3 33,0 3 0,-1-3 1,-2 3-1,-2-3 185,-2-2 0,1-5-197,-6-2 1,2-11 0,-8-6 0,0-5-14,-2-3 0,-8-4 58,-1-1 1,-5-3 0,2-7 0,-1 2 405,0-1 0,-3-1-378,-1-2 0,2 0 0,13-2 0,4-3-180,6-8 0,24-32 0,4-14 0</inkml:trace>
  <inkml:trace contextRef="#ctx0" brushRef="#br1">10449 14759 7888,'-12'0'180,"-1"0"0,1 0 0,1 1 296,2 3-279,4-3 0,6 5 0,3-6 0,3 1 0,2 2 518,-1 1 0,-5 6 0,1-1 0,-3 5 140,-1 3 0,0 6-574,0 2 0,0 1 0,-1 9 0,-2 2 93,-1 3 0,-6 7-167,2-2 1,1 2-1,-1-2 1,0-3-100,1-4 1,-4-2-300,2-3 1,4-4-490,1-8 1,1-9 366,-1-8 1,2-5 0,-2-7 0,3-9-369,1-5 0,0-3 339,0 1 1,0-5 0,0 0-1,0 1 422,0 2 0,5 1 147,4 0 1,2 6-1,3 3 1,2 3 204,5 5 0,4 2-311,4 6 1,2 3-1,6 5 1,1 9 226,-1 5 0,0 8-84,0 3 1,-9 3 0,-5 1-1,-3-1 222,-5-3 1,-7 2-266,-4-6 0,-4-2 1,-4-6-1,-5-5 487,-7-2 0,-3-6-416,-6 1 0,-4-6 1,-1-1-1,-3-3 228,-6-3 1,1-2-241,-8 2 0,6 1 1,-1-5-1,4 0-529,3 1 0,1-3-1481,9 6 0,7-5 1,16 0-3504,7-2 5233,8-1 0,19 2 0,9 2 0,1-2 0,1 1 0</inkml:trace>
  <inkml:trace contextRef="#ctx0" brushRef="#br1">11020 15403 7899,'-24'24'457,"4"-2"0,3-1 0,3-1 0,2-2 6654,0-5-6782,5-1 1,1-20-1,6-2 1,0-7-416,0-5 1,0-6-1,0-7 1,0-4 193,0-2 0,4-2 0,2 3 1,1-1 1136,2 1 1,2 2-831,2 0 1,3 8-1,2 4 1,3 7 257,5 5 1,0 0-1689,7 10 1,-4 1 0,5 7 0,0 5-4381,2 2 5395,-4 1 0,3 17 0,-3 4 0</inkml:trace>
  <inkml:trace contextRef="#ctx0" brushRef="#br1">11367 15354 7899,'-12'25'0,"4"-5"0,1 1 0,1 0 1910,3-2 0,2-1 0,2-7 0,4-3-950,3-4 1,7-2 0,3-2-1,1-2-878,3-2 0,2-3 1,1-7-1,-1-2-209,1-5 1,-5-2 0,-4-2-1,-2-1-492,-2-3 1,-1 1 116,-2-5 1,-4 7 0,-5 0 0,-1 5 7,-3 3 0,-7-2 639,-6 3 0,-6 1 0,-1 5 0,-5 2-23,-3 5 1,5 3 0,-2 1 0,3 1 21,1 3 1,6 10-111,2 11 0,5 1 0,3 8 0,5 4-131,3 2 0,4 5-310,5-4 1,2 1-1,12-6 1,2-3-708,4-4 0,5-5 788,-4-3 1,6-4 0,-4-9 0,1-4 339,-3-3 0,-4-2 61,-5-3 0,2-3 0,-5-7 0,-3-2 272,-5-5 1,-2-8 177,-2-4 0,-4 1 0,3-1 1,-1 0 134,1 2 1,-1-5-870,5 3 0,-5 2 0,2 4 0,-1 5-819,1 5 1105,-1 9 0,-4 9 0,0 13 0,0 11 1039,0 11 1,0 6-430,0 8 1,0-6-1,0-4 1,0-5 400,0-7 1,5-3-1469,3-4 1,3-9 0,3-9 0,1-6-220,2-5 0,4-8 481,-5-5 0,1-3 1,-5 0-1,-1-1 3,-3 0 0,2 6 386,-6 2 1,5 3 0,-4 3-64,2 3 1,-3 4 433,4 8 0,-4 4 1,3 10-1,0 7 932,0 7 1,-3 1-1176,5 4 0,-1-7 1,4 6-1,1-4-1091,-1-5 1,5-6-1467,-1-4 1,6-9 0,-2-5 2157,-1-6 0,4-59 0,-13 21 0,0 1 0</inkml:trace>
  <inkml:trace contextRef="#ctx0" brushRef="#br1">12521 15205 7788,'-8'-1'185,"0"-2"1,-2-1 0,-1 0-1,-3-1 1,-1 0 750,-1-2 0,-2 4 0,1-1 0,-3 3 0,-4 1 0,-1 0-59,0 0 1,-3 5 0,0 5-1,3 5-264,3 6 0,8 4 0,2 4 0,6 4-639,5 2 1,8 3-704,5-1 1,9-1 0,11-3 0,6-6-1213,5-5 1941,3-9 0,8-43 0,7-17 0,-17 12 0,1 1 0,-1-1 0</inkml:trace>
  <inkml:trace contextRef="#ctx0" brushRef="#br1">12708 14399 7801,'0'-13'3841,"-6"1"1,5 11-3260,-3 5 0,2 12 0,2 9 0,2 7 0,0 5 0,2 6 92,-1 6 0,-1 6 1,-2 10-1,-2 4-178,0-32 0,0 1-533,2 3 0,-1 0 0,-4-2 1,0-1-1,2 3 0,1 0 0,-1-2 1,0 0-1,0-2 0,1-2 1,-1 26-1,1-15-1386,2-11 0,2-17 0,2-7 0,4-4-610,3-5 0,-3-6 1662,1-4 1,-1-3 0,4-1 0,1-1 443,-1 1 0,-3-1 127,-1 1 0,-1 0 1,2-1-1,0 2 1169,0 3-770,2-3 1,2 5 0,-1-3 0,1 2 145,-1 1-936,0-3 0,1 3 0,-2-3 266,-3 0 67,3 6 0,-10 3 0,4 9 0,-5 3 293,-5 5 0,3 3 578,-7 9 0,5-1 0,-3 4 0,2-1-65,2 1 0,2-9-1036,1 2 1,7-8 0,4-1-1,5-3-1246,4-5 1,0-4 859,5-8 1,0-3 0,0-7 0,-2-2-800,-2-5 1,1-2 858,-6-2 1,-3-1-1,-5-2 1,0-1-247,-1 2 1,3 2 446,-6 4 0,0-2 0,-4 3 0,0 1 692,0 3 1,-1 2-138,-3 1 0,1 1 0,-5 1 0,-2 1 843,-1 2 1,-1 5-534,-1-1 0,1 8 0,1 6 0,1 5 753,2 6 0,-1 2-920,-3 2 1,4 4-1,1 0 1,1-2-386,4 0 1,0-3-196,2 1 1,0 1 0,2 1 0,2-1-190,4-3 0,7-6-299,2-1 1,5-3 0,-1-4 0,2-2-801,2-1 1,0-2 529,-1-4 0,1-6 1,-1-3-1,-2-6-3693,-2-6 4546,-4-8 0,-7-4 0,0-4 0,-3-6 0,0 0 0</inkml:trace>
  <inkml:trace contextRef="#ctx0" brushRef="#br1">13353 15267 7801,'-6'25'0,"-2"0"0,-2-2 2361,2-2 0,-1 1 0,4-6-259,3-1 1,2-1-1846,4-1 0,3-6 0,6-3 1,3-3-779,0-1 0,2 0 195,-1 0 1,-2-1-1,4-5 1,-1-6-605,-3-8 1,-1-3-71,-2-2 0,-5-4 0,-3 0 0,-2 2 520,-2 1 0,0 1 731,0 0 0,-6 2 0,-2 2 0,-3 4 1223,-1 4 0,-1 6-1070,1 3 1,-1 4-1,1 5 1,1 6 491,3 4-896,2 7 0,17 20 0,3 10 0</inkml:trace>
  <inkml:trace contextRef="#ctx0" brushRef="#br1">13551 14560 7801,'-1'-16'1149,"-2"-1"1,-2 2 2486,-2 1 0,3 3-2106,-4 3 0,1 9 1,-3 12-1,3 7-527,2 8 1,-4 9-789,5 8 0,-4 11 1,2 4-1,1 6-234,-1 3 1,2-31 0,0 0-278,2 3 0,0 1 1,0 1-1,0 1 1,2-1-1,0 0 1,0-1-1,0-1-3619,-1-4 1,2-1 3914,4 25 0,8-23 0,6-9 0</inkml:trace>
  <inkml:trace contextRef="#ctx0" brushRef="#br1">18739 2753 7916,'-7'-8'211,"1"0"1,1-2-1,-2-1 1,0-1-1,2 1 88,-1 2 0,3-2 0,-4 3 1,0-3-1,1-1 0,-4-1-96,-1 1 0,-2 1 0,0 1 0,-2 2 200,-2-2 0,-6 5 0,-1 1 0,-5 2 86,-3 2 1,-1 0 0,-4 2 0,0 2-124,0 4 1,-1 4 0,0 5 0,-1 4-206,2 2 1,-3 2-1,7 1 1,-2 2 0,2 1 1,-3 9 0,5 1-1,-1 3-34,3 5 1,7 3 0,3 4 0,1 4-88,3 2 1,2 2 0,5-1 0,5-3-237,6-5 0,5 1 0,10-4 1,6-6-359,3-4 0,9-10 0,1-5 0,7-7-204,5-4 0,-4-7 1,1-6-1,1-7 398,1-6 0,4-13 0,-2 0 0,-6-1 333,-4 0 0,-8 1 0,-5 0 0,-5 2 309,-5 2 1,-8 3-1,-2 6 382,-1 0 1,-7 5-1,-6 4 33,0 6 0,-4 9 0,4 9 1,-1 4 259,-1 4 0,6 2 1,-1 6-1,3 1-448,1-1 1,11-7 0,6-5-1,6-9-920,6-6 0,4-4 1,7-9-1,1-5 124,-1-9 0,-1-10 1,-2-7-1,-1-3-2,-3-4 1,-8 2 0,-10-2 0,-5 2 14,-6 2 1,-8 0-1,-7 1 1,-9 2 427,-8 1 1,-8 9-1,-6-1 1,-3 3 22,-3 3 1,-1 3-1,2 7 1,3 5 55,2 3 1,0 12 0,8 7 0,5 8 68,8 7 0,7 3 0,7 0 0,7-2-1423,7-1 1,15-9-1,7-2 1120,6-7 0,15-27 0,9-11 0,4-4 0,1-1 0</inkml:trace>
  <inkml:trace contextRef="#ctx0" brushRef="#br1">19334 3175 9097,'-1'8'2195,"-3"-1"-1451,-4-1 0,2-1 0,1-2 1,-1 1-382,-2-1 1,1 2 0,0 1 0,0-1-98,0 1 0,3 3 1,-3 0-93,2 2 1,-1 1-1,3 1 1,-1-1-52,2 0 1,0 1 0,2-1 0,0 1-81,0-1 0,0 0 0,0 1 1,2-2-23,2-3 1,-2 3 0,7-4 8,0 0 1,2 3 0,2-6 22,-1-2 0,-4 0 0,1-4-46,0-2 1,1-3-1,0-5 1,-3 0-107,-2-1 0,3-3 0,-2-2 0,-1 0 60,1 0 1,2-3 0,-2 3 0,1 0 143,2 0 0,-2-2 0,1 2 1,1 0 9,-2 0 1,4-1 0,-4 5-1,1 3 137,0 0 1,0 1 0,3 1 17,-2 0 1,2 8 0,-4 1-75,-1 7 0,4 5 0,-6 3 0,0 3-23,2 2 0,-5 0 1,3 5-1,-2 0-101,-2 0 0,0 0 0,0-1 1,0 1-243,0 0 0,0-2 1,0-1-1,0-2-131,0-2 0,-2 2 1,0-3-1,-2-2 21,1-1 1,1-2 132,2 1 121,0-1 1,0-11 0,2-5 0,2-7 277,4-5 1,3-4-1,2-6 1,-1-1 42,0-2 0,5-4 0,0 4 1,-2 1 119,-1 2 1,2 1 0,1 2-1,-1 2-198,2 5 1,-4 2 0,2 1 0,-2 2-275,-1 3 0,-1 3 0,0 5 0,1 0 50,-1 0 0,1 1 0,-1 3 174,0 4 1,-3 1 0,-2 2-1,-2 2 188,-2 1 0,-2 4 0,-1 0 1,0 1 42,0 3 0,-1-2 1,-2-1-1,-2-1-613,-2-3 1,3 2 0,-3-4-1,1-2-1995,3 0 0,1-5-3425,-2-2 5635,2-8 0,13-53 0,0 20 0,-1 0 0</inkml:trace>
  <inkml:trace contextRef="#ctx0" brushRef="#br1">20352 3088 7960,'-12'-8'962,"-1"1"0,1 1 0,-1 4 110,1 0 0,1 9 0,3 6 0,4 6 0,2 6 0,2 4-1008,0 4 1,0 8 0,0 6 0,0 7-185,0 8 0,-4 4 0,2-31 0,0 1 0,0 0 0,0 0-61,-1 2 0,0 0 0,0 27 1,-3-2-1,0-9-565,3-10 1,2-11 312,1-8 1,0-13 0,0-15 0,0-13 142,0-16 1,4-9-1,0-10 1,0-3 372,2-4 1,-5-8-1,5-3 1,-1 0 736,4 3 1,2 4 0,1 3-1,2 2-87,2 2 0,4 8 0,4 12 0,1 10-31,0 11 0,4 3 0,1 7 1,-1 2-452,-2 5 0,0 10 0,-8 6 0,2 2-115,0-1 1,-10 0 0,0 2 0,-4-3-47,-5-1 0,0 4 0,-4-1 0,-2 1-223,-4-2 1,-4 0 0,-5-5 0,-4 1-407,-2-1 0,-2-1 1,2-3-1,1-3-999,1-3 1,6-4 1537,-2-1 0,30-38 0,16-18 0,-1-2 0,0-1 0</inkml:trace>
  <inkml:trace contextRef="#ctx0" brushRef="#br1">20861 3311 7960,'-4'32'1328,"-2"-3"0,1-4 1579,-1-5 0,2 3 1,4-7-1131,0-1 0,10-7 0,3-3 0,4-5-1483,1-5 0,4-7 1,-3-9-1,2-2-978,0-2 0,-6-5 0,1-3 0,-2-2-184,-1 2 1,-7-1 0,-1 5 0,-5 0 53,-5-1 1,-3 5 0,-8 0 0,-5 7 1006,-2 4 0,-6 3 1,-2 3-1,0 7 418,-4 8 0,1 6 0,0 14 0,7 0-715,5 2 0,4 4 1,7-4-1,4-1-3773,7-2 3877,11-7 0,52-40 0,-23 3 0,0 1 0</inkml:trace>
  <inkml:trace contextRef="#ctx0" brushRef="#br1">21568 2927 7960,'-18'0'770,"-1"4"0,-4 0 0,2 0 0,4 2 1,5 2 96,4 3 0,2-3 0,6 1 0,0 0-505,0 2-321,6 2 0,1 3 0,5 2 0,-1 3 0,-1 4 0,-2 4 1,0 2 249,-1 4 0,3-4 1,-6 1-1,-1-2-34,-2-2 0,-2-2 51,-4-1 1,-1-6-1,-7-4 1,-1-5-17,-2-6 1,-3-2 0,-6-2-1,1-2-345,4-2 1,-2-4 0,5-7 0,2-3-1337,1-2 0,7 0 0,4-5 1389,6 0 0,32-3 0,14-2 0,6-3 0,-1 0 0</inkml:trace>
  <inkml:trace contextRef="#ctx0" brushRef="#br1">21891 3237 7951,'-25'18'0,"2"3"0,1 2 2082,1 2 0,6 1 1,-2 2-1,5 0-909,3 0 0,5-9 0,10-6 0,6-9-5592,8-7 4419,3-15 0,-2-32 0,-1-14 0,-4 15 0,-1-1 0,0 1 0</inkml:trace>
  <inkml:trace contextRef="#ctx0" brushRef="#br1">21953 2790 7951,'-13'7'945,"1"-1"0,1-5 0,1 2 6464,2 1-6585,5 6 0,8-9 0,8 3-824,5-2 0,25-24 0,9-6 0</inkml:trace>
  <inkml:trace contextRef="#ctx0" brushRef="#br1">22387 2505 7951,'-20'2'0,"0"0"0,1 4 1638,0 1 0,3 2 1,0 8-1,2 5 0,3 7 1,1 8-33,2 7 0,1 7 0,-1 6 0,3 5-2077,-1 1 0,5 5 0,-4-1 0,5 1-1742,5-1 1,-3-2-1,7-9 2213,0-6 0,19-22 0,5-12 0</inkml:trace>
  <inkml:trace contextRef="#ctx0" brushRef="#br1">22189 2753 7942,'-18'-5'1190,"4"3"0,-3-2 1,4 3 1090,0 1 0,2 5 0,3 4 0,4 2-1318,2 1 1,9 5 0,6-1-1,7-1-2697,8-1 0,5-3 266,8-3 1468,-2-2 0,-3-10 0,4-3 0,-1 0 0,0 0 0</inkml:trace>
  <inkml:trace contextRef="#ctx0" brushRef="#br1">22611 3113 7942,'-18'33'1487,"-2"1"1,0 1 549,-1 1 0,6 0 1,-2 1-1,5-3-1215,4-5 0,3-7 0,11-14 0,6-6-2556,8-9 1734,3-7 0,8-44 0,-16 25 0,1 0 0</inkml:trace>
  <inkml:trace contextRef="#ctx0" brushRef="#br1">22673 2828 7908,'-6'7'533,"-1"2"1,-5-3-1,-1-1 2743,1 1 1,4 3 0,1 0-2341,1 2 1,4-4 0,7-3-4559,8-3 3622,-1-6 0,28-24 0,0-11 0</inkml:trace>
  <inkml:trace contextRef="#ctx0" brushRef="#br1">22797 3212 7884,'-6'43'1143,"5"-6"0,-3 0 1,4-8 1313,4-7 1,4-2-1,7-7 1,2 0-1194,-2-6 1,4-6 0,1-7 0,-1-7-1582,-3-11 1,1-6-1,-3-9 1,-3-2-1988,0-4 1,-6-2 1286,0 1 1,-5 4 0,-5 4 0,-3 2-169,-3 3 1,-1-1-1,-2 6 1,-3 6 1625,-3 9 1,0 7-1,0 10 1,-2 7-176,-2 9 1,5 7-1,4 14 1,5 4-894,6-1 0,3 1 627,1-8 0,60-8 0,-22-20 0,0 0 0</inkml:trace>
  <inkml:trace contextRef="#ctx0" brushRef="#br1">23144 3076 7875,'-12'12'615,"1"1"0,1-1 1842,2 0 1,0 1-1,-5 1 1,1 1 1585,-1 1 1,1 6-3632,0-1 0,5 6 0,3 2 1,2-2-629,2-5 1,2-4 0,3-7 0,7-3-1774,8-4 0,5-8 0,2-6 0,3-5 428,2-6 0,-4-1 0,1 0 0,-3 3 1597,-1 1 0,0 2 0,-2 3 0,-2 2 997,-5 3 1,-2 2-1,-2 6 827,1 0 0,-6 7 1,-4 6-1,-6 6-766,-6 4 0,-3 4 0,-3 0 0,-2 2-1094,2-1 0,-1-2 0,2-3-3754,3-2 3754,7-9 0,15-78 0,-1 21 0,0 1 0</inkml:trace>
  <inkml:trace contextRef="#ctx0" brushRef="#br1">16294 5035 7821,'-12'0'462,"-2"0"0,-3 0 0,-2 0 0,0 2 0,2 2 1021,3 4 1,2 4 0,0 4 0,1 2-1,2 1 1,5 1-1041,3 0 1,2 2 0,5-6 0,6-2 0,7-4 0,6-6-407,4-3 0,3-6 0,4-5 0,-2-5-340,-1-6 1,-5 1 0,-1-4-1,-5-2-329,-5 0 0,-5 0 574,-3 1 1,-5 4-1,-10 2 1,-6 1 288,-7 3 1,-15 7 0,-4 3-1,-3 5 152,-2 5 0,-3 3 0,6 7 1,4 3 234,6 1 0,11 2 0,6 4 0,9-1-2104,7 1 0,15-7 0,14-5 1486,10-8 0,1-11 0,4-3 0,8-1 0,0-1 0</inkml:trace>
  <inkml:trace contextRef="#ctx0" brushRef="#br1">16828 5159 7879,'0'-12'832,"0"-1"1,1 2 1624,3 3 1,3 3-1,5 5 1,2 0-685,3 0-1963,2 5 0,10 2 1,0 5-1,0 1 1,1 1 189,3 2 0,20 15 0,5 7 0</inkml:trace>
  <inkml:trace contextRef="#ctx0" brushRef="#br1">17758 5122 7879,'-24'12'372,"0"5"1,3 0-1,5-1 1,3 2-1,5 3 1,4 2 0,3 1 1113,1-4 0,5-2 0,5-5 0,6-2-170,9-3-1243,6-3 0,3-6 0,2-3 0,3-6 0,-1-4 1,1-5-1,-3-3-235,-3-4 0,-9-2 0,-7 3 0,-5 1-171,-3-1 1,-5 1 0,-10 4 0,-6 5 547,-7 5 0,-12 0 0,-6 6 0,-7 3 595,-4 4 0,-2 3-528,0 7 0,6 3 1,3 2-1,5 2-900,7 2 0,7 0 0,15-2 1,9-3 617,9-3 0,25-11 0,12-5 0,5 1 0,1 1 0</inkml:trace>
  <inkml:trace contextRef="#ctx0" brushRef="#br1">18317 5196 7913,'-13'0'323,"5"0"1,1-1 0,0-2 2755,0-1 0,5-1-582,-2 1 1,1 1-640,-1-5 1,2 3-381,-2-3-1215,-3 5-133,6-8 25,-5 10 0,8-5 0,2 6 0,4 0 217,3 0 1,7-4 0,3 0 0,2 1-150,2 2 1,1 0-1,3-2 1,4-3-550,3 0 0,3-3-340,2-3 1,-1 1 0,6 1-1,1 2-1630,1-2 0,0-1 1328,-2-1 0,0 4 1,-4 1 967,-2 1 0,4 2 0,0 4 0</inkml:trace>
  <inkml:trace contextRef="#ctx0" brushRef="#br1">19248 5085 7944,'-21'16'59,"2"2"1,2 2 0,5 2 0,3 0 0,4-2 0,2-3 1296,2-3 1,8-2-1,4-1 1,5-3-177,3-3-1194,8-4 1,0-4 0,6-4 0,0-5 0,1-3 0,-3-3 0,0-3-979,-4-2 1,-2-2 0,-4 0 0,-5 0 286,-2 0 0,-7 1 0,-3 0 1,-4 2 516,-4 2 1,-9 4 136,-7 0 1,-9 3 0,-4 5 0,-4 4 438,-5 3 0,4 8 0,-4 5 0,5 7-183,4 5 1,4 2 0,8 3 0,6 2-2569,5 1 2363,10-2 0,31-13 0,11-3 0,6 2 0,0-1 0</inkml:trace>
  <inkml:trace contextRef="#ctx0" brushRef="#br1">20005 5209 7895,'-5'-13'687,"1"1"0,3 1 0,4 1 1,6 4 513,6 0 0,9 2 1,6 4-1,2 0 1,4-2-1,2 0-2645,4-2 1444,5-1 0,-10 5 0,3 0 0,5 0 0,1 0 0</inkml:trace>
  <inkml:trace contextRef="#ctx0" brushRef="#br1">20948 5097 7963,'-13'0'395,"1"0"1,-1 0-1,1 0 1,0 0 0,-1 0-1,2 2 1,2 0 1395,0 3 1,2 8-1,-1 0 1,4 2-175,3 3-1449,1-4 0,5 8 0,5-6 1,6-1-1,8-2 0,5-5 1,1-4-69,0-3 0,5-3-254,-2-7 0,-3 0 1,-1-12-1,-4-1-540,-4-1 0,-5-2 639,-7 0 1,0 0-1,-6 0 1,-6 2 449,-8 2 1,-8 3-234,-10 6 1,-7 5 0,-7 3 0,1 4-406,-1 4 0,6 4 1,5 9-1,4 4-3653,9 2 3896,7-4 0,61 16 0,13-2 0</inkml:trace>
  <inkml:trace contextRef="#ctx0" brushRef="#br1">21680 5147 7963,'-8'-2'1570,"1"-2"1,3-3 0,6 1-542,9 1 0,9 4 0,9 1 0,4 0 0,3-1 0,1-2-4649,0-1 3620,11 0 0,-3-6 0,5-2 0,9-2 0,0 0 0</inkml:trace>
  <inkml:trace contextRef="#ctx0" brushRef="#br1">22449 5060 7963,'-7'12'975,"1"1"1,3-1-1,-1 2 1,1 1 0,1 2 106,2-2 1,7-5 0,4-2 0,6 0 0,2-1 0,3-3-833,2-3 1,1-1 0,-1 0 0,1-1-680,0-3 0,-4-4 145,-1-9 0,-9 2 0,0-6 0,-4 1 65,-4 0 1,-3-2-1,-4 6 1,-6 1 175,-5 1 1,-6 1-28,-7 1 0,1 5 0,-2 3 0,2 3-57,-2 1 1,4 5-374,0 3 1,7 3 499,10 2 0,41 16 0,15 4 0</inkml:trace>
  <inkml:trace contextRef="#ctx0" brushRef="#br1">22933 5122 14983,'14'0'486,"3"-1"0,5-2 0,7-1 0,6 1 0,8 3 0,4 4-486,4 4 0,2-7 0,7-2 0,3 1 0,0-1 0</inkml:trace>
  <inkml:trace contextRef="#ctx0" brushRef="#br1">24087 5122 7942,'-24'-7'558,"0"2"0,3 1 1,4-1-1,0 4 6078,0 4-6297,6 4 1,6 9 0,5 1 0,3-2 0,4-1 0,8-3 0,5-2 0,8-2 0,2-1-321,5-3 0,1-8 0,1-3 0,-1-3-175,-3-1 0,-3-5 0,-6 1 0,-4-1-93,-3-1 0,-9 4 0,-4-2 1,-5 2 564,-7 2 0,-17 5-44,-17 3 0,-6 4 1,-4 4-1,-3 5-948,-2 7 0,6 3 31,1 6 0,8-1 0,11 0 1,12-5 644,13-6 0,38-12 0,18-7 0,4 0 0,1-1 0</inkml:trace>
  <inkml:trace contextRef="#ctx0" brushRef="#br1">24522 5060 15542,'5'8'761,"6"-1"0,9-1 1,9-2-1,6 0 1,8 0-1,8 0-735,10 2 1,-27-5 0,2 1-1,2 1 1,0 0 0,-1 0 0,-1 0-1,0-1 1,0-1 0,31 0-27,-5-1 0,-5-16 0,-7-5 0</inkml:trace>
  <inkml:trace contextRef="#ctx0" brushRef="#br1">25552 5010 7881,'-6'11'800,"-2"-1"1,-2-2 0,2 3 0,4 3 0,3 4 0,1 0 504,0 0 1,5 4 0,5-3 0,5 2-1166,6 0 1,-2-6 0,3 0 0,3-4 0,2-4 0,1-2-602,-2-2 1,-5-8 0,-2-8-1,-2-7-193,-6-8 1,0 0 649,-7-5 0,-3 4 1,-8-2-1,-6 0 1297,-5 4 1,-3 2-364,-4 4 0,0 5 0,-1 8 1,-2 3 207,0 4 1,-6 12-1707,5 6 0,-2 6 0,6 6 0,7 4-3583,7 3 4151,5 1 0,73-49 0,-26-1 0,0 1 0</inkml:trace>
  <inkml:trace contextRef="#ctx0" brushRef="#br1">18615 5457 10290,'-6'7'1951,"5"0"-1604,-3-3 0,4 3 1,2 5-1,3 2 1,-1 1-77,1 2 0,-3 1 0,2-2 0,-3 5 0,-1 2 1,0 2-67,0 0 1,0 1-1,0 3 1,0 4-277,0 3 0,-1 1 0,-2 0 1,-3 0-59,0 1 1,3-3-35,-1-1 0,-2 0 0,2-5 0,1-3-316,2-4 1,1 0-177,0-5 1,5-8 517,4-9 0,-2-7 0,-1-9 0,1-5 353,0-2 1,1-7 0,5-2-1,-2 0 336,-3 3 0,7-3 0,-2 1 1,1-1-7,-1 3 1,5 3 0,2 3 0,0 1-390,1 1 1,0 10 0,3 0-1,1 4-408,0 4 0,-4 3 0,-2 6 0,-1 5 149,-3 4 0,-7 8 0,-3 1 0,-4 5 67,-1 2 1,0-2 0,0 3-1,-1-2-112,-4-2 0,0-2 1,-5-1-1,3-2-686,2-2 833,1-9 0,20-39 0,5-15 0</inkml:trace>
  <inkml:trace contextRef="#ctx0" brushRef="#br1">19260 6089 7790,'0'20'1961,"0"2"0,1-7-706,3-4 0,-1-4 0,6-9 0,2-2-546,4-4 0,-1-8 1,2-5-1,-2-3-704,-2 0 0,1-3 0,-2 0 1,-3-2-307,-4 1 0,-3 4 48,-1 3 0,-1-1 0,-3 4 1,-4 0-45,-3 0 0,-7 6 1,-3 5-1,-4 1 240,-4 4 1,3 2 0,-3 4 0,4 5 106,5 7 0,-2 7 1,5 7-1,3 2 27,5 2 0,3-3-77,6-2 0,50-47 0,12-13 0</inkml:trace>
  <inkml:trace contextRef="#ctx0" brushRef="#br1">19707 5804 7770,'-7'8'428,"1"-1"504,1-1-879,3-2 1,-3-5 202,5-4 377,0 4 60,0-4-12,0 5 1705,0 0-1569,5 0-350,-3 0 0,3 1 25,-5 3 1,0-1-318,0 5 0,4 0 0,1 6 0,-1 1-20,1 2 1,-3 9 0,3 0 0,-1 3-44,0 1 0,5 4 0,-4-6 1,1-1-558,-1-5 1,5 0-1,-2-7-8,3-4 1,-3-10 0,-1-10 0,0-8 61,0-8 1,0-1 0,3-7 0,-3-1 288,-2-2 0,5 4 0,-3 3 0,1 3 752,0 1 1,2 0 0,5 2-1,2 2 183,-2 5 0,0 6 1,1 3-1,4 2-584,-1 2 1,0 3-1,-3 4 1,-1 4-214,-4 3 1,1 3 0,-5 1 0,0 3-7,-3 2 0,-3 0 0,-1 5 1,0 0-135,0 0 0,-1-1 1,-2 1-1,-2-1 154,-2-4 0,0 4 0,-1-5 0,2 0 48,1-2 1,3-3 0,-3-3-754,-1-3 562,5-3 1,1-14 124,8-4 1,-1-2 0,0 3-740,-2-1 1,1 1 0,-3 0-232,1-1 1,1 2-1,-2 2 501,1 0 1,0 5 742,-4-4 432,0 5 285,0-2 1,0 3-610,0-2 1,0-3 0,0-5 0,0-1-2,0 1 0,0 0 0,0-1 0,2 1-42,2-1 1,3 1 0,5 0 0,1-1-275,-1 1 1,0 4 0,1-1-1,-1 1-468,1 1 0,-1 0 1,1 4-1,-1-1-1020,0 2 1,-3 0 885,-1 2 1,-4 0 0,3 2 783,-2 2 0,0-2 0,-5 7 244,0 0 0,0-2 1,-2 2-1,-1 0 272,-1 2 1,0 2-1,4-1-683,0 0 0,0 1 1,0-1-454,0 1 1,0-1-683,0 0 1,2 1-803,2-1 1,-3-4-309,3 1 0,3-6 2133,1 1 0,20-31 0,5-7 0</inkml:trace>
  <inkml:trace contextRef="#ctx0" brushRef="#br1">20575 5953 7797,'0'12'282,"0"1"1,0-1 0,0 1 919,0-1 1,6-5-1,2-3 1,5-3 769,3-1-1914,-2 0 0,8 0 1,-4-1-1,0-3 1,1-4-1,-1-3 1,0-2-207,-3 1 1,-2-5-85,-5 1 0,2-2 1,-6 3-1,-2-3-87,0-2 0,-8 5 1,-2-3-1,-4 2 411,-5-1 0,-2 2 1,-6 7-1,0 4 428,0 2 0,0 2 1,1 2-1,0 2-305,4 4 0,2 7 1,7 3-1,2 2-215,5 2 0,36-10 0,9-1 0</inkml:trace>
  <inkml:trace contextRef="#ctx0" brushRef="#br1">21072 5841 7766,'-13'6'909,"1"-3"0,0 5 0,-1 2 0,2 1 0,1 1 0,4 0-258,0 1 0,2 5 0,4 2 1,0 4-981,0 1 0,0 9 0,0 5 0,0 3 0,0 5 0,0 1-83,0 2 0,0-2 0,0-2 1,0-5 366,0-2 0,0-13 0,0-8-262,0-11 0,0-11 1,0-17-1,0-11-37,0-11 0,1-3 1,2-14-1,3-2-75,0-2 0,3 2 1,5 5-1,1 2 786,1 3 0,6-2 0,-1 4 0,2 8 523,2 6 0,1 11 1,2 8-1,2 5 61,2 4 0,-4 4 1,-1 9-1,-3 6-472,-4 4 1,-4 2 0,-1-5 0,-6 2-354,-5 2 1,-2-2-1,-2 4 1,-2-1-207,-2-1 1,-3 5-1,-5-5 1,-2 0-907,-2-3 1,-2 4-1,-4-1 1,2-2 985,3-4 0,-17-38 0,1-13 0</inkml:trace>
  <inkml:trace contextRef="#ctx0" brushRef="#br1">21593 5953 7766,'-11'12'2471,"4"-3"1,-7-2 0,5-2 2443,-1-2 0,-1 2-3085,-1-1 0,3 1-3156,1-5 0,5-2 1326,-1-2 0,-3-19 0,0-10 0</inkml:trace>
  <inkml:trace contextRef="#ctx0" brushRef="#br1">16356 8471 7790,'-18'12'766,"4"2"0,-4 2 0,2 5 1,-1 2-1,2 4 0,3 2 1,4 2 482,3 1 0,5-2 0,6-6 0,6-5 0,8-7 0,4-6-986,5-5 0,-1-8 1,4-4-1,-2-7-460,-2-5 1,-4 1-1,-3-7 1,-4 3-35,-4 1 1,-2-4 0,-2 0-1,-7 3 139,-4 4 1,-7 0 0,-7 7 0,-6 2 279,-6 4 1,1 6-1,-5 0 1,2 6 375,2 5 0,2 9 0,1 3 0,3 5-24,5 4 0,6-1 0,11 3 0,2-2-1760,2-5 1,4-2 144,9-10 1,6-2 0,8-10 0,0-3 1074,4-5 0,-11-28 0,-1-14 0,2-7 0,1 0 0</inkml:trace>
  <inkml:trace contextRef="#ctx0" brushRef="#br1">16977 8607 7845,'-7'6'657,"5"0"0,9 1 345,10-3 1,6-4 0,8-2 0,4-4-1136,5-1 1,9-1 132,0-4 0,-2-4 0,6-3 0,5-1 0,1 0 0</inkml:trace>
  <inkml:trace contextRef="#ctx0" brushRef="#br2">18205 8607 7977,'-30'14'700,"5"1"1,8 2-1,9-4 1,8-3 704,7-6 1,5-4-1,5-4 1,4-6-1,2-5 1,2-6-1380,0-2 1,0-3 0,-2-2 0,-1 1-38,-1 3 0,-10 0 0,0 4 0,-4 1-20,-4 2 0,-9 5 0,-8 4 0,-9 6 42,-9 9 1,-5 4 0,-2 13-1,1 3 610,2 4 0,12 2-13,4 4 1,6 3-1,6-2 1,5-5-307,6-5 0,14-6-270,12-10 1,10-5 0,4-5 0,1-9-84,3-10 0,0-6 107,-2-6 0,1-1 0,-10-3 0,-9 2-68,-8 1 1,-10 8 99,-5-3 0,-6 9 0,-7 0 0,-12 7 410,-9 5 1,-6 4-461,-1 4 1,-5 3 0,1 5 0,2 2-226,5 2 1,4-2 191,5 3 0,5 1 0,5-2 0,6-1 58,4-1 1,14-6-520,3 1 0,10-7 0,2 2 0,3-4 586,1-4 0,-2 2 99,-1-7 1,-2 5 0,-2-3 0,-6 0 39,-5 1-1849,1 3-819,-10-3 2399,5 6 0,-28 6 0,-6 1 0</inkml:trace>
  <inkml:trace contextRef="#ctx0" brushRef="#br3">19123 8781 10418,'0'-13'563,"13"1"0,9-1 0,14 0 0,15-2 0,15-2-349,-26 9 1,1 1 0,2 0 0,0 1-1,2 1 1,1 1 0,-2 0 0,-1 1 0,-2 0-1,0 0-214,-1 3 0,-1-2 0,-3-4 0,-2-1 0,34-7 0</inkml:trace>
  <inkml:trace contextRef="#ctx0" brushRef="#br3">20414 8570 7938,'-25'12'876,"2"6"0,2 3 0,5 2 1,3 3-1,5 1 0,5-1 1,6-6 362,5-4 0,10-3 0,7-8 1,5-4-1221,2-4 1,4-9-1,-3-9 1,1-2-1,1-2 1,-3-1-570,-2-3 1,-7 3-1,-7-5 1,-7 2 238,-5 0 1,-2 0-1,-5 6 1,-7 2 417,-10 5 0,-11 8 0,-11 3 0,-7 5 664,-3 5 0,-2 7-97,4 9 0,6 8-496,3 4 0,9-2 1,9 2-1,9 0-1196,9-1 0,17-2 1018,13-5 0,18-27 0,10-10 0,10 1 0,0-1 0</inkml:trace>
  <inkml:trace contextRef="#ctx0" brushRef="#br4">20910 8657 7884,'16'4'683,"7"0"0,14-1 0,16-2 0,12-1 0,-29 0 0,2 0 1,2 0-1,1 0-259,2 0 0,0 0 0,0-2 0,-1 0 0,-1 0 0,0 0-424,-4 2 0,0-3 0,8-9 0,1-5 0,-1 0 0,0 0 0</inkml:trace>
  <inkml:trace contextRef="#ctx0" brushRef="#br4">22151 8495 7884,'-31'13'924,"-2"1"0,6 1 0,5 4 1,4 2-1,7 2 0,7-1 0,7 0 609,5-2 0,10-3 1,7-6-1,8-2-1453,7-5 1,0-7 0,4-4-1,0-2 1,-2-5 0,-2-1-125,-4-3 1,-7 3 0,-2-6 0,-5-1-316,-5-2 1,-9 0-1,-4-1 1,-4 1 547,-4 4 0,-8 0 34,-9 4 1,-8 6 0,-6-1 0,-3 4 396,-3 5 0,-2 0 276,1 2 0,5 6 0,0 3 0,7 5 361,3 3 0,8 5-1219,3-2 0,7 4 1,8 1-1,8-2-1697,9-2 1,8-3 645,5-6 1,2-5-1,8-4 1,1-6-4534,1-5 5546,-5-3 0,-16-16 0,-4-8 0,0-3 0,0 1 0</inkml:trace>
  <inkml:trace contextRef="#ctx0" brushRef="#br4">22325 8495 7884,'-23'13'431,"1"-1"0,1 1 0,0 0 1,2 4 1533,2 4 0,5-2 0,4 0 0,5-1-1291,6-3 0,11-2 0,10-5 0,8-5 0,4-7 0,1-9-1060,0-6 0,-1 0 0,-1-2 1,-4-1-71,0-2 1,-6 0 0,-6-1-1,-3 0-599,-4 0 1,-6 6-1,-7 2 1,-4 5 820,-8 4 0,-12 2 968,-12 6 1,-2 7 0,-6 6-1,-1 7 1047,2 8 1,-3 3-1621,6 7 0,7-1 0,10-1 1,10-2-2226,9-1 2064,9-5 0,36-42 0,15-19 0,-14 9 0,0 0 0,0 0 0</inkml:trace>
  <inkml:trace contextRef="#ctx0" brushRef="#br4">18764 9822 7986,'-6'-12'658,"-1"0"1,-4-1-258,3 1 0,-3-1 0,4 1 1,-1 0-1,1-1 0,0 1 166,0-1 1,-1 5-1,-5 1 1,0 2-1,-3 2 1,-2 3 227,-1 4 1,-2 9 0,-3 7 0,-1 5-158,0 4 0,4 4 1,2 8-1,1 5-545,3 2 1,7 2 0,5-2 0,7-3-882,8-3 1,8-5 0,10-5 0,7-9-446,7-9 1,9-9 1232,1-9 0,0-24 0,6-11 0,-18 9 0,0 1 0,0 0 0</inkml:trace>
  <inkml:trace contextRef="#ctx0" brushRef="#br4">19086 9971 7982,'-5'13'824,"-1"-5"0,-3 2 0,0 2 1,1 5-1,0 2 788,-1 3 1,7 1 0,-1 2 0,6 0-1078,5 0 1,9-6-1,3-4 1,5-5-1,4-6 1,4-4-638,3-4 1,1-9-1,-1-7 1,-2-5-326,0-4 0,-7-4 0,1-7 0,-8-1-143,-7 1 0,-2 2 0,-7 4 1,-4 2 436,-7 2 0,-7 1 0,-12 6 1,-3 2 873,-4 4 1,-3 9-217,-1 4 1,0 4-1,1 4 1,1 6 601,2 5 1,10 8-1239,-2 6 1,10 2 0,4-5 0,9 0-5130,9-3 5240,10-6 0,41 1 0,-22-12 0,1 0 0</inkml:trace>
  <inkml:trace contextRef="#ctx0" brushRef="#br4">19843 9810 7962,'0'-12'953,"-4"-1"1,0 1-1,0 1 1,0 1 41,0 2 0,-1 15 1,7 4-1,1 10-296,1 9-648,0 4 1,-4 9 0,1 4 0,2 5 0,1 5 0,-1 2 0,-2 2-274,-1 2 0,0 6 0,0-4 0,0-5-108,0-5 0,0-5 1,0-6-1,0-8-571,0-10 515,0-12 1,0-10 0,0-11 0,0-9-771,0-12 0,0-8 665,0-5 1,0-5 0,0-7 0,0-5-261,0-3 1,0 3 751,0 0 0,6 5 0,2-5 0,4 1 198,5 5 1,2 5 153,6 14 1,1 8 0,3 9 0,3 3 1491,0 5 0,2 8-1020,-5 8 0,0 9 0,-4 5 0,-2 4 10,-2 3 1,-3 0-607,-6-4 1,-1-1 0,-2 1 0,-5 0 60,-3 0 1,-2-6-125,-3-2 0,-5-3 0,-7-2 1,-3-1 120,-1-3 0,-7-2-151,2-6 1,-3 0 0,2-2 0,-2 0 147,0-3 1,-6-3-708,5 4 0,6-1 0,5 2 0,3-3-4821,3-1 5244,2-1 0,48-15 0,11-3 0</inkml:trace>
  <inkml:trace contextRef="#ctx0" brushRef="#br4">20538 9996 7959,'-18'18'608,"4"-4"1,-1 4 0,4-2 0,4 2 0,2 0 0,3 0-1,7-4 652,7-5 1,7-3 0,10-6 0,4-1-1202,3-4 0,-3-7 0,-1-9 1,0-2-1,-2-3 0,-1-2-495,-6-1 1,-3-4 0,-9 4 0,-3 2 228,-4 0 1,-4 4-1,-5 2 1,-9 6 684,-10 6 0,-6 3 0,-7 6 1,-2 1-114,-2 4 1,4 1 0,-1 7 0,8 1-290,4 2 1,8-2-4094,6 3 4017,5-9 0,36-10 0,19-7 0,0-2 0,0 1 0</inkml:trace>
  <inkml:trace contextRef="#ctx0" brushRef="#br4">21059 9822 7959,'5'-12'62,"0"0"0,2-2 0,3-1 1,1-3 776,1-1 0,6 2 0,3-4 1,2-1-218,2-1 0,1-2 0,2 0 0,1-1-312,-2-3 0,-1 2 0,-2-5 0,-3 0-171,-5 0 0,-2 5 1,-2-3-1,-1 1-111,-2 0 0,-4-4 0,-5 4 0,0 0-5,0-2 0,-5 4 63,-4-6 0,-3 7 1,-3 1-1,-3 7 122,-1 4 1,2 7 33,-4 3 1,2 4 0,-3 6 0,1 7 364,-1 11 0,-1 8-239,-2 9 0,1 7 1,2 9-1,3 3-129,1 8 1,8-33 0,-1 1-367,3 1 1,0 1 0,-2 1 0,1 0 0,2 1 0,1-1 0,2 0 0,1-1-26,1 0 1,2 0 0,0-2 0,1 0-647,3 30 1,9-11 0,7-17 0,4-7-581,0-11 0,5-6 975,0-6 0,4-3 1,-4-11-1,-1-6-2384,-2-8 2787,-1-3 0,0-6 0,0-3 0,-1-4 0,1-4 0</inkml:trace>
  <inkml:trace contextRef="#ctx0" brushRef="#br4">21556 9661 7959,'-13'0'235,"1"0"0,0 0 0,-1-1 1015,1-3 0,3 2 0,3 0 0,-1 4-582,0 7 1,0 3 0,-1 5 0,2 3-78,1 4 1,3 6-1,-2 3 1,3 3-246,1 1 1,1-1 0,3-4 0,4-6-770,4-4 1,5-13-1,6 0 1,3-7-735,3-2 1,0-11 0,-5-5 0,1-6-118,0-3 1,-4-4 894,-1 0 0,-7-5 1,1 2-1,-3 0 114,-6 3 0,2 7 452,-3 2 1,0 5 0,-4-2 0,-1 5 520,-3 3 0,-2 5 131,-2 8 0,-4 9 1,1 9-1,-5 7 986,1 8 0,1 6-1348,2 6 1,0 8 0,-1 5 0,2 7-211,7-33 1,0 1 0,-2 0-1,1 2-152,1 0 0,0 0 1,-2 0-1,1-1 0,-1 3 1,1 0-1,0-3 0,1 1-171,0 30 0,-3-9-165,-1-14 0,1-9 0,-3-11 1,-2-8 321,-3-10 0,-7-6 83,1-6 1,-4-5-1,-4-6 1,-4-3 437,-3-1 0,-1 0-950,0-2 1,0-3-1,1 5 1,4-1-4483,7-1 4810,6 6 0,27-18 0,10-7 0,0-1 0,0 0 0</inkml:trace>
  <inkml:trace contextRef="#ctx0" brushRef="#br4">22201 9736 7881,'-12'0'2303,"-1"-6"1,1-1-711,-1 0 1,7 3 0,1 8-1498,4 5 1,1 7 0,0 5 0,0 2 0,0 2 0,0 1-119,0 3 1,0-3-1,0 3 1,0-4-290,0-4 0,0-3 0,1-7 0,4-3-101,3-4 1,0-9 0,3-8 0,3-9 9,0-10 1,5-1-1,0-8 1,2 2 612,0 2 1,-1 6 0,5 2 0,-1 4 180,-4 4 1,4 3-39,-4 6 0,-2 5 0,-1 4 0,-3 6 340,-2 5 0,-1 9-382,-3 3 1,-2 4-1,-6 1 1,-1-1 73,-4 1 0,3 0-281,-7 0 0,2 0 0,-2-2 1,1-1 559,-2-1-1188,4-6 0,2-4 0,10-12-697,6-10 1,2-9 687,7-9 0,-1-2 0,7-7 1,0 3-195,2 2 0,-1-2 1189,-8 6 0,2 6 0,-5 8 141,-2 5 1,-2 6 206,-5 8 1,-3 4 0,-5 9 0,0 5 404,0 5 1,-1 5-770,-3 5 0,1 0 0,-4 1 1,2-1 88,2 0 0,1-2-1774,2-7 1,7-1 0,6-15-1,7-8 1238,8-9 0,1-24 0,1-11 0,6-7 0,0 0 0</inkml:trace>
  <inkml:trace contextRef="#ctx0" brushRef="#br4">23033 9872 7880,'0'25'0,"-5"-2"0,1-2 1959,2-4 1,6-9 0,5-4 0,5-4-873,3-4 1,3-7-1,-3-9 1,-1-2-1358,2-4 1,-4-7 0,3 0 0,-5-1-481,-4 1 0,2-3 1,-6 4-1,-1 0 163,-2 3 0,-6 5 0,-5 2 1,-4 2 437,-2 2 1,-5 7 501,5 7 1,-5 6-1,4 6 1,2 8 686,1 6 1,3 10-458,3 5 0,3 2 0,6 5 1,3 0-1568,4 0 1,9-4-127,4 1 0,3-6 0,5-5 0,4-2-1156,3-5 0,-4-10 1901,-3-1 0,-4-8 0,-5-1 0,-4-6 28,-7-5 1,-3-4 905,-6-5 0,-4-1 0,-2-4 0,1 0 1349,-1-4 0,-2 1-799,4-4 1,-5-3 0,5-1 0,2-3 507,0-1 1,4-1-1147,2-4 0,3 8 0,5-2 0,2 6 155,2 6 1,-1 6 0,6 10 0,1 4 5,2 3 1,3 7-503,-2 7 0,3 1 0,-9 6 1,0 1-601,-2-2 1,-3-1-1205,-2-5 0,0-2 1,1-3-5545,-1-4 7208,-5-3 0,-23-45 0,-12-11 0</inkml:trace>
  <inkml:trace contextRef="#ctx0" brushRef="#br4">17485 10641 7853,'-8'-1'459,"0"-2"1,0-3-1,-1 1 1,1-2-1,-2 1 1,-1 1 750,-1 2 0,0 2 1,-1 2-1,-1 3 0,-2 6 1,-5 5-752,-2 6 0,-9 5 0,-4 6 1,-4 6-421,0 5 1,-5 4-1,20-21 1,0 2 0,-3 1-1,-1 2-78,-1 3 1,0 1 0,-1-2 0,0 0 0,-1 4 0,0 1 0,1-2 0,-1 1-391,1-1 0,0 1 1,1-4-1,1 0-192,3 1 0,2-2 0,-19 16 1,7-2-1,9-15-2432,5-9 3053,12-9 0,-5-8 0,7-5 0</inkml:trace>
  <inkml:trace contextRef="#ctx0" brushRef="#br4">16120 11075 7970,'-25'6'-195,"1"2"1,0 4 0,4 5 0,2 5 0,1 5 0,1 8 575,0 5 0,4 0 0,2 7 1,3 2 330,2 4-611,1 6 1,11-12 0,5 0-1,7-6 1,6-7 0,4-3-1,6-9-90,5-9 0,0-6 1,5-8-1,2-5-132,1-6 1,5-2 0,-2-6 0,-4-1-236,-3 2 0,-4 1 1,-6 5 355,-1 1 0,-44-6 0,-7-1 0</inkml:trace>
  <inkml:trace contextRef="#ctx0" brushRef="#br4">16009 12266 7904,'-13'12'95,"2"0"0,2 1 0,2-1 1,0 2-1,1 3 0,1 2 0,2 3 491,2 3 0,1-3 0,0 9 0,0 1-360,0 1 0,0 4 0,0-8 1,0-1-1,0-2 0,0-2 168,0-4 1,-2-3-228,-2-9 1,3-5 0,-5-10 0,1-8-75,-4-7 0,4-6 23,1-9 1,-2-9 0,2 0 0,1-1 890,2-1 0,1-1-477,0 0 1,1 0-1,5 3 1,5 3 412,4 4 1,8 1-894,2 9 1,4 5-1,6 9 1,-2 6-465,1 4 0,1 5-1905,-2 5 0,5 3 2319,-4 8 0,-1 37 0,-21-20 0,0 0 0</inkml:trace>
  <inkml:trace contextRef="#ctx0" brushRef="#br4">16468 12303 7904,'-13'8'170,"1"-1"1,0 0-1,1 0 1,1 2 517,2 2 1,5 3-1,-1 3 1,2 3-1,4 4 1,0 1-176,3 0 1,8 1-1,1 0 1,4 0-476,4-3 0,2-3 0,0-2 0,1-7 26,0-4 0,0-3-29,0-4 1,4-2 0,0-3-1,-3-8-378,-4-6 1,0-6 134,-6-4 1,0-1-1,-7-3 1,-2 3-190,-1-1 0,-2 5 184,-4-3 0,-6-1 0,-2 2 1,-4 4-77,-5 2 0,-4 6 186,-8 0 0,3-2 0,-3 3 0,3 4 305,1 5 0,2 5 55,2 1 1,-1 3 0,7 6 0,4 11 624,5 6 1,5 8-292,1-1 1,6 3 0,3 1 0,6-1-497,6-3 0,2 2-187,2-6 0,4 0 0,2-5 0,0 0-59,4-4 0,1-2 52,1-5 1,-1-6-1,-2-3 1,-2-3-377,-2-1 1,-1-3-1201,-4-5 1,3-6 1674,-4-10 0,-10-20 0,-6-9 0,-1-4 0,-1 0 0</inkml:trace>
  <inkml:trace contextRef="#ctx0" brushRef="#br4">17237 12104 7900,'-12'0'525,"-1"0"0,1 0 1366,0 0-1085,-1 0 0,6 2 1,3 3-1,3 6 0,1 6 1,0 4-1,0 5-305,0 5 1,1 5 0,2 1 0,2 2-636,2 2 0,-3-6 26,5 2 1,-1-12-1,4-3 1,2-7-671,3-8 1,-4-6-104,4-5 1,2-8 0,2-10 0,1-4-160,-1-3 1,1-4 1274,-6 4 1,2-4 0,-3 5 0,2 3 939,-2 3 1,-1 7-405,-2-2 0,1 9 1,-1 4 716,1 3 1,-6 8-1021,-3 5 1,-3 6 0,-1 8-1,0 3 397,0 4 1,0 3-602,0 1 1,0-1 0,0-2 0,0-2-1470,0-2 0,1-8 718,4-9 1,6-8 486,5-9 0,2-46 0,-3-22 0,-4 19 0,0 1 0,0-1 0</inkml:trace>
  <inkml:trace contextRef="#ctx0" brushRef="#br4">17932 12328 7811,'0'18'463,"-4"-5"0,-2 4 0,1-2 0,-1 0 0,4 3 1,0 0-1,4 1 1069,2 1 0,3-5 1,7 0-1,1-5-1263,1-6 1,5-3-1,-3-2 1,0-3 0,1-6-1,-1-5-445,0-6 1,-3-2 0,-7-2 0,-4-1 38,-2-3 0,-2 1 0,-2-3 0,-2 2-257,-4 5 0,-3 1 470,-1 6 1,-6-3 0,-3 4 0,-2 5 79,-2 6 0,0 3-219,0 2 1,0 7 0,2 6 0,4 6-1349,6 4 0,6 6 1411,7 0 0,39 0 0,9-4 0</inkml:trace>
  <inkml:trace contextRef="#ctx0" brushRef="#br4">18230 11522 7835,'-1'-13'1961,"-2"1"-510,-1-1 1,-5 8-1,5 5 1,2 8-917,0 7 1,2 6 0,0 8 0,0 5 0,0 6 0,0 7-143,0 6 0,0 11 0,0-26 1,0 1-1,0 4 0,0 1-470,0 2 1,0 1-1,0-3 1,0 1-1,0 0 1,0 0-1,1-3 1,0-2-857,0-1 1,2-3-1,5 20 1,10-17-1,7-16 933,6-13 0,-5-31 0,1-10 0,2-4 0,0 1 0</inkml:trace>
  <inkml:trace contextRef="#ctx0" brushRef="#br4">18515 12315 7838,'-12'37'1199,"1"1"1,3-2 457,4-3 0,8 0 0,4-9 1,4-6-831,5-7 1,2-5 0,7-9 0,2-4-1408,1-5 1,0-10 399,-4-3 0,-5-1 0,-2-7 0,-3-2-176,-3-1 1,-8-1-142,0 0 1,-3 4-1,-2 0 1,-3 0 208,-5 1 0,-7 3 600,-5 9 0,-2-2 1,-3 5-1,-2 3 662,-1 5 0,0 6-751,4 11 0,0 6 1,2 13-1,4 5 393,6 5-616,6 3 0,23-11 0,7 2 0,1 1 0,0 0 0</inkml:trace>
  <inkml:trace contextRef="#ctx0" brushRef="#br4">19037 12080 7774,'-13'0'1344,"1"0"0,-1 0 0,1 0 1,0 0-445,-1 0 1,6 1 0,3 3 0,3 4-751,1 3-179,0 7 1,4 2-1,0 4 1,0 1 0,0 1-1,0 2 1,-1 1-153,-1-1 0,2-2 1,1-3-1,1-2-102,-1-5 1,5-7-1,-2-5 1,5-4 207,3-4 1,-1-5-1,5-7 1,-2-6 165,-3-6 1,3 2 10,-2-3 1,2 3 0,-3 1 0,2 0 379,-2 0 1,-1 5-196,-2-1 1,1 7 0,-2 1 119,-3 3 1,2 9-78,-6 1 0,0 6 0,-6 11 0,0 4 443,-2 2 0,-5 6-499,5 0 1,-4 4 0,2-3 0,1-1 268,-1-3 0,2 1-1108,4-11 1,2-5 0,2-8-680,4-6 1,3-9 697,1-9 1,5-6 0,-1-2 0,1 1 657,1 2 0,-3 4 74,6 5 1,-6 2 0,3 11-1,-2 1 222,1 2 0,4 8 266,-5 5 0,-1 6 0,-5 8 0,-3 3 263,-2 4 0,0 7-1164,-5 2 1,0-1-1,0-4 227,0 0 0,-6-16 0,-1-4 0</inkml:trace>
  <inkml:trace contextRef="#ctx0" brushRef="#br4">21717 10914 7914,'-4'-13'101,"0"1"0,0 0 1,0-1-1,-1 1 1,1-1-1,0 0 1,0-3-1,0-1 369,-2-3 1,5 4 0,-3-4 0,2 1 0,2 1 0,0 0 226,0 3 0,0-3 0,0 2-299,0 1 1,0 5-395,0 2 1,0 6 0,0 2-1,0 9-130,0 6 1,0 4-1,0 7 1,0 3-17,0 4 0,0 3 29,0 1 1,-4 6 0,0 2 0,1 4 238,2 0 1,1 2 82,0 3 1,-4 7-1,-2 5 1,1-1 391,-1-2 1,-2-1-284,4 0 1,-4 0-1,4-1 1,1-4 5,1-3 1,2-4-246,0-5 1,0 2 0,0-4 0,0 0-315,0-1 0,0-2-42,0-7 0,0 7 1,0-4-1,0 0-214,0-2 1,5-1 319,-1 5 1,0-1 0,-3-1 0,2-2-33,1-1 1,0-1 89,-4 1 0,0-3 0,0-5 0,-1-1-439,-3-4-1182,2-2 1734,-3-11 0,-12-68 0,7 20 0,0 0 0</inkml:trace>
  <inkml:trace contextRef="#ctx0" brushRef="#br4">21469 12290 8035,'-6'9'54,"0"-1"1,-3 2-1,2 2 454,2 5 0,1-2 0,4 7 0,0 4 938,0 6-1064,5 4 0,3 5 0,8 2 0,2-1 1,2 0-1,5-7 0,4-6-13,3-7 1,1-11-1,4-13 1,0-13-211,1-13 0,2-17 8,-3-9 0,-3-5 0,-9-3 1,-2 1-658,-2 3 1,-3 0-67,-6 9 1,-5 3 0,-2 14 0,-4 8 555,-1 6 0,-39 20 0,-9 7 0</inkml:trace>
  <inkml:trace contextRef="#ctx0" brushRef="#br4">19632 13952 8031,'-12'6'123,"4"-1"0,-1 5 1,1-2-1,0 2 1,0 0-1,-1-1 1258,2 0 1,2-4-1031,5-1 0,9-5 0,4-12 1,2 0 72,3-4 0,1-2-200,6-6 1,1-4-1,3-1 1,6-2 115,5-2 1,0-2 0,5-3-1,2 1-109,1 0 1,3-2-191,3 7 0,-4 9 1,-1 3-1,-6 7-187,-4 6 0,-8 2 86,-2 6 1,-8 6-1,-4 3 1,-4 7 11,0 4 0,-6 9 654,-3 4 1,-3 3 0,1 1-1,0-1 585,3-3 1,4 0-1009,-1-8 1,10-8 0,7-13 0,8-6-464,7-6 1,4-10 79,6-11 0,0-9 1,-1 0-1,1 0 9,0-1 1,-2 2 298,-3 0 1,-2 11 0,-7 5 0,-2 7 326,0 6 0,-7 4 28,2 8 0,-7 7 0,-3 6 0,-1-1 973,-2 2 0,1-4-739,0 2 0,0-2 0,-4-3 0,3-3-697,0-3 0,6-4 0,-1-1 0,-2-1 0,0-4 0,1-4 0,-1-6 0,-4-1 0,2-4 0,-3-1 0,-2-4 0,-1 2-1099,-3 2-508,3 3 0,-5 9-529,2 5 1,-2 9 639,-6 12 1496,0 5 0,-22 19 0,-6 11 0</inkml:trace>
  <inkml:trace contextRef="#ctx0" brushRef="#br5">21692 13680 9362,'-8'0'904,"1"-2"1,2-2 0,3-3 0,5-1-286,5 0 1,5-2-1,3-7 1,5-2-1,2-2 1,2 1-513,0-2 0,4-2 0,0 1 0,-2 1-209,0 1 0,-3 2 1,0-2-1,-2 6-105,-1 5 1,-10 1 0,1 6 704,-1 4 0,-5 6-177,-2 10 1,-8 3-1,-5 9 1,0 4 376,0 3 1,0-4-88,5-3 1,0-4-1,4-3 1,1-4-776,3-5 0,8-3-70,9-10 0,8-7 0,6-5 0,3-7-372,4-5 0,-1-6 425,-4-3 1,0 1 0,-1 0 0,-3 3-160,-4 6 0,-7 4 410,-1 6 1,-10 6 0,1 3 601,-1 3 0,-5 8 43,-2 5 0,-2 2 0,-2 7 0,0-1 757,0 0 1,0-1-1399,0-3 1,9-6 0,5 1 0,4-4-617,4-4 0,1-3 308,2-4 1,6-3 0,0-6 0,2 1-501,0-1 1,-5 1 481,1 0 0,1-1 0,-1 2 1,-3 2 739,-3 0 0,-1 7 44,-6-3 0,2 5 0,-4 5 0,0 1 1157,-3 1 0,-2 7-1521,4-6 0,-5 8 0,0-7 0,2 4-168,1-2 0,1-3 0,1 0 0,1-2 0,1-6 0,3 0 0,1 0 0,0-4 0,2-1 0,2-3 0,-2 3 0,3-1 0,0 1 0,-3 0 0,0 5 0,-2 0 0,3 0 0,-3 0 0,-1 0 0,-1 2 0,-5 2 0,-1-1 0,-1 4 0,-3 0-2081,-2-1-407,-1-3 2488,-4 3 0,-5-12 0,-2-1 0</inkml:trace>
  <inkml:trace contextRef="#ctx0" brushRef="#br3">23790 13493 7921,'-13'0'154,"1"2"1,-1 1 0,1 1-1,0-1 1,-1-1 921,1 2 1,-1 2-1,1 2-464,-1-4 1,8-2 0,5-4 0,8-3-234,7-8 1,5 0 0,7-8 0,5-1-26,5-2 1,3 0-396,-3-1 1,5 1 0,-1 2 0,-1 3-330,-1 1 0,-3 2 133,-3 3 1,-3 2 0,-7 3 0,-2 4-1243,-4 2 1405,-4 2 0,-6 6 0,-2 2 0,-5 5 281,-5 3 1,3 3 656,-7 6 1,2 0-1,-1-2 1,4 0 124,3-3 1,6-5-870,3 2 0,10-5 0,6-2 0,3-3-392,1-2 0,4-2 142,1-7 1,3-3-1,1-5 1,-1-2-147,-3-3 1,-3 4 155,-5-4 0,0 3 0,-2 2 0,-2-1 175,-5 1 1,-2 5 270,-1 3 1,-1 3 0,2 1 0,1 1 639,2 3 0,-1 3-476,-3 5 0,4 1 1,4-1-1,3-1-573,0-2 0,1 0 136,0-5 0,4 0 0,1-4 0,1-1 455,-1-3 0,-1-3-270,-4-5 1,4-1 0,0 1 0,-2-1 275,-1 1 1,-1 0-378,0-1 0,-4 6 1,-2 2-1,-1 1 916,-3 0-1193,-1-1 1,-2 5 0,1 2-1429,-1 2 1,-4-3 915,1 3 0,-1-2 0,3-4 0,-1 0-524,-2-2 1,4-5-799,5 5 0,1-1 1974,-2 1 0,9 8 0,7-3 0</inkml:trace>
  <inkml:trace contextRef="#ctx0" brushRef="#br3">20811 14374 7542,'-7'-5'480,"2"2"1,3-4 0,0 0-1,-2 0 1,-1-1 914,0 1 1,3-4-394,-2 3 1,3 1-631,1-2 0,-1 7 0,-2-1-307,-1 6 0,0 1 0,4 7 0,0 4-67,0 3 1,-2 3 0,-1 5-1,-1 3 29,2 4 1,-1 7 0,0 3 0,-1 1-46,1 2 1,2 1 0,1 0 0,0-4-213,0-5 1,0 1-1,0-11 1,0-5-664,0-5 182,0 1 701,0-10 1,-2 2-1,0-13 68,-3-2 1,-3-3-1,3-5 273,-2-1 0,4 1 1,-1 0-1,3-1 223,1 1 1,0-1-374,0 1 0,5 0 0,3-1 0,3-1-120,2-2 1,1 6-38,2-2 1,-1 2 0,5-2 0,0 1 37,4 2 1,-2 4-1,7 5 1,-2 0 66,2 0 1,2 5 0,3 5 0,-2 5 20,-2 6 0,-5 2 0,-6 2 0,1 0-28,-1 0 1,-8 0-1,0-1 1,-4 1-152,-4 0 0,-2-4 1,-2-2-1,-4-1-112,-3-3 1,-4-5 182,-5-2 1,-2-4-1,-6 3 1,0-2 357,0-2 1,-1-1-139,-3-2 1,2 0-1,-5 0 1,2 0 386,2 0 0,0 0-576,0 0 1,1 0 0,0 0-1,5 0-2513,5 0 827,3 0 1,9-2 1612,5-2 0,49-36 0,-15 13 0,0 0 0</inkml:trace>
  <inkml:trace contextRef="#ctx0" brushRef="#br3">21543 14771 7845,'-5'-7'928,"-2"2"1,1-1 0,6-1-186,7 0 0,6-4 0,3 3 0,5-4 0,2-4 1,4-2-568,2-1 1,-3-2-1,4-3 1,-1-1-165,0 0 0,1-4 0,-3-1 0,-3-1-219,-4 1 1,-5 1 119,-3 4 0,-5-1 0,-3-1 0,-2-2-10,-2 1 1,0 2 0,-3 1 0,-4 0 17,-5 1 0,-5 3 1,1 2-1,-7 1 96,-4 3 0,1 2 0,-3 5 0,1 4 306,-1 2 0,3 13 0,-3 7 1,3 10 240,1 9 1,0 11-1,0 10 1,2 4-318,2 4 1,10-32 0,0 0 0,3 2 0,1 0-1,-4 32-161,5 0 1,5-2 0,2-4 0,5-1-587,6-3 1,6-14-1,7-13 1,0-7-563,0-8 1,4-7 0,1-5 0,0-6-2295,1-6 3356,3 0 0,-7-22 0,0-8 0,5 1 0,1 0 0</inkml:trace>
  <inkml:trace contextRef="#ctx0" brushRef="#br3">22077 15056 7845,'-12'37'1608,"5"-6"0,3-7 1,4-6-89,4-4 1,7-7-1,7-4 1,1-7-770,3-9 0,1 0 0,2-8 0,0-1-737,0-2 1,-4-5-1,-2-1 1,0 0-524,1-1 1,-9-2 213,1 4 0,-8-5 0,0 2 0,-2 1-328,-2 2 1,-11 4 0,-7 3 0,-9 1 277,-6-1 0,2 6 1,-2 3-1,-1 8 1345,3 3 0,-4 11-433,6 7 0,0 9 0,6 13 0,2 4 128,5 3 1,7 2-1995,5-1 0,8-6 0,6-11 1299,5-9 0,14-31 0,6-12 0,5-2 0,0 0 0</inkml:trace>
  <inkml:trace contextRef="#ctx0" brushRef="#br3">22747 14783 7820,'-1'-11'272,"-2"2"1,-1 0 0,0 0-1,-2-2 1,-1-2 571,0 1 0,1 1 0,1 1 0,-2 2 1,-1-2-1,0 1-23,-2 0 0,-1 0 1,-1 3-1,-2 1-104,-2-1 0,2 3 0,-4 9 0,1 6 88,1 8 1,-5 9-1,6 4 1,2 4-502,4 4 0,6 3 0,-1 6 0,4 0-653,4-1 0,4-5 0,10-4 1,7-7-853,7-8 0,4-7-1742,1-10 0,4-8 2943,1-8 0,-8-36 0,1-17 0,-12 18 0,1 0 0,0 0 0</inkml:trace>
  <inkml:trace contextRef="#ctx0" brushRef="#br3">23008 14684 7816,'0'-12'2268,"0"-1"-1007,0 1 1,0 6-546,0 6 0,0 6 0,0 8 0,0 2-143,0 5 1,0 4 0,0 2 0,0 4 129,0 0 0,-2 2-576,-2 5 1,3-3 0,-5-2-1,2-4-714,0-2 0,0-7 73,4 1 0,0-14 1,0-7 302,0-14 1,5-8 0,5-3-1,5-1 607,6-3 0,2 3 1,2-2-1,0 5 1082,0 2 0,0 5-951,-1-5 1,5 6 0,0-2 0,-1 5-376,-2 4 1,-5-3-1059,0 2 0,-6 0 1,0-1-1,-4 2 906,-3-2 0,-33 5 0,-4-1 0</inkml:trace>
  <inkml:trace contextRef="#ctx0" brushRef="#br3">23181 14870 7788,'0'17'1968,"0"1"0,0 1 489,0 3 1,6-3-1,2 2 1,3 1-1177,2 1 0,0 5 0,4-2 0,2-2-1516,1-1 1,3-5 0,-2-3 0,2-5 234,2-6 0,0-30 0,0-9 0</inkml:trace>
  <inkml:trace contextRef="#ctx0" brushRef="#br3">23703 10269 7779,'0'7'2889,"0"-2"-1961,0-5-386,0 0 0,1 6 0,3 1-138,4 0 1,-1 2 0,3-3 0,2 1 0,4 2 1,2 2-1,-2 2 1,5-1-46,2 1 0,6 0 1,1 2-1,2 3 100,3 2 0,-1 0-312,-1 5 0,2-4 0,-6 0 0,-2-1 86,-1-1 0,-2 5-222,-3-3 1,1-4 0,-6 0 0,-1-3-144,-1-2 0,-6 1-892,1-1 0,-7-4-1252,3 1 1141,-4-1 1,-1 0 1133,0 0 0,0-27 0,0-3 0</inkml:trace>
  <inkml:trace contextRef="#ctx0" brushRef="#br3">24472 10368 7779,'-8'-4'-735,"1"-1"1166,1-2 1,1 4-205,1-1 0,2 1-213,-2-1 0,1 2 376,-1-2 328,3 3 223,-5 1-260,6 0 272,0 0-818,6 0 0,-3 4-15,5 0 0,0 7 1,5 0-1,0 6 60,4 2 0,-2 2-96,6 4 1,1 5 0,6 3 0,0 3 22,0 1 0,2 0-131,-1 0 1,0 1 0,-4-4 0,-1-4-151,-4-5 1,-3-8-637,-9-1 588,3-7 1,-11-4 213,0-5 0,-7-1 0,-9-3 0,-5-3 31,-2 0 1,-8 0 461,-2 3 1,-1 2 0,-1-2 0,3 3 914,2 1 0,-4 1-840,1 3 0,2 0 1,2 7-1,3 3-1192,1 0 0,7 4 187,6-1 0,1-1 1,8-4-1,4-1 445,6-2 0,38-37 0,8-13 0</inkml:trace>
  <inkml:trace contextRef="#ctx0" brushRef="#br3">23405 11398 6501,'7'-2'726,"-2"-1"1,1-1 388,2 2 0,-2-1 0,-1 0-524,1-1 0,-4-4-398,7 3 0,-7 0 0,4 2 0,-2-2-95,0-2 1,0 3-1,-4-5-54,0 0 1,-1 2 0,-3-1 0,-4-2 139,-4-1 0,-1 3-93,-4-1 0,2 2 1,-6-1-1,1 3 88,0-1 0,-3 5-6,2-3 0,-1 2 0,0 4 0,3 2 10,1 4 0,5 4-250,5 5 1,1-2 0,-1 6 0,5 1-293,6 1 1,4 4 215,5 1 1,2-1 0,3 2 0,2-3-200,0-1 1,3-5 276,-5 1 1,4-2-1,-5 2 1,-2-5 534,-4-2 28,1-1 1,-11-2 0,0-3 89,-7-4 1,-6-3-366,-3-1 1,-4 0 0,-4 0 0,-3 0-96,-2 0 0,-4-4-358,-8 0 1,2-4 0,-2 2 0,4-1-738,4-2 1,4 2-1164,8-1 0,9 4 2130,7-5 0,48-5 0,12-5 0</inkml:trace>
  <inkml:trace contextRef="#ctx0" brushRef="#br3">23641 11546 7818,'5'-7'729,"-2"2"29,5 5 1,0-4 0,5 0-125,-1 1 0,1 0 0,-1 0 1,1-1-368,-1 2 0,0-4 0,1 1 0,-1-2-134,1-3 1,-1-1-156,0-1 1,1-1-1,-2 1 1,-3-2-40,-4-3 0,2 2 12,-2-5 0,-1 4 0,-7 0 1,-5 2 158,-2 2 0,-7 1 0,-1 2 0,-2 5 318,1 3 1,-1 2-138,-4 3 0,4 5 1,2 7-1,3 5 247,5 2 1,0 8-762,6 2 0,3 4 0,7 2 0,8-1-1050,6-2 0,6-9-871,4-2 2144,2-5 0,2-22 0,5-6 0,1 0 0,0 1 0</inkml:trace>
  <inkml:trace contextRef="#ctx0" brushRef="#br3">24112 11385 7818,'-8'6'340,"1"2"1,0 3-1,0 1 1,-1 1-1,1-1 575,3 1 1,-2-1 0,2 2 0,2 1-730,0 1 1,4 2 0,2-3 0,4 2-1,3-2 1,1-1-108,1-2 1,1 1 0,1-2-1,1-3-17,-1-4 0,3-2 0,-1-2 0,-2-2 5,-1-2 1,-2-4-1,-1-7 1,-1-3-25,-2-2 1,-5 0-170,1-5 1,-4 0 0,-3 2-1,-3 1-99,-6 1 1,3 6 139,-8-2 1,3 5 0,1 4-1,-2 4-948,-2 2 1,0 2 19,5 0 1013,0 6 0,-1 1 0</inkml:trace>
  <inkml:trace contextRef="#ctx0" brushRef="#br3">24336 11323 7818,'-13'14'657,"1"1"1,-1 2 408,1-2 0,1 4 0,1 0 1,3 2-216,2 0 1,-3-1 0,3 5 0,3 1-428,0 3 0,2-1-610,0 5 0,0 0 1,0 4-1,0 2-191,0 2 0,0 2 11,0 2 0,0 4 0,0-5 0,-1 1-1033,-3 1 1,2-8 652,-2-1 1,3-6 745,1-11 0,5-29 0,2-13 0</inkml:trace>
  <inkml:trace contextRef="#ctx0" brushRef="#br3">24472 11385 7818,'0'-7'6596,"0"2"-6339,0 5 0,0 1 0,0 3 0,0 5 0,0 3 0,0 4 105,0 5 0,0 3 0,1 0 0,2 1-275,1 0 0,6 0 0,-2-2 0,3-2-385,2-5 1,-1-3 0,1-5-1,-1-4-967,0-2 0,1-13 659,-1-6 1,1-5 0,-1-4 0,0-3-57,1-4 1,-5 2 557,0 3 0,-5 0 0,1 0 0,-2 1-81,-2 3 0,0 1 118,0 6 1,0 5 906,0 4 0,-4 12 299,-1 4 0,-3 10 0,4 11 0,1 4 632,2 3 1,1 0-1336,0-3 1,0 3 0,0-6-1,1-1-962,3-4 1,3-13-73,6 1 1,0-11-1,3-3 598,0-10 0,12-46 0,-15 21 0,0-1 0</inkml:trace>
  <inkml:trace contextRef="#ctx0" brushRef="#br3">24944 11559 7818,'0'12'-1476,"0"1"4956,0-1-2538,0-5 1,1-3-1,3-8-854,4-4 1,-1-3 0,2-2 0,0-1-368,2-2 1,-2-3 0,-3-5-1,0 2-120,-3 1 0,0-2 60,1-2 1,-3-2 0,2 6 0,-6-1 613,-5 1 0,-3-1 1,-3 7-1,-1 3 509,-2 2 1,1 7 0,2 2-1,0 8 322,2 9 1,-2 12-288,10 5 1,0 3 0,4 2 0,1 2-803,3 2 0,3-7-771,5-6 1,6-2 0,3-4-1,2-4-4961,2-6 5715,0-6 0,11-35 0,3-6 0</inkml:trace>
  <inkml:trace contextRef="#ctx0" brushRef="#br3">25204 11286 13834,'-7'8'724,"3"0"0,3 2 0,1 1-425,0 2 0,0 3 0,0 2 0,1 1-474,3 3 1,-2 0 0,2-1 0,-3-4 0,1-4-476,2 0 0,-1-2 1,3-4 375,0-7 0,2-7 0,-2-8 0,1-2 277,2 2 1,2 1 31,2 2 0,-1-3 0,1 1 0,-1 4 204,0 3 1,-3-1-319,-1 4 0,0-4 0,5 3 789,-1 3 0,-5 2 70,-3 4 0,-3 4 0,-1 7 1,0 3 584,0 1 1,0 2-1354,0 4 1,0 0 0,0-2 0,2-4-1264,2-6 1251,-3-6 0,16-46 0,-3-9 0</inkml:trace>
  <inkml:trace contextRef="#ctx0" brushRef="#br3">25713 11336 7789,'18'0'166,"-8"0"1,2 0 0,-1 0 0,0 0 1830,2 0 1,-5 0 0,-1-2-1595,-2-2 1,-1-3 0,-4-5 0,0-1 0,0 1 0,0-2-229,0-2 0,-5 2 1,-3-3-1,-3 2 47,-2-1 1,-1 2 0,-1-1-1,-1 5 157,0 6 0,-1 2 0,0 4 0,0 3 75,0 8 0,3 6 0,-1 10 0,5 5 372,6 6 1,2 6-1210,2 8 0,7-3 0,6 1 1,6-5-2403,4-6 0,8-6 1644,2-11 965,3-7 0,12-45 0,3-6 1</inkml:trace>
  <inkml:trace contextRef="#ctx0" brushRef="#br3">26011 11484 7789,'0'13'42,"0"-1"0,0 1 987,0-1 47,5 0-680,2-5 1,4-7 0,-1-8 0,-3-3 380,-2-1 1,5-2-496,-2-3 0,-2 2 1,-1-4-1,0-1 42,-1 1 0,0 3-259,-4-5 1,4 0-1,0-2 1,-1 1-18,-2 1 0,-2 6 0,-2-3 0,-2 2 66,-2-1 1,-2 2 166,-3 7 0,0 2 0,-1 6 1,1 1 927,-1 4 0,2 8-656,3 12 0,-2 7 0,6 8 0,1 3-430,2 1 1,8-4-467,5 1 0,2-2 1,5-5-1,1-5-808,-1-8 1,-2-8-593,3-4 1,-3-5-1,1-8 1743,-4-5 0,-13-35 0,-9-16 0,-3-5 0,1 0 0</inkml:trace>
  <inkml:trace contextRef="#ctx0" brushRef="#br3">23380 12179 7740,'-8'-7'1174,"1"1"0,0 2 0,0-1-250,-3-2 1,-1 3-1,-1-3 1,-2 0-648,-2 0 1,0 4 0,-4-1 0,-2 3 0,-2 2 0,-1 3 129,1 5 0,4 9 0,4 5 0,3 6-267,5 3 1,3 1 0,5 4-1,2-1-1278,7-3 0,4-4 0,14-10 0,2-7 1138,4-6 0,0-30 0,3-11 0,3-3 0,0 0 0</inkml:trace>
  <inkml:trace contextRef="#ctx0" brushRef="#br3">23479 11695 7779,'-8'0'1548,"0"0"1474,-2 0-2505,-1 0 0,3 0 0,0 2 0,-1 2 0,2 4 0,2 6-105,-1 6 0,5 2 0,-3 13 1,2 5 159,2 8 1,0 9-423,0 9 1,5 3 0,-2-32-1,0 0 1,2-1 0,0 0 24,9 30 1,5-4 0,-1-19-1,1-16-175,4-14 0,-5-51 0,-2-21 0,3-3 0,1 0 0</inkml:trace>
  <inkml:trace contextRef="#ctx0" brushRef="#br3">23715 12228 7779,'0'32'0,"0"-4"0,0-6 1409,0-6 1,1-3 0,4-5-277,3-4 1,3-8-1,1-4 1,1-5-561,-1-3 1,1-5 0,-1-6 0,0-2-723,1 1 0,-5 0 1,-1 1-1,-2-3-307,-2-2 0,3 4 107,-2-1 1,0 7 0,-5 3-1,-3 0-234,-5-1 1,-2 7 0,-3 0 0,-2 8 654,-5 3 1,-1 5 0,0 5 0,3 9 464,1 5 1,3 8 39,6 3 0,4 9 1,5 3-1,1 2-464,3-1 1,9 0-158,7-4 1,5-1-1,4-6 1,3-5-358,0-5 0,2-13-232,-5 0 1,4-7 0,-4-3-1,-3-6-2155,-4-8 2788,-4-6 0,-14-29 0,-6-14 0,1-3 0,0 0 0</inkml:trace>
  <inkml:trace contextRef="#ctx0" brushRef="#br3">24112 11720 7779,'6'-7'3748,"-5"2"1,5 7-3457,-6 7 0,0 2 0,0 13 1,1 7-1,2 6 0,2 7 5,2 6 1,-3 13-1,5 3 1,-5-30-1,1 0-233,1 1 0,-1 0 1,0 1-1,-1-1 0,0-1 1,0 1-1,0-2 0,0 0-557,3 31 1,3-4 329,-6-4 1,4 0-1,-4-8 1,-2-9-274,-5-9 0,-4-6 438,-6-14 1,-3 2-1,-2-10 1,-1-4-72,-3-7 1,-6-8-181,-1-14 1,-3-3 0,6-5 0,4-1-35,3-4 1,4 4 257,6-4 0,4 5 1,6 4-1,5 5 21,6 6 0,6 0-542,7 6 0,5 1 0,3 5 1,3 3-343,1 2 1,2 0 438,2 5 1,-3 0 0,0 0 448,-3 0 0,-8 0 0,4 0 0</inkml:trace>
  <inkml:trace contextRef="#ctx0" brushRef="#br3">24435 12154 7779,'0'12'0,"-2"1"0,0 1 1063,-2 2 0,-5 3 0,5 8 0,1 0 1854,2 2 1,1-1-2806,0-8 0,1-2 0,4-7-112,3-2 0,-4-47 0,-3-24 0,2-3 0,0-1 0</inkml:trace>
  <inkml:trace contextRef="#ctx0" brushRef="#br3">24410 11906 7779,'-12'1'5240,"1"4"-3473,2 3 1,4-1-1768,5 1 0,22 11 0,5 7 0</inkml:trace>
  <inkml:trace contextRef="#ctx0" brushRef="#br3">24919 12018 7779,'-13'-13'390,"1"2"1,0 3 0,-1 4 0,1 2 0,-1 2 1352,1 0 1,5 6 0,3 4-1137,3 5-557,1-1 0,0 5 0,0-4 1,0 3-1,0 1 0,1 2 1,2-2 141,1-2 0,4-4 0,-2 0-305,1-1 1,1-6-1,4-6-198,1-7 0,-1-6 263,0-3 1,2 2 0,1-4 0,2 2 73,-2-1 0,0 5 5,2 4 1,-3 1 0,2-2 0,-2 5 359,-2 3 0,1 2-33,-1 3 1,-1 9 0,-1 7 0,-3 4 340,-2 1 1,1-1-700,-2 1 0,-3-1 1,3-4-1,-1-3-963,1-3 963,-2-7 0,9-29 0,-4-13 0</inkml:trace>
  <inkml:trace contextRef="#ctx0" brushRef="#br3">25341 12191 7779,'0'14'3560,"0"1"-2148,0 2 0,5-6 1,4-7-1,2-3-606,1-1 0,0-5 1,1-4-1,-1-3-616,1-4 0,-2-4 1,-2-6-1,-2-1-684,-1-2 0,2 0 0,-4 4 1,-1 0-192,-2 0 0,-2 2 1,-3 2-1,-4 5 114,-4 2 0,0 3 0,0 3 0,-2 3 856,-3 4 0,5 8 1,-2 5-1,6 9 144,2 7 0,4 3 0,6 8 0,4 1-864,3 1 0,8-4 0,5-5 1,5-3-3862,2-6 4296,3-3 0,25-58 0,-27 14 0,1-1 0</inkml:trace>
  <inkml:trace contextRef="#ctx0" brushRef="#br3">25651 12117 7779,'-7'5'4460,"-3"2"-3421,6 6 1,0-1 0,6 2 0,2 1 42,4 2 0,7-1 0,3-4 0,3-1-1132,5-2 1,-1-4 0,4-5 0,-3-1-289,-1-3 0,-6-7 0,-2-7 0,-4-1 254,0-4 0,-6 1 0,-3 0 0,-4 3-124,-4 1 1,0-2-1,-7 3 1,-5 2 99,-2 1 0,2 2 0,-5 1 0,1 1-531,0 2 1,-2 5-1,6-1 1,2 4-2595,4 4 3233,-1 3 0,26 38 0,0 9 0</inkml:trace>
  <inkml:trace contextRef="#ctx0" brushRef="#br3">25874 11646 9134,'-6'1'5203,"1"3"-3358,4 4 0,1 10 1,0 7-1,0 8-1156,0 7 0,1 15 0,4 11 1,-2-30-1,2 0-1982,0 1 0,1 0 1,6 31-1880,1-6 3172,-1-17 0,6-36 0,1-19 0</inkml:trace>
  <inkml:trace contextRef="#ctx0" brushRef="#br3">25837 12489 5988,'-1'-7'760,"-2"4"1,-1 6 0,0 5 0,0 5 0,-1 3 0,1 6 10,-1 6 1,3 9 0,-2 10-1,3 5-659,1 6 0,1 1 0,2-1 1,1-5-1,0-7 0,0-7-1586,1-9 0,3-10-33,-4-20 1,-1-14 0,-7-21 1506,-5-5 0,-1 4 0,-2-5 0,-1-4 0,0-1 0</inkml:trace>
  <inkml:trace contextRef="#ctx0" brushRef="#br3">25887 12514 7769,'19'0'39,"-1"-2"1,-6 0-1,1-3 252,-1 3 0,1 0 1,-1 2-1,1 0 292,-1 0 1,2 0 0,1 2-1,1 0 8,0 3 1,-3 3 0,0-3-1,-1 2 165,1 3 1,-7 1-489,-1 1 0,-4 1 0,-1 1 1,0 1-67,0 1 1,-6 1 0,-2-5-1,-4 1-153,-5-1 0,-2-4 0,-4-1 0,0-1-434,3-4 1,-1 0-1,-4-2 1,2 0-1025,2 0 1,3 0 0,7-2 0,3-2 1408,4-4 0,41-25 0,11-7 0</inkml:trace>
  <inkml:trace contextRef="#ctx0" brushRef="#br3">26309 12526 7769,'0'8'529,"0"1"1,0 0 0,0 2 718,0 2 0,0-1 0,0 1-47,0-1-1117,5 0 1,2 1 0,6-2 0,-1-3 0,2-4 0,2-2 0,5-4-184,2-2 0,-2-4 0,-2-7 1,-1-3 144,-2-2 0,-4 0 1,-4-5-1,-4 2 732,-2 2 0,-2-1-419,0 5 1,-6 1 0,-3 5-1,-7 1 249,-4 2 0,0 5 0,0-1 0,-2 4-724,-2 4 0,1 4 0,2 7 0,5 2-5881,2-2 5997,7-1 0,34-29 0,15-7 0</inkml:trace>
  <inkml:trace contextRef="#ctx0" brushRef="#br3">26631 12303 7769,'9'0'0,"-1"-1"876,2-4 1,-4-2 0,1-5 0,0-2-3,0-2 0,0-5-689,1-8 1,2-3-1,-6-6 1,-1-2-1,-2-1 1,-1-5-53,0 5 0,0-1 0,-1 5 0,-3 1 196,-5 3 1,-3 0 0,-3 7 0,-3 4-94,-1 3 0,2 2 0,-4 5 0,-1 1 157,-1 2 1,4 7 0,1 10 0,1 9-44,1 5 1,0 8 0,8 4-1,4 6-351,3 6 0,1 6 0,0 3 0,0 0-372,0 1-1,5 1 1,5-3 0,5-2-391,6-1 1,2-2 0,2-4 0,-2-5-152,-2-5 1,3-5-1,-5-5 1,1-3 271,1-6 0,-6-1 1,2-10-1,-5-4-341,-3-4 1,0-5 983,-5-9 0,-5-24 0,-6-11 0</inkml:trace>
  <inkml:trace contextRef="#ctx0" brushRef="#br3">26780 12241 7769,'-12'4'1705,"0"0"1,3 4-931,1-3 0,4 3 0,-3-3 0,1 2-115,4 3 0,0 1 1,2 1-1,2 2-406,2 3 0,3-4 0,5 4 0,0-3-131,1-2 0,-1-4-469,1 1 1,3-7-1,1 1 1,-2-6-253,-1-5 1,-3-7 0,-2-3 0,-2-1-33,-1-3 1,-2-2 0,-4 1 0,0 1 168,0 1 0,0 6 0,-1-2 338,-4 4 0,-1 7 1,-5 8 246,2 9 0,2 8 1,5 10-1,-2 5 162,1 6 0,3 6 0,3 7 0,2 5-108,2 3 0,1 2 0,5 2 1,-2 1-18,-3-1 1,2-4-1,-6-9 1,-2-12-30,0-12 1,-5-11 0,-4-8 0,-7-5 515,-4-3 1,-6-6 0,-7-5 0,0-5-156,-4-6 0,1 2 1,1-2-1,4-1-1746,2-1 1,4-2 0,4 0 1252,6 0 0,28-27 0,13-7 0</inkml:trace>
  <inkml:trace contextRef="#ctx0" brushRef="#br3">26991 12166 7764,'-8'0'1295,"0"2"0,-1 2-278,3 4 1,0 5 0,6 2 0,0 1 123,0-1-1299,0 5 0,0-5 0,0 4 0,0-1 0,0-3 0,0 0-1078,0 2 0,4-3 137,0 2 809,0-7 1,-2-4 0,1-6 306,1-3 0,0 1 0,-4-5 594,0-2 1,0-1-47,0-2 0,0 5 847,0 0-544,0 5-1969,0-2-1519,0 5 2620,0 0 0,5-11 0,2-3 0</inkml:trace>
  <inkml:trace contextRef="#ctx0" brushRef="#br3">27066 12439 7760,'-13'0'9446,"1"2"-5612,0 2 0,5-1-3202,2 5-3989,4-5 3357,1 8 0,17-60 0,3-7 0</inkml:trace>
  <inkml:trace contextRef="#ctx0" brushRef="#br3">14135 15465 7891,'8'0'1189,"0"0"-896,-5 0 0,3-1 406,-6-3 1,-2 3-117,-2-4 0,-3 0-397,-5 1 0,-1 0 1,1 4-1,0 0-16,-1 0 1,-3 0 0,-2 1 0,-3 2 116,-5 1 0,0 6-118,-8-2 0,1 3 1,-5 1-1,-4 1 214,-3-1 0,-8 2-247,0 2 0,-5-2 1,1 4-1,-1 0-71,-1 3 0,-4-2-92,5 2 0,-4-2 0,-5 3 0,33-12 0,-2 1-79,0 0 0,-1 0 1,0 0-1,0 0 13,-1-1 0,1 0 0,-1 2 0,0 0 0,-1-2 0,0 0 0,-2 2 0,-1 0-37,-1 0 0,1 1 0,-2-1 0,1 0 20,-1 1 0,1-1 0,-3 1 0,-1-1 0,-1 1 0,0-1 0,-2 0 1,-1 1 56,0-1 1,-1 1 0,-2-1 0,0 0-65,3 1 0,-1-1 0,-2 1 0,-1-1 1,1 0-1,-1 1 0,-1-1 0,-1 1 44,-1-1 0,0 0 0,-1 1 0,1 1-109,0 0 1,0 0 0,-1 0 0,-1 0 0,-2 2 0,-1 1 0,0 0 0,-1-1 75,0 0 0,0 0 1,0 0-1,0 0 120,2-2 1,0 0-1,-1 2 1,0 0-1,-1 3 1,-2-1-1,0 1 1,-1-2-26,-1 0 1,1-1 0,-1 2 0,0 0 0,4-1 1,0-1 0,-1 2 0,-1 0 0,21-5 0,-1 0 0,1 0 0,-1 0 0,1 0 0,-1 1 43,1-1 1,-1 1 0,1 0 0,-22 7 0,1-1-15,0-1 1,0-1 0,2 1 0,0 0 0,-2-1 0,-1 1 0,2-1 0,-1 0 25,3-2 0,0 1 0,0 1 0,1 0 14,4-2 0,1 1 0,-1-1 0,1-1 0,-1 1 0,-1 0 1,2-1-1,1 0 64,2-1 1,2 0-1,0 1 1,2 0-104,0 0 1,0-1 0,1 1 0,-1-1-1,2-2 1,1 0 0,2-1 0,2 0-74,3-1 1,1 0 0,3-2-1,0 1-6,1 1 1,0 0-1,-32 7 1,7 2-1,5-1-392,5-3 1,13-2-35,0-5 0,12 2-610,0-6 1094,14 0 0,6-4 0,12 0 0</inkml:trace>
  <inkml:trace contextRef="#ctx0" brushRef="#br3">14222 15416 6000,'6'0'3430,"0"0"-3103,-6 0 1,1-4 4,4 0 1,-4-2 0,4 3-189,1-1 1,-3 0 0,5 4 0,2 0 0,1 0 99,1 0 0,6 4-217,3 0 1,2 6 0,3-3 0,5 1 28,6 0 1,1 1 12,8 3 0,5 5 1,7-1-1,4-1-15,4-1 0,3-2 2,-32-5 1,1-1-1,1 0 1,2 0 0,0 0-1,0 1 1,2-1 0,1 1-144,2 2 1,-1-1-1,0-1 1,0 0 81,2 1 1,1 0 0,-1 0 0,1-1-1,1 1 1,0 0 0,-1 0 0,0 0-41,0 0 1,0-1 0,1 2 0,1 0 60,1-1 1,1 1 0,5 1 0,-1 0 0,0 0 0,0-2 0,1 1 0,-1 0-12,1 0 1,-1 0 0,3 2-1,-1 0-13,2 0 0,0-1 1,3 1-1,0 0 1,0 0-1,-1 0 0,0-1 1,-1 1-77,0-1 1,1 2 0,0 0 0,0 0 68,2 3 1,0-1-1,1 0 1,0 0 0,1 2-1,0 1 1,-1 0-1,0-1 0,-1 0 1,1 0-1,1 2 1,-1 0 33,3-2 0,1 1 1,-23-6-1,1 1 0,-1 1 1,0-2-1,-1 1 1,1 0-1,20 6 0,0-1 62,-1-1 0,1 1 1,0-1-1,0 1-32,-19-5 0,0 1 1,0-1-1,1 0 1,0 0-1,1 0 1,0 0-1,0-1 1,0 0-1,-1 0 1,-1 0-1,0 1 124,0-1 1,0 1-1,0-1 1,1 0 0,0-1-1,1 1-103,-1 0 0,0 0 0,0 0 0,2-1 0,0 1 0,-1-1 0,0 2 0,0-1 0,0 1 0,-3-1 0,1 0 0,-1 0 51,-1 0 1,1 1 0,-1-1-1,1 1 1,-1 0 0,1 0-116,1 1 1,0-1-1,-1 0 1,21 7 0,-1 0-1,0-1 1,0 1-1,-2-1 1,-1 0-29,-1-2 0,0 1 0,1 0 1,0 0-1,1-2 1,0-1 0,-4 1 0,0-1 0,0-1 0,0-1-1,-3 0 1,-1 1-12,-2-1 1,-1 1-1,2-3 1,-1 0 95,-2 1 1,0-1 0,-3-2 0,0-1 0,-4 1 0,-1 1 0,-1-2 0,-2-1-7,-1 1 1,-1-1 0,-3-2 0,-2 0 43,33 4 1,-15-4 0,-8 3 0,-9-1-125,-11-3 0,-8-2-46,-8-1 0,-7 0 1,-1 1-1,-7 2-311,-4 1 1,-7 0-855,-2-4 1,-4 0-1,1 0 1234,2 0 0,-41-16 0,28 5 0,0 1 0</inkml:trace>
  <inkml:trace contextRef="#ctx0" brushRef="#br3">11764 16730 9147,'0'9'430,"0"-1"1,-1 2 0,-2 1 0,-1 2 0,0 4-1,0 4 76,0 2 1,-2 3-1,4 3 1,-4 4-322,-1 3 1,3 1 0,-3 0 0,0 1 0,2-1-1,-1-3-333,3-5 0,-2-1 0,1-10 0,1 0-672,2 0 0,1-2 1,1-5-2063,3-3 2882,-3-2 0,16-34 0,-3-6 0</inkml:trace>
  <inkml:trace contextRef="#ctx0" brushRef="#br3">11702 16606 7892,'9'0'500,"-1"0"0,2-1-105,1-3 0,1-3 0,2-4 0,2 1 1,5 2-1,4-2 40,4-1 1,3-1 0,5 0 0,0 1-212,0 2 1,0 4 0,1 5 0,-2 0-77,-3 0 1,1 1 0,-4 3 0,1 5 3,-1 2 1,-1 1-1,-5 0 1,-2 1-94,-2-1 1,0 2 55,0 3 1,-2-4 0,-5 4 0,-1-2 96,0 2 1,1-4-122,-1 4 1,1 1 0,-2-2 0,-2-1-239,0-1 0,-3 4 14,3 3 1,0-2 0,-4 0 0,-3 1-252,0-1 1,-2 0 310,0 2 0,0 2 0,-2-3 0,-2 0 20,-4 1 1,1 0 90,-1 3 0,-1-3 0,-4 0 0,-2 0 166,-2-2 0,-1 4-31,1-2 1,2-2-1,-5 0 1,-2 1 282,-2-1 0,-1-2-409,0 3 1,1-5 0,-1 1 0,-1-5 136,-3-3 1,1 0-173,-5 5 1,0-7 0,-4 0 0,-1-2 243,1 0 0,0 0-122,0-4 0,0 4 0,-1 1 0,0-1 377,-4 1 0,5-3-242,0 2 0,1 3 0,7 0 0,0 1-245,-1 0 1,9-4-369,0 4 0,6-3 0,3 2 0,1-1-3328,3 1 2744,2-4 1,7 7 927,4-6 0,40-33 0,-15 8 0,1 1 0</inkml:trace>
  <inkml:trace contextRef="#ctx0" brushRef="#br3">11467 17028 8212,'0'7'2524,"0"-2"1,1-5-2058,3 0 1,3 0-1,5 0 1,2 0-1,3 0 1,3 0 29,4 0 1,6 0 0,2 0 0,1 0-2649,0 0 1771,0 0 0,4 5 1,1-1 379,-1-1 0,11-8 0,3-2 0</inkml:trace>
  <inkml:trace contextRef="#ctx0" brushRef="#br3">12906 17016 8734,'0'8'2258,"2"-1"1,2-2-1365,4-2 0,3 3 0,3-1 0,1 1-1137,1-1 0,11-1 0,-2-2 1,1 0-1,1 3 0,1-3-30,1 0 273,0-2 0,1-39 0,2-9 0</inkml:trace>
  <inkml:trace contextRef="#ctx0" brushRef="#br3">12981 16743 7933,'7'5'1871,"-1"-3"-871,-1 2 0,-3-1 0,7-1 0,2 3-1201,4-3 1,4 0-1,6-2 1,1 0 200,3 0 0,4-3 0,4 0 0,6 0 0,0-1 0</inkml:trace>
  <inkml:trace contextRef="#ctx0" brushRef="#br3">14246 16210 7923,'-8'-7'861,"1"1"1,2 1 1221,2-4-1748,2 4 1,1 1-1,0 8-76,0 4 1,-5 5 0,1 2 0,0 3 223,-1 1 0,2 2-326,-5 3 1,4 5-1,-5 2 1,0 0-81,-2 4 0,0-4-260,2 3 1,0-7-1,3 1 1,1-6-686,-1-6 1,2-6-1832,4-2 2699,0-5 0,11-29 0,5-20 0,2-2 0,-1 0 0</inkml:trace>
  <inkml:trace contextRef="#ctx0" brushRef="#br3">14246 15986 7923,'-8'2'-204,"0"2"1,4-3 1017,-5 3 0,5-2-193,-4-2 1,4 0-263,-4 0 1,5 1-34,-1 3 0,2-1 0,4 5-78,2 2 1,-3-3-1,5 1 1,-2 2 128,0 1 1,2 5-252,-2 1 0,-2-1 0,7-2 1,-1 1 198,-1 2 0,3-1-313,-6-3 1,5 2 0,0-1 0,2-3-104,1 0 0,0-2-6,1 0 0,-1-4 0,1-5 1,0 0-269,4 0 0,-3-1 143,2-3 0,2-3 0,0-4 0,2 0-216,2-2 1,-3 8 311,2-8 1,-2 4 0,3-4 0,-3 1 89,-1 0 0,3-1 30,-5 1 1,1 3 0,-5 1-1,1-1-52,-1-2 1,1-2-29,-1 1 0,-4-1 1,-1 1-1,-1 0-216,-4-1 370,0 1 1,-2-1 251,0 1 0,-2 1-27,-2 3 0,2 2 0,-7 7 371,0 4 1,2-3-407,-2 7 1,5-2-1,-3 2 1,1-1 111,-1 2 0,4 2-388,-1 5 0,-2-3 0,1 4 0,-1 0 121,1 2 0,-5 0 40,2 0 1,2 5 0,1 4 0,-1 0 510,-2 1 0,2 2-409,2 5 0,-1-4 1,1-1-1,1-2-186,1-2 0,2-3-180,0-5 1,0-2-1,2-7 1,2-3-2826,4-3 2946,3-4 0,18-40 0,4-9 0</inkml:trace>
  <inkml:trace contextRef="#ctx0" brushRef="#br3">15003 16309 7611,'0'-9'1261,"-1"3"-38,-3 0 0,3 1 0,-5 2 580,0-1-1423,0 0 1,-5 9-1,1 3 1,3 3 18,2 2 1,-1 1-1,3 1 1,-1 3-193,1 1 0,-2-3 0,1 5 1,1 0-226,2-2 1,1 3 0,1-5-1,2-2-262,1-1 0,5-3 0,0-2 0,2-2-235,1-1 1,1-2 222,-1-4 1,5-3-1,-1-4 1,-1-7-263,-1-4 1,-2 2 350,1-5 0,-1 2 1,1-3-1,-2 3-47,-3 1 1,2-3 350,-6 5 0,4-1 185,-4 5 63,0-1 1,-5 9-1,-2 7 1,-2 9 868,-2 6 0,0 3-869,-1 4 0,2-1 1,6 1-1,0-1-195,0-4 1,1 2-373,4-5 1,2-1-1,5-3 0,2-2-295,2-3 0,2-2 332,3-6 0,-2 0 0,-4 0 1,2-2 496,-2-2 1,-1-3-191,-2-5 1,-3-6-1,-3-1 1,1-2 1,0 0 1,-3 1-309,5-5 0,-7 0 0,4 2 0,-2 1 68,0 1 1,0 4-87,-4-3 1,0 9-1,0-2 707,0 2 1,2 6-166,2 1 1,-1 2-632,5 2 1,0 0-454,5 0 0,-1 0 0,2 0 740,2 0 0,-2-11 0,4-3 0</inkml:trace>
  <inkml:trace contextRef="#ctx0" brushRef="#br3">14184 16929 7923,'-8'0'5,"0"0"1,0-2 0,-1 0-1,2-4 1,2-1 358,2-2 0,-2-2 0,0-2 0,4-1 1,2-1-1,5-1 497,1 1 0,3 2 1,5 4-1,3 2-291,1 1 0,3 2 1,7 4-1,4 0-23,3 0 0,2 6 0,4 2 0,5 3-199,5 1 0,13 1 0,-29-7 0,0 0 1,-1 1-1,1 0-219,1 1 0,-1 0 0,1-2 0,0-2 0,0 2 1,0-1-1,0-1 0,-1 0 57,-1 0 1,0-1-1,32 0-878,-10 1 1,-1-3-1,-7-2 1,0-3 691,-4-4 0,-13-53 0,-21 24 0,1 0 0</inkml:trace>
  <inkml:trace contextRef="#ctx0" brushRef="#br3">14532 17289 7939,'-2'-9'1529,"0"1"-806,-2-2 1,-1-1 0,4 0-20,-3 3-417,3-3 0,-6 15 0,4 0 0,-1 7 1,1 6 0,-4 2 1,-1 7-1,-3 3-50,-2 4 1,5 3 0,0 1 0,-2 1-127,-1-1 0,0-1 1,1-3-1,4-6-706,0-5 1,2 0-2142,4-5 1270,0-6 1,1-11 1464,3-8 0,14-42 0,9-11 0</inkml:trace>
  <inkml:trace contextRef="#ctx0" brushRef="#br3">14557 17115 10986,'0'-7'652,"0"13"0,1 2-586,3 8 1,-1-2 0,5-1 0,2-2 4,1-3 0,1 3 0,2-4 0,1 0-47,2-3 0,5-3 1,-1-1-1,2 0-345,2 0 0,-5-5 111,1-4 1,-2-6 0,2-1 0,-4 0-560,-3 3 0,-6 0 436,0 1 1,-4 0 0,3-1-57,-1 1 0,-4 5 687,-6 3 0,1 2 0,-5 4 0,-1 2 685,-2 4 0,-2 7-442,1 2 0,1 3 1,0-2-1,1 2 245,0 2 0,-3 1-653,4 2 0,-2 0 0,0 0 1,2-1-56,0 1 0,5 4-64,-4 0 1,4 4 0,-3-4 0,1-1-95,4-2 0,0-1 8,2-1 0,0 0 0,2-4-2236,2-3 1,3-9 2307,5-4 0,9-27 0,3-13 0,3-2 0,0 0 0</inkml:trace>
  <inkml:trace contextRef="#ctx0" brushRef="#br3">15090 17338 7939,'-12'2'1122,"-1"2"0,2 4-547,3 3 0,-1-3 0,3 2 1,0 2-1,1 5 0,1 1-357,-2 0 0,5 4 0,-3-2 1,2 4-229,2 1 0,0-5 0,0 0 0,0-3-42,0-1 1,0-3-326,0 0 0,0-5 417,0 0 13,0-5 0,6-4 0,2-10 0,3-6-53,2-2 0,3 2-27,1-3 0,1 0 0,-3-2 1,3 3-174,1 1 0,0 2 51,2 3 0,1 1 0,-4-1 0,0 2-32,0 3 0,-2 1 182,-3 3 0,-1 3 0,-1-2 0,-1 4 339,-2 3 0,-5 7-81,1 2 0,-4-1 0,-3 6 0,-2 0 556,-2 3 0,-1 2-188,-5 2 1,1 0-1,-1 0 1,1-1 319,0 1 1,3-1-780,1-4 1,5-2 0,-1-5-1681,3-1 453,1 0 0,5-6 0,4-6 1059,2-7 0,3-35 0,1-15 0,1-5 0,1 1 0</inkml:trace>
  <inkml:trace contextRef="#ctx0" brushRef="#br3">14023 15862 6587,'8'-7'2064,"1"3"-589,-7-3 339,4 6-568,-6-5-840,0 6 0,-6 0-108,-2 0 1,1 6 0,-1 2 44,-2 3 1,-1 2-187,-1-1 0,4 0 0,-1 1 0,0 1-51,-2 2 1,-6-2-79,0 3 1,0-2-1,1 0 1,-2 1-300,-1 0 0,3-3 28,-5 0 1,6-1-1,-3-1 1,1-1-176,1-2 0,-1-4 276,5 4 1,4-5 0,1 3 0,0-2-34,0 0 1,4 2-29,-1-2 220,3-3 286,6 5 0,-2-2 477,5 0-209,0 0 1,1-3-154,-1 3 1,-1-1-251,1 5 1,2-3 0,-5 1-1,2 1 221,3 0 0,-1-3-95,0 5 1,6-1 0,-3 4 0,3 1 174,3-1 1,-2-1-450,4-3 0,-3 8 0,3-4 0,3 2-122,0 0 0,-4-2 4,-2 0 1,-3-1 0,-2-1-1,-1-2-447,-3 2 1,2-3-1508,-6 1 2052,0-5 0,-20-9 0,-5-7 0</inkml:trace>
  <inkml:trace contextRef="#ctx0" brushRef="#br3">15636 15974 7947,'-5'7'2630,"3"0"627,-2-3-2661,3-3 0,2 6 1,3-4-119,5 1 1,2 6-1,3-2 1,1 3-213,1 1 1,5 1 0,-3 1 0,1 1-223,3 1 1,0 5 0,2-3-1,-2 0 7,0 0 1,3-2-157,-9-3 1,5-1 0,-5-1 0,0-1-266,-3-2 1,0-5-58,-1 1 0,-4-3-730,1-1 822,-6 0 668,2 0 0,-6 0 284,-3 0-144,2 0-323,-3 0 1,3 0 217,-2 0-432,3 0 0,-6 0 0,4-1 147,-1-3 253,-6 2 1,8-3 766,-7 5-834,1 5 0,-3-2 1,1 5 102,2 2 0,1 1-162,-1 1 1,-3 1 0,3-1 0,-3 2 556,-2 2 0,1 0-400,-1 4 0,1-5 1,-1 2-1,1-3-898,0-2 0,1 1-3171,2-1 3702,4-5 0,38-29 0,8-13 0</inkml:trace>
  <inkml:trace contextRef="#ctx0" brushRef="#br3">14147 17127 10848,'0'-8'1072,"0"0"776,0-2-1756,0 5 0,-1-1 1,-2 7-1,-3 2 1,0 4-117,-4 4 0,-2-1 0,-4 6 0,-2 1-18,-1 4 1,3-5 13,-5 9 1,0-7-1,-4 1 1,1-1-116,-1-3 1,1-1 153,4-2 0,-2-1 0,5-2 439,2-5-236,1 3 0,7-5 91,3 7 0,3-5-222,1 4 1,4-4 0,1 3-1,1 0 101,-1 0 0,5 1-37,-2 5 1,3-1 0,2 0-1,1 1 269,2-1 0,-2 1-223,2-1 0,4 0 0,-1 1 0,2-1 353,-1 1 1,1-2-420,4-3 0,0 2 0,0-6 0,-1 0-132,1 1 1,-1-3-204,-4 2 1,-2-3-930,-5-1-274,-7 0 1411,0 0 0,-28-11 0,-6-3 0</inkml:trace>
  <inkml:trace contextRef="#ctx0" brushRef="#br3">15574 17090 7992,'-1'7'4482,"-3"-3"-3343,2-2 1,-2-2-614,8 0 0,-1 1 0,4 3 0,0 4 463,0 3-920,1 2 0,4 0 0,1 4 1,1 4-1,1 2 0,3 3 1,1 3 256,3 4 0,-3-2 0,2-2 0,0-3 132,-2-1 0,3-2-318,-5-2 1,3-3 0,-3-6-1,-2-1 128,-1-3-575,-2 3 29,1-9 558,-6 3 0,-3-5 251,-8 0-408,2-5 1,-7 2-56,4-5 1,0 5-212,1-1 1,2 1-216,-2-1-519,3 2 426,1-3 587,0 5 492,0 0-59,-6 0 100,5 0-355,-4 0 0,0 5 0,0 2 32,-2 0 0,4 4-229,-1-2 1,-1 2-1,-1 2 1,1 3 240,-1 0 0,-4 2-12,2-2 1,-3 0-1,-3 3 1,-1 0 308,-1 1 1,-7-1-443,3 1 0,1 0 0,-2-5 0,-1 1-213,-2 0 0,1-7 0,2 0 0,3-7 0,6 4 0,-1-2-31,1 0 0,5 2-563,3-2 0,3-2 1,2 7 593,3 0 0,25 8 0,11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5T15:37:36.100"/>
    </inkml:context>
    <inkml:brush xml:id="br0">
      <inkml:brushProperty name="width" value="0.05292" units="cm"/>
      <inkml:brushProperty name="height" value="0.05292" units="cm"/>
    </inkml:brush>
  </inkml:definitions>
  <inkml:trace contextRef="#ctx0" brushRef="#br0">18126 6757 7434,'0'-9'28,"2"0"1,0-1 0,4 0-1,2 0 1,2 2 0,1 2 0,3 4-1,-1 0 100,0 2 0,1 0 1,4 0-1,4 0 1,4 2-1,5 0 0,5 4 1,5 0-1,2 0 1,1-2-222,1 2 1,-2-3-1,3 4 1,-1 1-1,-2-1 1,-4 2-1,-4-1 1,-4 1 92,-4 1 0,5 2 0,2 1 0</inkml:trace>
  <inkml:trace contextRef="#ctx0" brushRef="#br0" timeOffset="1">19870 6901 7569,'14'-1'58,"-1"-4"0,0 2 0,1-5 0,2-3 0,3 1 0,2 0 0,2 1 0,3-1 1,5-2-1,4-1 84,3 0 1,1 1 0,0 2-1,1 3 1,-1 0 0,1 1 0,-1 0-1,0 3 1,1 2-143,-1 1 0,6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15024 12397 7916,'-4'-8'263,"-1"0"0,1 4 472,4-5 1,0 5 0,0-4-1,0-2-287,0-1 1,0-1-1,2 1 1,0 1-1,3 2 1,-1-2 8,1-1 0,-3-1 0,3 0 1,-1-1-12,0 1 1,0-5 0,-4 1 0,2 1-9,2 1 1,-3 0 0,3-1 0,-2-3-60,-2-1 1,0 2 0,0-2 0,0 0-80,0-1 1,-2 4-1,0-3 1,-4 1-23,-1 3 1,-1-3 0,-4 0-1,-1 0 25,1 0 1,-2 1 0,-2 4 0,-5-2 67,-3-2 1,0 1-257,-1 3 0,0 1 1,0-1-1,0 1 121,1 0 0,-1 1-123,0 2 1,0-2 0,0 3 0,-1-2 2,-3 2 1,7-2-57,-2 6 0,1-1 0,-3 2 0,-1-1-26,-2 1 1,-4 2-39,4 1 1,-6 1 0,4 2 0,-4 2-53,-2 2 1,3 0 41,-8 1 0,4 3 1,0-2-1,1 3-49,0 5 0,1-4 13,3 4 1,-3 1-1,5 0 1,-2 1-21,0 3 0,-1 6-14,-3 1 1,4 4-1,2-3 1,-1 2-63,0 2 0,5 2 134,-2 1 1,4-4 0,3 0-1,3 1-14,1 2 0,-3-4 49,4-3 1,1 2 0,3 3 0,1 0-48,0-1 0,3 3 10,1-3 1,1 3 0,-2 2 0,2 2-18,1 1 0,2 1 31,4-5 1,0 0 0,0 2 0,0 1 2,0 1 0,6-4 23,2-4 1,3 0 0,1 4-1,1-1 102,-1-3 1,5 2-92,-1-6 1,6 1 0,-1-3 0,2 2 61,2-1 0,0-6 72,0-2 1,5 0 0,3 2-1,3-3 231,1-1 0,0-2-221,0-3 1,5-1-1,1 1 1,-1-1-182,1 0 0,2-3 0,-3-1 0,5-4 0,-2 3 0,3-2 0,2-2 0,-5-1 0,1-2 0,-2 0 0,4 1 0,-1 2 0,0 1 0,-2 0 0,-8-4 0,1 0 0,0 0 0,2-1 0,2-3 0,-1 1 0,-4-6 0,-4 5 0,2-4 0,0-2 0,1-1 0,4 2 0,-7-4 0,-1 4 0,1-9 0,1 0 0,2-3 0,0-2 0,-3-2 0,2-5 0,-6-2 0,-2-1 0,-1 0 0,-1 0 0,0-4 0,0-2 0,-2 1 0,-2-1 0,-5 3 0,-2-2 0,-2-3 0,1-2 0,-1 3 0,-1-1 0,-2 1 0,0-3 0,-5 2 0,0-6 0,-4 1 0,0 0 0,0 0 0,-5-2 0,-3 4 0,-3-2 0,-2 1 0,1 5 0,-1-1 0,0 1 0,-2 0 0,-3-1 0,-2 1 0,0 1 0,-5 2 0,3 0 0,-2 1 0,-2 2 0,0 1 0,0 1 0,1-1 0,-5 7 0,-2 5 0,-2-1 0,-4-1 0,8 3 0,-7 4 0,2 2 0,-2 2 0,-1-1 0,-4 1 0,4 5 0,-4 3 0,2-2 0,1 2 0,-4 1 0,-1 2 0,0 2 0,-2 4 0,-1 1 0,5 8 0,-2 3 0,-3 3 0,0 4 0,0 2 0,0 3 0,-4 4 0,2 3 0,-5 1 0,8 0 0,5 0 0,4 0 0,4 1 0,4-3-696,8-2 0,9-6 0,8-8 1,4-1-1715,4-3 1,8 1-734,9-3 3143,8 2 0,8-22 0,7-7 0,6 3 0,-1 0 0</inkml:trace>
  <inkml:trace contextRef="#ctx0" brushRef="#br0">16673 11232 7900,'4'-12'541,"1"1"1,1 1-1,1 2 1,-2-1 876,1-3 1,2 4-1,-2 1 111,1 2 1,-3-3-893,4 3 0,-7 1 0,-1 4 0,-7 2-44,-4 2 1,-6 3-1,-4 5 1,-4 0 126,-4 1 1,2 3 0,-6 1 0,-3-1 86,-4 2 0,0 2-613,-6 4 0,-3 1 0,-5 0 0,3 0-37,4 0 0,0-2-109,6-2 0,2 1 1,9-7-1,7-3-57,3-2 0,9-6-3253,7 4 635,3-5 0,2 2 1666,3-5 0,3 0 1,6 0-1,-1 0 961,0 0 0,23-44 0,5-11 0</inkml:trace>
  <inkml:trace contextRef="#ctx0" brushRef="#br0">16127 11183 7965,'-12'0'669,"-1"-1"1,1-2 0,0-1 0,-1 1 626,1 1 0,-1 4 1,1 2-1,0 4 1,-1 3-770,1 2 0,-5 5 0,-1 2 0,1 4-398,-1 0 1,-4 5-1,1 2 1,-3-1 119,0 0 0,-3 5 0,1-4 0,2 1-96,4-3 0,2-4 1,5-3-1,3-3-267,3-1 0,3-2 0,5-3-50,3-1 0,5-4 47,7 1 1,3-7 0,8 3 0,2-4 40,4-1 1,4-1 532,4-4 0,3 3 0,4-5 0,-1 0 1285,-1 0 0,-1-1-1062,5-5 1,-6 5 0,-3 0 0,-4 0-401,-3 1 1,-4-3-281,-5 6 0,-7-6 0,-6 2 0,-5 1-488,-7-1 1,-7 5 0,-5-1 0,-8 1-2962,-3-1 0,-2 3 3449,0-3 0,-38 19 0,26-5 0,1 0 0</inkml:trace>
  <inkml:trace contextRef="#ctx0" brushRef="#br0">3231 5780 7968,'-12'0'374,"0"0"1,-1 1 0,1 3 0,-1 5 0,1 3 625,0 5 1,1 3 0,1 12 0,2 9-542,-2 12 1,-1 11-1,5-28 1,0 0-1,-1 1 1,1 2-223,0 0 0,0 0 0,0 3 0,1 0 0,0-1 0,1 1 1,2-1-1,0 0-112,1-1 1,1-1 0,0-3-1,0-1 1,0 25 0,0-5-277,0-4 1,0-2 0,0-12 0,0-5-121,0-4 0,1-5 1,2-2-1,1-5-2257,-1-2 1303,-2-7 0,-2-3 590,-3-8 1,-2-9-1,-3-7 1,0-5 634,0-4 0,-2-8 0,0-7 0,-2-6 0,0 1 0</inkml:trace>
  <inkml:trace contextRef="#ctx0" brushRef="#br0">2983 5668 8072,'2'-41'485,"2"3"0,4 0 1260,3 4-862,7 5 1,1-1 0,8 5-1,1 2 1,6 2 0,3 6 0,3 5 585,1 6 1,2 3 0,-3 2 0,1 4-1434,-1 8 0,-6 9 1,-2 8-1,-2 3-351,-2 6 0,-9-1 0,-6 8 0,-8 1 69,-3 1 0,-5 3-99,-5 2 0,-2-2 1,-11 3-1,-2-3-590,-5-1 0,-5 3 878,-8 1 1,-3 0 0,19-29-1,0 1 1,0 0 0,1 0-2,-1 1 0,0 0 0,-19 22-13,3-3 0,9-8 1,8-2-1,11-10-671,7-8 0,6-4 523,4-2 1,10 1 0,11-1 0,7 0 693,3 1 1,4 6 448,2 6 1,-1 5-1,4 9 1,0 2 1648,1 4 1,-6 8-1650,3 0 0,-5-4 0,-4-8 0,-5-4-924,-6-4 0,-4-5 0,-6-12 155,-5 1 1,-2-17-1410,-5 0 1,0-6 0,-1-8 1253,-3-2 0,-36-36 0,13 19 0,0 0 0</inkml:trace>
  <inkml:trace contextRef="#ctx0" brushRef="#br0">4533 6511 7959,'2'-8'1270,"3"1"1,6 1 0,7 2 0,4 0 0,6 0-693,2 1 1,3 2 0,4 1 0,1 0 0,-1 0 0,-1 0-1334,-3 0 0,1 0 1,-5 0-1,-1 0 1,-2 0 754,-1 0 0,-28-17 0,-7-3 0</inkml:trace>
  <inkml:trace contextRef="#ctx0" brushRef="#br0">4781 6214 7959,'0'-9'2312,"0"1"0,2 0-2006,2 1 0,4 1 0,10 5 0,5-2-306,5-1 0,13 2 0,8 0 0,1 2 0,0 0 0</inkml:trace>
  <inkml:trace contextRef="#ctx0" brushRef="#br0">6282 6065 7947,'-25'12'192,"0"2"0,0 3 1,1 5-1,-1 7 1,0 8-1,2 8 662,2 7 0,4 9 0,9 5 0,4-1 0,4-3 1,5-6-529,8-6 0,10-3 1,10-12-1,5-7-554,3-9 1,7-6 0,9-5 0,0-7-453,3-8 0,-2-6 400,-9-12 1,1-7 0,-2-6 0,-4-9 105,-7-5 0,-5-9 257,-7-1 1,-6-1 0,-11 28-1,-1-1 1,-1 1 0,-2 0-119,0-34 0,-6 33 0,-2 1 61,-8-31 1,-1 30 0,-3 1-1,-3 1 1,-3 1 0,-1 0 0,-1 1-116,0 2 0,-2 1 0,0 3 0,-1 2 300,-27-4 1,-4 12 0,2 22 0,-2 17 446,28-3 1,0 3 0,-1 4 0,0 4-593,4 7 1,1 2 0,-1 0 0,3 0 0,2 3 0,2 0 0,4-2 0,2 0-796,3-1 0,3 0 729,1-2 0,3 0 0,8 22 0,0-2 0,0-3 0</inkml:trace>
  <inkml:trace contextRef="#ctx0" brushRef="#br0">3083 8234 8482,'-11'5'476,"1"2"0,3 1 1,2 0-1,0 3 1,1 5-29,0 4 0,-1 5 1,0 5-1,-1 8 1,-3 6-1,2 5-214,2 5 0,-5-2 0,2 7 0,-3 3-125,-1 3 1,1-4-1,1-9 1,3-4-363,2-2 1,0-12 0,5-1-1,0-7-576,0-5 0,0-3 1,0-6 828,0 1 0,0-51 0,0-11 0</inkml:trace>
  <inkml:trace contextRef="#ctx0" brushRef="#br0">3070 8023 7933,'19'-13'380,"1"1"1,-4 1 0,5 3 0,4 4 0,2 2 481,2 2 0,4 0 0,-4 3 1,-1 4-1,-3 5 0,-3 3-658,-2 3 1,-5-2 0,2 4 0,-5 2-376,-3 2 0,-4 5 0,-6 2 0,-3 2-110,-5 2 0,-6 3 0,-4-5 0,-3 3-87,-4 1 0,-7 3 1,0-1-1,-5-5-126,-3-2 1,2 1 418,-2-4 1,4 0 0,4-6 0,5-4-816,6-6 429,10-1 1,8-10 0,9 2 30,8-3 0,5 5 797,6 2 1,1 3-1,1 1 1,2 2 476,1 3 0,0 2-104,-4 6 1,4 4-1,-2 1 1,-2 0 303,-3 0 1,-7 3-713,2-4 0,-5 0 0,-4-5 0,-4-4-259,-2-3-1136,-2-3-910,0-2 1973,0-5 0,-11-13 0,-3-7 0</inkml:trace>
  <inkml:trace contextRef="#ctx0" brushRef="#br0">4149 8779 7893,'-12'5'4106,"3"-3"-2600,1 2 1,7-3 0,1-1 0,7 0-1031,4 0 0,1 0 0,2 0 0,1 0 1,3 0-1,0 0-661,0 0 1,0 0-1,-3 0 1,3 0-1034,1 0 1,-4 0 1217,2 0 0,-4 6 0,0 1 0</inkml:trace>
  <inkml:trace contextRef="#ctx0" brushRef="#br0">4174 8605 7886,'-9'0'4915,"1"0"0,7 0-4193,1 0 0,7 0 0,9 0 0,5 0-4657,2 0 3935,8 0 0,6-11 0,7-5 0,6-1 0,-1-1 0</inkml:trace>
  <inkml:trace contextRef="#ctx0" brushRef="#br0">5091 8742 9972,'0'-9'822,"3"1"0,5-2 0,9-2 0,6-6 0,8-7 0,6-6-110,7-5 1,6-5-1,1-2 1,-1 2-1,-3 1 1,-4 5-1636,-7 4 0,-6 2 0,-9 5 0,-5 4 923,-2 3 0,-29 9 0,-7 2 0</inkml:trace>
  <inkml:trace contextRef="#ctx0" brushRef="#br0">5203 8754 7877,'-8'0'668,"1"1"0,1 4 0,4 3 0,2 3 0,4 4 0,4 4 91,3 6 1,7 8-1,3 0 1,2 3-733,2 1 1,0 0 0,-2 0 0,-1-1 0,-3-3 0,-1-4-269,-3-3 0,-1-1 1,-3-1-1,-3-4-2245,-3-3 2486,-4-4 0,-23-6 0,-6-1 0</inkml:trace>
  <inkml:trace contextRef="#ctx0" brushRef="#br0">6294 8605 7857,'-8'0'378,"1"2"0,0 2 183,0 4 1,4 3-1,-1 1 1,3 2 81,1 3-454,0-3 0,0 10 1,0 0-1,0 3 0,0 2 1,0 0-1,0 0 365,0-1 1,0 2-657,0-1 1,0-4-1,0-6 1,0-1-607,0-3-153,0 4 0,1-6 0,2 0 861,1-3 0,0-35 0,-4-4 0</inkml:trace>
  <inkml:trace contextRef="#ctx0" brushRef="#br0">6269 8667 7857,'0'-8'592,"0"0"0,0-2 0,2 0 0,2 1 1,4 1-1,3-2 585,2-1 1,4-6-1,4 2 1,4 3-1017,4 2 0,-2 6 1,5-3-1,0 2 0,-2 3 1,0 5-311,-2 5 1,-3 3-1,-3 3 1,-3 3-215,-1 3 1,-6 4 0,-5 0 0,-1 3 241,-3 2 1,-2 1 0,-1 4 0,-1-2 491,-4-2 0,0 5-157,-3-2 0,-2 7 0,4 0 0,1-3 388,-1-3 0,2-6-600,4 1 1,0-3 0,2-3-935,2-2 0,-1-9-2557,5-8 3489,0-2 0,-1-57 0,-1-14 0</inkml:trace>
  <inkml:trace contextRef="#ctx0" brushRef="#br0">7299 8940 7857,'-11'-1'1174,"2"-4"0,5-3-540,3-3 0,6 3 1,4-2-1,2-2 1,2-3-1,2-2-177,2-1 0,5 0 1,-1-4-1,2 2 1,2-2-1,0-2-138,0-1 1,3 1-1,1-1 1,-1 0-184,-2 0 0,-5-1 0,-1-1 1,1-2-123,-2 1 1,-1 2 0,-7 0-1,-1-2-192,-2-1 0,-5-4 0,1 4 0,-2 2-291,-2 1 0,0 0 326,0-3 0,-2 2 0,-2 0 0,-4 4-161,-3 2 0,-2 4 277,1-3 0,-5 9 1,1 0-1,-1 4 26,-1 4 0,3 2-16,-5 1 1,3 7 0,-4 5 0,1 7-144,0 5 0,-3 6 74,2 3 1,-1 3-1,0 2 1,3 4-135,1 3 1,0 3 124,2 2 0,2-1 1,-3 2-1,5 2 100,4 0 0,-2 7 88,6-3 1,0-2 0,4-1-1,0-3 484,0-1 1,5-6-351,4-3 1,2-4 0,2-4 0,2-4 46,2-3 0,1-6 0,-2-4 0,4-2-203,-1-2 1,4-1 0,-2-2 0,3-5-736,0-3 1,5-2-1363,0-3 2026,6-3 0,-11-20 0,0-8 0,5-2 0,0-1 0</inkml:trace>
  <inkml:trace contextRef="#ctx0" brushRef="#br0">8055 8989 7857,'-8'9'614,"-1"-1"1,0 2 0,-1 1 338,2 1 0,2 0 1,6 1-432,0-1-526,0 6 1,0-4 0,0 2-1,2-2 1,2-1 0,3-1-1,1 0-245,0 1 0,1-1 73,3 1 1,0-5 175,1 0 0,21-33 0,6-4 0</inkml:trace>
  <inkml:trace contextRef="#ctx0" brushRef="#br0">8167 8704 7857,'-6'7'9830,"-2"-3"-11197,-3-2 0,4 3 1367,3 4 0,24 2 0,8 1 0</inkml:trace>
  <inkml:trace contextRef="#ctx0" brushRef="#br0">8675 8395 7857,'-12'-4'2991,"-1"-1"0,8 7-2751,5 6 1,5 7 0,8 3-1,-1 3 1,0 4 0,2 2 186,3 1 0,-4 2 1,4 0-1,-2 2-310,2 2 0,-4 2 1,5 1-1,-1-1-452,-1-3 0,1-3 0,-5-6 1,2-4-2232,3-3 2566,-4-3 0,5-24 0,-5-5 0</inkml:trace>
  <inkml:trace contextRef="#ctx0" brushRef="#br0">8663 9336 7857,'-9'-6'1051,"2"0"0,2 1-111,2-4 0,2 2 0,2-1 313,3-1-819,3-8 1,11 2-1,4-6 1,4-1 0,5-1-1,0-3 1,5-2 1430,4-1 0,-1 0-2306,2 4 1,-4 2 0,-2 1 0,-5 4-967,-4 4 0,0-1 1,-9 8 1406,-2 0 0,-34 24 0,-10 10 0</inkml:trace>
  <inkml:trace contextRef="#ctx0" brushRef="#br0">7348 7577 12088,'13'5'628,"0"-3"1,5 2 0,7-1 0,8-1 0,7 2 0,6-1 0,2-1 1429,1-2-2199,-5 0 0,-1 4 0,-6 0 0,-1-1 141,-3-2 0,-13-23 0,-9-6 0</inkml:trace>
  <inkml:trace contextRef="#ctx0" brushRef="#br0">7819 7378 7834,'13'-19'455,"-1"3"1,1 6 0,-1 2-1,2 0 1,1 1 0,3 3 0,2 2 350,7 2 1,-1 3 0,5 4 0,1 7-1,0 2 1,1 3-638,-1 1 1,2 3-1,-6 3 1,-4-2-206,-2-1 0,-5 0 1,2 1-1,-2-2-381,-6-1 1,0-6 160,-7 1 0,0-2 0,-4-2 0,-1 1-274,-3-1 1,-7-4 445,-6 1 0,-9-5 0,0 3 0,-5 0 285,-3-1 1,2-3-25,-1 1 1,6 3-1,-4 0 1,2 1 301,0 1 0,5-3-646,3 3 0,6 2 0,-2-2 0,4 5 167,0 3 0,34-6 0,8-6 0</inkml:trace>
  <inkml:trace contextRef="#ctx0" brushRef="#br0">2537 11617 8047,'-1'-7'4077,"-4"3"-3891,-1 2 0,-1 4 0,3 2 0,2 5 0,2 5-15,0 3 0,0 5 1,0-2-1,0 5 1,0 4-1,0 4-101,0 3 1,-4 7-1,-1 3 1,-2 7-134,-3 5 0,3 1 0,-1 0 0,-2-3-101,-1-1 1,3 2 0,1-7 0,0-8-216,0-6 0,4-2 1,-1-5-1,3-3-298,1-3 0,0-10-508,0-4 1185,0-7 0,0-30 0,0-21 0,0-2 0,0-1 0</inkml:trace>
  <inkml:trace contextRef="#ctx0" brushRef="#br0">2388 11517 8051,'-7'-8'250,"3"0"1,3-2-1,1-1 1,0-1-1,1-2 407,3-2 1,9 2 0,7-4 0,5 1-1,3 0 1,2-1-147,2 0 1,1 1-1,4 6 1,0 3-429,0 4 1,-4-2-1,1 4 1,-3 3-152,-3 6 1,1 5-84,-9 5 0,-2 2 1,-3 6-1,-5 0 3,-6-1 0,-2 7 0,-2 2 0,-2 2 117,-2 3 0,-3 3 0,-7 0 0,-2 1 28,-5 0 0,-2-2 0,-3 4 0,-2-1 29,-1-3 1,-4-2-1,4-2 1,2-1-284,0-2 0,8-11 0,3-3 0,3-7-646,5-3 0,4-5 1,8 3 173,4-2 1,5 1 693,3-2 1,-1 3-1,6 5 1,1 0 388,1 1 0,1-1-106,-4 1 0,4 5 0,-5 1 0,2 1 623,0 1 0,-6 0 0,0 4 0,-4-1-115,-3 1 0,-4-4 0,3-2 0,-1-1-504,-4-3-705,0-1-234,-2-7 687,0-2 0,0-21 0,0-5 0</inkml:trace>
  <inkml:trace contextRef="#ctx0" brushRef="#br0">3442 12001 7980,'-8'0'334,"0"0"0,-2 0 2375,-1 0-1137,4 0-1080,2 0 0,14 0 0,4 0 271,0 0 0,1 4-386,-1 0 0,0 0 0,4-2 0,2 0-279,0 2 0,5 2-352,-3-2 0,1-3 1,0 5-1,-3-2-1656,-1 0 0,3 0 1910,-5-4 0,1 0 0,-5 0 0</inkml:trace>
  <inkml:trace contextRef="#ctx0" brushRef="#br0">3566 11741 7980,'-5'-5'1342,"5"1"0,7 2 1,5 0-1,4 2 0,4 0-869,-1 0 1,4 0 0,-2 0 0,3 0 0,0 0 0,1 0-5224,0 0 4750,0 6 0,5-10 0,2 2 0</inkml:trace>
  <inkml:trace contextRef="#ctx0" brushRef="#br0">4595 11827 7980,'-8'-1'129,"0"-3"1,0-4 0,1-3 474,3-2 0,2 1 0,2-1 0,2 0 0,0-3 1,4 0-47,1 1 0,5-5 0,6 1 0,1-3 1,3-1-1,3-3 237,4-1 0,-1 0 1,6-2-1,5-4-183,5-3 0,-2 3 1,1 1-1,-2 2-550,1 3 1,-5 2 0,-5 4-1,-2 5-417,-2 2 0,-8 7-3762,-3 3 4117,-3 2 0,-24 19 0,-5 4 0</inkml:trace>
  <inkml:trace contextRef="#ctx0" brushRef="#br0">4670 11741 7980,'-9'0'381,"1"-2"843,-1-2-668,3 3 0,1-8 0,6 8 80,3 2 0,2 12 1,3 1-1,-1 3-53,2 5 1,3 3-143,3 4 1,-2 3-1,4 5 1,-2 0-287,1 0 0,-1 5 0,-2-1 0,0-2-276,-2-5 0,3-4 0,-6-5 0,0-2-214,0-2-187,2 3 1,-10-11-701,3 4-523,-2-9-421,-2-2 2166,0-6 0,0-22 0,0-6 0</inkml:trace>
  <inkml:trace contextRef="#ctx0" brushRef="#br0">5724 11728 7940,'-9'2'1454,"3"2"-858,0 4 1,2-1-1,4 1 1,1 2-376,3 1 1,-2 1 0,3 1 0,-1-1 0,1 2 0,-3 1 93,0 1 0,2 1 0,0-3 1,-1 1-84,-2 1 0,-1 1 1,0-5-1,0 1-105,0-1-155,0 0 0,0 1-34,0-1 1,0-4 0,-1-1-44,-3-1-84,2-2 0,-5-4-532,3 0 252,3 0 0,-5 1-1750,6 3 947,0-2 1272,0 3 0,17-21 0,4-5 0</inkml:trace>
  <inkml:trace contextRef="#ctx0" brushRef="#br0">6232 11071 7940,'4'-12'176,"0"-2"1,-1-1 0,-1-1 912,-2 0 0,-2 10 1,-1 6-1,-2 6-688,-2 5 0,-3 6 1,-5 1-1,-3 2-82,-1 7 1,2-1 0,-3 7-1,-2 0-65,-2-1 0,0 5 0,-1 0 0,0 7-108,0 4 0,-4 7 1,0 3-1,2 4 40,13-29 1,2 0 0,-1 3 0,1 1-91,-1 2 1,1 1 0,0 1-1,1 2 1,0-3 0,2 1-1,2-1 1,0 1 244,2-1 1,1-1 0,2-4-1,1 0-276,-3 31 1,8-8-1,4-7 1,5-7-84,3-7 0,-1-8-107,6 0 0,-4 0 1,2-5-1,-1-4-126,-3-5 0,-1-3 88,-2 1 0,1-2 0,-2-2 1,-2-2-1021,-1-1-2369,-5-2 3552,8-4 0,-9-33 0,3-9 0</inkml:trace>
  <inkml:trace contextRef="#ctx0" brushRef="#br0">6269 11666 7940,'-1'-11'-208,"-2"2"0,-2 2 0,-1 0 1290,1 0 1,1 6 0,4 2-848,0 10 1,0 4-1,0 8 1,0 5-224,0 2 0,-5 5 0,1 5 0,2 2 117,0 2 0,2 2 0,0 2 1,0-3-370,0-3 0,0-5 0,0-3 0,0-3-336,0-5 0,0-8-1111,0-10 1343,0-5 330,0-9 0,0-8 1,0-9-1,0 1 154,0 1 0,0 1 52,0-5 1,0-4 0,0 0 0,0 2 371,0 0 1,4 3-275,0-1 0,6-1 0,-2-2 0,3-1 48,2 2 0,-1 1-254,1 1 0,0 1 1,4 2-1,2 3-112,0 1 0,1 2-113,-4 3 1,-1 6 0,5 3-1,-1 3-51,0 1 1,-4 0 87,2 0 1,-5 5 0,-2 4 0,-2 3 325,2 4 0,-5 4 63,0 5 1,-4 3-1,-1 3 1,-1 0 377,-4 4 1,-1 1-232,-7 1 0,2 0 0,0 0 1,1 0 240,1 1 0,-5-3-682,6-2 0,1-4 1,0-7-1,1-2-1187,4-3 1,0-4 360,2-5 0,2-5 0,2 0 835,4-6 0,25-59 0,-13 21 0,0 1 0</inkml:trace>
  <inkml:trace contextRef="#ctx0" brushRef="#br0">6889 12038 7929,'-12'0'1008,"4"0"1,1-1-1,3-2 1,5-3 7,6-1 0,8-2 0,3-8 0,1-3-1021,3-4-78,2-1 1,5 1 0,0-1 0,-2-1 0,-1-2 0,-1-2 0,-1 0-466,-4-1 1,-2-3 0,-4 2-1,0 1 476,-2 2 1,-1-2 0,-8 4 0,1 2 357,-1 3 0,-2 1-166,-1-3 0,-1 4 0,-2 2 0,-3 2 218,0-1 1,-1 1-113,-2 3 0,-2 2 0,3 3 1,-3 4 151,-1 3 0,-1 2-304,1 3 0,0 4 1,-2 9-1,-1 4 74,-2 2 0,1 3-464,3 3 1,1 1 0,-1 5 0,1-2-223,0 1 0,1 6 335,2 1 0,0 6 1,3-1-1,1 3-312,-1 5 0,-2 2 980,4 6 1,0-4 0,4-1 0,0-4 364,0-4 1,5-3-1079,3-8 0,3-10 0,3-12 1,4-7-1885,7-5 0,1-4 2132,7-4 0,-6-26 0,1-13 0,5-4 0,-1-1 0</inkml:trace>
  <inkml:trace contextRef="#ctx0" brushRef="#br0">7385 12088 7907,'-12'5'379,"0"2"1,-1 1 0,2 0 0,1 2 1152,2 1 0,1 3 0,-2 1 0,2 3 1005,1 1-2466,2 2 0,4-1 1,0 1-1,0 0 0,2-2 1,2-2-1,4-4-737,3 0 0,5-2-1272,1-3 0,1-2 1938,-2-6 0,15-50 0,-12 19 0,0 0 0</inkml:trace>
  <inkml:trace contextRef="#ctx0" brushRef="#br0">7460 11803 7863,'-20'0'347,"4"0"1,2 0 0,2 0 0,-1 0 7128,1 0-4952,5 0-6011,2 0 3487,16 0 0,19-17 0,15-4 0</inkml:trace>
  <inkml:trace contextRef="#ctx0" brushRef="#br0">7869 11096 7863,'-6'-12'904,"5"-1"1,-3 5 208,3 8 0,2 8 1,3 19-1,4 1-295,3 5-825,2 9 0,-1 3 1,2 9-1,1 5 0,2 7 1,-10-29-1,-1 1 0,0 2 1,-1 2-26,0 2 1,-1 2-1,-3 2 1,0 1-1,2 3 0,-1 0 1,-1 1-1,-1 1 1,0-3-1,-1 0 0,-1-2 1,-1-2 11,0-2 1,-2-1 0,-2-4-1,-1-1 467,0-3 0,-1-1 0,-1 0 0,-2 0 0,-7 27 1,-2-7 466,1-7 0,-1-11-704,-4-8 0,2-5 0,2-8 0,5-8-736,2-5 1,6-8-283,-1-4 0,7-9 1,-2-6 807,2-8 0,1-5 0,5-5 0,6-2 0</inkml:trace>
  <inkml:trace contextRef="#ctx0" brushRef="#br0">8030 10774 7863,'0'-12'545,"4"-1"1,0 1-1,-1-1 1,0 2-1,1 3 1,4 4-1,3 3 1032,2 1 0,-1 1 1,1 3-1,-1 6-530,0 5-1023,1-1 1,-1 9-1,-1-2 1,-3 2-1,-3 2 1,-4 0-1,-1-1-455,0 1 0,0-1 0,-1-2 0,-4-2 7,-3 2 1,-7-2-1,-3-1 1,-1-1 385,-3-3 0,2-1 384,0-2 1,5 1 0,-2-1 1009,3 0 0,9-1-411,5-2 0,11-4-1276,10-5 0,3 0 0,5 0 0,4-1-6011,3-3 6342,7 2 0,23-20 0,-27 12 0,-1 0 0</inkml:trace>
  <inkml:trace contextRef="#ctx0" brushRef="#br0">8638 11183 8445,'-7'-6'883,"-4"5"1,3-3-1,-2 4 1,2 4 224,4 4 1,4 9-1,4 5 1,4 5-899,3 6 0,1 5 0,2 2 0,1 2 0,2 2 0,-1 2-696,2-2 1,-3-2 0,5-6 0,-2-3-742,-3-4 1,3-3-796,-2-1 2022,6-6 0,-13-12 0,2-8 0</inkml:trace>
  <inkml:trace contextRef="#ctx0" brushRef="#br0">8477 12273 7905,'-7'-5'1100,"-3"2"0,6-5 0,2-2 0,5-1 160,6-1 0,7-1 0,5 0 0,4-2-814,3-2 0,0-4 0,5 3 1,2-1-1,2-1 0,3-1-1002,1 0 1,-1 6-1,-6-1 1,-2 2 555,-2 1 0,-1 1 0,-4 0 0</inkml:trace>
  <inkml:trace contextRef="#ctx0" brushRef="#br0">9208 10538 7909,'-8'-6'1279,"0"1"1,-2 5-321,-1 5 0,4-3 0,2 7 0,0 2 0,1 2 0,1 5-380,2 2 1,-3 4-1,0 5 1,1-1-1150,2-2 0,1-1 0,0 0 1,0-2-3645,0-2 4214,0 2 0,0-31 0,0-2 0</inkml:trace>
  <inkml:trace contextRef="#ctx0" brushRef="#br0">9059 11208 8352,'-7'-6'887,"3"-2"0,3-3 1,1-2-1,1 1 1,5-2-1,6-2 568,7-5 1,5-5-1,2 0 1,2 2-589,1 1-1497,5 5 1,-6-4-1,3 6 1,1 2-1,-2 3 1,-1 4 629,-5 1 0,-5 24 0,-7 10 0</inkml:trace>
  <inkml:trace contextRef="#ctx0" brushRef="#br0">9345 11195 7921,'0'-12'1271,"0"-1"0,0 1 0,0 0 0,1 1 165,3 2 0,-1 0 0,5 5 1,2 1-1609,1 2-50,7 1 1,-7 4-1,2 1 1,0 2 0,-4 4-1,1 3 1,-3 4-1551,-3 1 0,-2-2 1219,-2 3 0,0 1 0,0 4 0,-2-2 203,-2-2 1,-3 2 0,-5-2 0,-1 1 1352,1-2 0,1 2-362,3-5 1,-3 1 0,4-3 0,0 2 1409,3-2 1,2-6-1335,2 0 1,2-7 0,3 2 0,6-2-533,4-2 0,7 0-834,-1 0 1,7-6 0,2-2 0,0-3-1080,1-1 1728,-2-1 0,6-16 0,4-4 0</inkml:trace>
  <inkml:trace contextRef="#ctx0" brushRef="#br0">9233 11232 7910,'-8'0'3376,"-1"0"-3167,7 0 0,-4-1 0,6-3 1,1-3-1,2-1 0,3 0 245,1-2 0,-3-1 1,4-2-1,0 0 709,-1-4-1013,4 9 1,-5-9-1,3 9 1,0-3-1,0 0 1,2 1-1,2 4 286,-1 0 1,1-2-388,-1 4 1,4 0-1,1 4 1,0 0-36,0 0 1,1 0-168,3 0 1,1 5 0,-5 3 0,-2 3-401,-1 2 1,-6 3 347,0 1 0,-5 1 0,1-3 0,-3 3-288,-1 1 0,-5-4 290,-3 2 0,-3 1 0,-2-1 1,-1 1 48,-2 0 1,1-1 302,-6-5 0,4 5 0,-2-1 0,1-1 363,3-1 1,3-1-296,3-1 1,-2-1-1,5-1 168,-1-2 0,1-4 47,6 4 1,1-4 0,4 3 259,3-1 1,3-2-356,1-4 1,5 0 0,-1 0-1,0 0 410,-3 0 0,4 0-366,-1 0 0,2 0 1,-3 0-1,3 0 406,2 0 0,-4-4-595,5 0-1,0-6 1,2 3 0,-1-1-171,-1 0 1,-2 1-204,2-2 1,1-2 0,-6 5-1,-2-3-741,-4 1 1,1 4-299,-3-4 0,-3 4-3310,0-5 945,-10 6 3586,-1-2 0,-51 10 0,-10 2 0</inkml:trace>
  <inkml:trace contextRef="#ctx0" brushRef="#br0">3740 14665 7878,'-11'0'-116,"-1"0"135,1 0 1,-1 0 0,0 0 0,1 0-1,-1 0 273,1 0 1,3 0 0,0 0-1,-1 0 1,-1 0 884,-1 0 1,-1 0 1619,1 0-2035,4 0 1,3 0 0,9-2 0,6 0 319,3-2 1,6 0-874,0 4 1,5-4 0,3 0 0,1 2 72,-1 0 0,3 2-353,-4 0 1,3 0 0,-3 0 0,0 0 70,2 0 0,0 11 0,6 2 0</inkml:trace>
  <inkml:trace contextRef="#ctx0" brushRef="#br0">3729 14445 7942,'7'-4'858,"1"1"1,1 0 0,3 0 0,4 1-172,7-2 0,2 0 0,5 4 1,4 0-3683,3 0 2995,-1 0 0,24 10 0,1 3 0</inkml:trace>
  <inkml:trace contextRef="#ctx0" brushRef="#br0">4906 14215 7942,'-7'-4'1778,"0"-1"1235,2-2-2610,1 5 0,4-2 0,0 8 0,0 5 0,-1 5-241,-3 5 1,3 8 0,-4 5 0,1 5-200,0 5 0,-5 8 1,3 4-1,-2 3-38,0 0 1,4 1-71,-3 0 1,0-4 0,-1-3 0,5-5-101,1-9 0,2-6 126,0-8 1,0-4-1,0-1-137,0-1 0,0-6-1587,0-3-281,0-5 923,0-9 1201,5-1 0,2-41 0,4-2 0</inkml:trace>
  <inkml:trace contextRef="#ctx0" brushRef="#br0">4918 14399 7942,'-5'-18'550,"3"-2"1,-1 3 0,1 0 288,2 1 1,0-5-1,2 3 1,1-1-335,5 0 1,7 5-1,3-2 1,3 5-67,2 3 0,-6 3 0,6 6 1,-1 3-264,-1 4 0,3 8 0,-3 7 0,0 7-257,-2 3 0,-5 2-94,2 0 1,-7 3 0,-3 2-1,-1-1-110,-2 1 0,-2 3 179,-1-5 0,-5 8 0,-3-4 0,-3-1 160,-5 0 1,3-6 185,-2 0 0,-2-2 1,2-7-1,2-3 201,4-3 0,0-9-2667,5 0-1281,-5-7 3507,8-4 0,6-27 0,8-10 0</inkml:trace>
  <inkml:trace contextRef="#ctx0" brushRef="#br0">5460 13442 7942,'0'-8'0,"-1"0"0,-1-1 0,-4 0 0,1 0 2377,0 2-1589,1 4 0,4-1 1,0 9-1,0 5-97,0 5 0,0 9-348,0-1 1,-4 8 0,-1-2 0,0 2-332,0 0 0,0-6 0,2 2 0,0-2-824,0-2 0,3-7 812,4-4 0,12-47 0,9-16 0</inkml:trace>
  <inkml:trace contextRef="#ctx0" brushRef="#br0">5368 14099 7942,'-8'-4'576,"2"-1"1,1-1-1,2-3 1,2-1 774,1-2 0,6-6 0,5-4 1,4-5-953,3-2 0,5-2 0,4-4 0,0 2 0,0 1 1,0 3-770,-2 0 0,0 6 0,-2 5 0,-1 3 370,-3 5 0,-2 8 0,-6 9 0</inkml:trace>
  <inkml:trace contextRef="#ctx0" brushRef="#br0">5645 13949 7942,'0'-11'430,"4"-1"0,1 1 0,2 0 148,2 4 1,1 1-1,1 6 1,1 2-1,-1 3 1,1 6-607,-1 7 0,-4 4 0,-3 3 1,-2 0-32,2 2 0,-3 4 0,2-4 0,-4 0 0,-4 0 0,-2 0-247,-2-2 1,-1-2 626,-2-4 0,1 2 0,1-6 1,1-1 896,1-1 1,5-5-393,0 0 1,3-6-401,3 2 0,5-8-1278,7-3 1,3-4-1,7-2 852,2-2 0,23-23 0,-20 13 0,0 1 0</inkml:trace>
  <inkml:trace contextRef="#ctx0" brushRef="#br0">6188 14711 7942,'0'-12'995,"0"1"1,0-1 0,1 1 0,4-2 0,5-1-231,5-2 0,5-4 0,1 0 0,3-1-591,3-2 1,1-4-1,-1-2 1,4 0-1,1-2 1,-1 0-137,-4 1 1,1 3-1,-2-4 1,-3-1-236,-3-1 1,-6 3 0,2 2 0,-4 1-450,0 0 1,-4-1 385,-1 1 0,-4 3 0,1-3 1,-3 2-500,-1 2 0,-5-1 439,-3-3 0,-2 6 0,-3 0 1,-1 4-91,-1 7 0,-2-1 469,2 8 0,-3 1 1,-5 10-1,-1 7 327,1 6 0,0 8-164,0 6 0,0 5 1,0 6-1,0 1 376,0 3 0,0-1-434,0 5 0,3-2 0,2 4 0,2-1 95,2 4 1,2 0-177,8-27 0,0 1 1,-1 26-1,5-1 1,0-8 230,0-7 0,5-4-638,3-8 1,6-8 0,3-8-1,1-2-953,2-2 0,6 0 1277,1-4 0,26-37 0,-26 7 0,1 1 0</inkml:trace>
  <inkml:trace contextRef="#ctx0" brushRef="#br0">14835 8273 7807,'-22'0'307,"4"-4"0,-5 0 0,6 1 1,6 3-1,3 4-329,4 4 1,-1 2 21,1 2 0,-20-21 0,-2-5 0</inkml:trace>
  <inkml:trace contextRef="#ctx0" brushRef="#br0">13808 8249 7835,'-58'15'418,"1"4"1,3 8 0,4 6-1,4 5 544,4 5 0,2 2 0,6 0 1,0-2-963,3-1 0,-8-19 0,-6-3 0,-2 3 0,0 0 0</inkml:trace>
  <inkml:trace contextRef="#ctx0" brushRef="#br0">12376 9484 7867,'-37'17'1275,"1"-1"1,2 3 0,2 1 0,5 1 0,2 3 0,-16 24 0,11 2-1499,8-1 1,6-7 0,4-3 0,2-3-1351,2-2 0,3 0 1573,5-4 0,-36 9 0,-9-3 0</inkml:trace>
  <inkml:trace contextRef="#ctx0" brushRef="#br0">11799 11192 7867,'-45'46'1576,"4"1"1,9 3 4306,11 4-5919,10-3 1,11 4-1,0-3 1,1-1 0,4 0-1,7-2 1,5-3-5051,5-4 5086,7-2 0,-6-8 0,4 2 0,3 2 0,0 1 0</inkml:trace>
  <inkml:trace contextRef="#ctx0" brushRef="#br0">12018 12888 7866,'-40'46'1201,"7"1"1,10 3 3125,10 4-4775,7 3 1,16-10 0,5-5 0,8-6 0,8-6 447,8-7 0,0-28 0,6-8 0,4-4 0,0 0 0</inkml:trace>
  <inkml:trace contextRef="#ctx0" brushRef="#br0">12411 14584 7843,'-24'34'1801,"1"0"0,3-2 0,3 0 1,-2 25 953,18-5-3380,17-5 1,15-7 0,8-5-1,3-7 1,5-5 0,7-5 624,8-7 0,-1-15 0,6-6 0,-18 2 0,0-1 0,-1 1 0</inkml:trace>
  <inkml:trace contextRef="#ctx0" brushRef="#br0">14165 15345 7823,'8'41'835,"4"-2"0,9-3-695,17-2 1,18-6 0,-20-15 0,1-4 0,5-1 0,1-3 0,3-2 0,2-2 0,1-2-1,2-2-140,-2-1 0,4-3 0,-6-5 0,4-4 0,4-1 0,-1-1 0,4-2 0,0-1 0,0 1 0,0 0 0</inkml:trace>
  <inkml:trace contextRef="#ctx0" brushRef="#br0">17306 16130 7770,'34'17'995,"-4"-5"0,-2 4 1,0-2-1,3 0 0,2 1-431,2-1 0,6-2 1,4-4-1,6-7 1,7-9-1,-25-1 0,1-2-980,3-4 1,0-2 415,5-5 0,1-6 0,-10-1 0,1-7 0,2-2 0,-1 0 0,4-5 0,1 0 0,-1 0 0,0 0 0</inkml:trace>
  <inkml:trace contextRef="#ctx0" brushRef="#br0">18830 15080 7738,'6'6'8925,"11"-8"-9194,2-14 1,10-9 0,14-19 0,-17 17 0,0-2-314,5-5 0,1-3 467,2-3 0,3-11 0,-12 9 0,2-8 0,1-6 0,1-3 0,1-1 0,-1 2 0,-2 2 0,0 0 0,0 0 1,0 0-1,0 0 0,1 0 0,-1 1 0</inkml:trace>
  <inkml:trace contextRef="#ctx0" brushRef="#br0">19799 13349 7734,'-11'0'2893,"1"-1"0,4-4-3767,10-7 1,18-8 873,17-15 0,-12-4 0,4-14 0,3-7 0,-1 1 0,-3 5 0,0 0 0,0 0 0,-1 0 0,1 0 0</inkml:trace>
  <inkml:trace contextRef="#ctx0" brushRef="#br0">19903 11272 7724,'-50'-30'2540,"0"0"0,3 3-740,3 5 0,15 4 1,9 6-1,8-4-1882,4-3 0,3-12 0,7-11 0,6-16 82,-1 26 0,1-5 0,2-8 0,0-5 0,1-2 0,1-5 0,0 0 0,0 0 0</inkml:trace>
  <inkml:trace contextRef="#ctx0" brushRef="#br0">17744 8619 4743,'-59'-3'579,"0"1"1,-1-1 0,2 0-1,1 1 1,0-1 0,4 2-1,0-1 1,1 1 512,4 1 0,0 0 0,1 2 0,-16 2 1,3 2-1,4 1 0,1 0 0,5-1 1,0-2-527,5-1 1,2-1 0,2-1-1,2-2 1,5 0 0,1-1-1,-31-7-2914,1-5 2348,30 3 0,0-2 0,-26-11 0,27 10 0,1 0 0</inkml:trace>
  <inkml:trace contextRef="#ctx0" brushRef="#br0">2297 12853 7929,'-29'1'599,"3"2"0,5 1 0,9-2 1434,6 0 1,9-4-1,14 0 1,6-3-830,6-2 0,10 3 0,3-2 0,4 0 0,4 0 0,4 1-657,3 3 1,0 0-1,1 4 1,-2 2-1142,-2 3 0,0 4 0,-8-1 0,-6-1-949,-6-2 1,-6 1 0,-5 4 0,-1-1 1542,-3 1 0,-28-1 0,-12 1 0</inkml:trace>
  <inkml:trace contextRef="#ctx0" brushRef="#br0">16382 12080 7761,'6'5'838,"1"-4"-411,-3 3 1,-3-4 0,3-4-1,-3-3 10,-1-4 1,0 0 0,0-1-1,-1 0 1,-2-3 0,-2 0 908,-1 1 0,-2 1 0,-2 2-136,2-1 0,-2 6 1,2 4-518,-2 9 1,0 2 0,2 10 0,4 2-106,3 0 1,1 2-567,0 0 0,5-1 0,3-2 0,2-5-230,1-2 1,5-7 42,-1-2 0,4-3 0,-3-3 0,-3-5-293,-4-4 0,0-8 269,-6-1 1,0-2 0,-7 1 0,-4 1-28,-2 5 1,-3 2 122,-2 2 0,-2 4 0,-3 3 0,2 3-2313,1 1 2406,2 5 0,29 27 0,6 12 0</inkml:trace>
  <inkml:trace contextRef="#ctx0" brushRef="#br0">16498 12080 7965,'-24'0'388,"5"0"1,1 0 0,2-1 2229,1-3 0,5 3-2117,6-3 0,3-1 1,11 0-1,4-1-84,3 1 1,2-2-1,4 1 1,2 1 322,2 0 0,2-3 0,7 3 0,1 0-40,2 0 0,4-3 0,1 5 0,5 0-147,5 2 0,6-3 1,3 0-1,-31 3 1,1-1-32,3 1 0,-1 1 1,29 4-416,-31-2 0,-1 0 0,30 3 0,-2-2 0,3 0-107,1 0 0,-5-2 0,-1-1 0,0 0 0,-6 0 0,2 2 0,0 1 0,-4-1 0,4 2 0,-4-2 0,3 1 0,0 0 0,4 0 0,-7 2 0,4-1 0,-5 1 0,-3-2 0,1 1 0,3-2 0,-2 3 0,2-1 0,-4 1 0,-3-2 0,1 1 0,4-2 0,-7-1 0,1-1 0,0 0 0,1 0 0,3 0 0,4 0 0,-3 0 0,3 0 0,-3 0 0,-4 0 0,-1-1 0,2-3 0,-4 3 0,-2-3 0,-2 3 0,-1 1 0,0 0 0,-1 0 0,-4 0 0,-3 0 0,-3 0 0,-2 0 0,-2 1 0,0 3 0,-10-3 0,1 3 0,-6-3 0,3-1 0,0 0 0,-2 0 0,-1 0 0,-5 0 0,6 0-100,-5 0 0,5 2-829,-2 2 1220,-3-3-336,10 4 0,-9-5-106,6 0 293,-6 0-1225,4 0-1742,-6 0 2044,5 0 761,-4 5 1,4-2 0,-4 3 464,3-1 1,-2 0 453,1-1 0,0-2 581,1 1-1002,-3-1-509,9-2 0,-7-4-531,5 0 1,-5-5-223,5 1 1,-4-1-546,4 2 1,-4 0-1668,3 3 1,-3 2 937,4-6 2058,-6 6 0,9-9 0,-5 5 0</inkml:trace>
  <inkml:trace contextRef="#ctx0" brushRef="#br0">19176 11215 7930,'-5'-23'653,"4"5"0,-3 2 0,2 3 1,1 2-1,-1-1 0,-2 1 1130,1-1 0,3 2-1533,4 2 1,-3 5-1,4 6 1,-1 6-1,0 7 1,-1 6 94,-2 3 0,0 7 1,2-1-1,1 4 106,-2 3 0,0-2-240,-2 2 0,0-2 0,0-2 0,0-2-189,0-2 0,0-4-129,0 1 1,0-4 0,0-4-198,0-3 0,0-10 41,0-6 1,0-6 0,-2-10 0,0-3-144,-2-3 1,-1-5 237,1 0 1,1-5 0,-3 2 0,1-4 195,2 0 1,-2-1 196,1 0 1,0 1-1,4 1 1,0 0 599,0 3 1,4 4 232,0-1 1,9 8 0,-2 4 0,4 2 625,1 1 0,2 6-1319,5 2 1,-4 4 0,1 5 0,0 5-185,2 4 0,1 2-289,0-5 0,-4 5 0,-1-1 1,0-1-1921,0-1-1533,-4-1 0,3-2 3561,-5-3 0,-16-17 0,-4-9 0</inkml:trace>
  <inkml:trace contextRef="#ctx0" brushRef="#br0">19499 11157 7923,'-7'0'902,"-1"0"395,-1 0 0,2 1 1,1 3-795,1 4 0,1 2 0,4 2-385,0-1 1,-1 1-1,-2-1 1,-2 2 18,-1 2 0,2-2 0,-4 3 0,-2-4-19,-4 0 0,0 3 0,-6 1 1,0-3 225,-2-4 0,-1 0-345,0-6 0,0 1 1,1-4-1,1-1-785,2-3 1,9-4 257,-2-7 1,7 1 0,-1-5 0,1-2-252,2-1 0,7 4 546,4 3 0,2 2 0,2 3 0,-1 1 87,1 1 1,-1 6 304,1-2 0,3 8 1,0 3-1,0 5 844,-3 3 0,0 3-314,0 5 0,-1 2 0,1 0 1,-2 2 351,-2-1 1,2 2-773,-2-1 1,2 1 0,1-3 0,1-1 31,-1-2 0,0-7-222,-4 1 0,7-4 1,-2 0-1,1-1-40,0 1 1,-2-4-496,1-1 0,-1 1 1,1 4-1,-1-1-1249,1 1 1,-1-1 1704,1 1 0,0-21 0,-1-5 0</inkml:trace>
  <inkml:trace contextRef="#ctx0" brushRef="#br1">17248 14526 7830,'-12'0'580,"1"1"1,-1 2 0,1 2 560,-1 1 0,6-4-273,2-2-277,3 0 0,2-9 100,3 5 1,-3 1-240,3 7 0,-3-1 0,-1 4-26,0 2 1,0-2-134,0 1 0,-4-1 25,1 5 1,-3-6 56,3-2 0,0 1-223,-5-1 1,1 1 0,-5-2 0,0 1-32,1-2 1,-4 3 0,-3 0 0,-4 2 11,-6 2 1,-6-3 0,-6 2 0,-6 1 16,-6 1 0,-6 2 0,-4-1 0,30-5 1,-1-2-69,-1 0 0,0 0 0,-1 1 0,1-1 0,-1-2 0,0 0 0,0-1 0,0-1-8,-2-1 1,1 0 0,-28-2 0,1-5 0,8-1 46,3-1 1,1 2-1,2 2 1,0 1 95,5 2 1,3 2 0,6 2 0,-1 3-59,-3 4 1,7 2 0,-1 3 0,4 1 187,3 1 0,3 5 0,2-5 804,2-1-959,10-1 1,0-7 0,13-2-310,4-2 1,2-2 0,1 0 0,1 0-140,0 0 0,-1 0 0,1 0 0,-1 0-216,1 0 0,-6-2 0,-1 0-22,0-2 1239,-3 0 467,3 4-115,-5 0-329,-5 5-576,3-4 0,-4 5 0,3-8-181,0-2 1,-1 2-494,4-6 0,0 0 284,0-3 1,0-1 0,0 1 0,1 1 77,3 2 1,-3-4-1,3 2 1,-3-4-45,-1 0 0,4-4 0,0-1 1,-1-3 70,-2-1 0,3-5 1,0-3-1,-2-4 226,-1-3 0,1-5 0,0-7 1,2-3-78,-1-4 1,-2-2-1,-1-1 1,0-3-278,0-1 1,0 3 0,0-4-1,0 1-9,0 0 0,0 5 1,-1 2-1,-2 7-98,-1 6 0,0 4 0,4 7 1,-1 2 361,-3 4 1,2 8 0,-5 4 0,1 2 370,-1 1 1,4 2-1,-4 1 1,1 3 292,-1 1 0,5-1 82,-2 3 0,3-4-703,1-4 1,0 3 0,0 0-345,0-1 0,3 3 0,3-2-58,0-1 1,-2-1 285,4-2 1,-6 5 474,2-1 295,-3 5-934,-1-2 151,0 5 494,0 5-205,0-3-299,0 3-325,0-5 1,-4 1 395,1 3 385,-1-3 26,4 4-2058,0-5 1718,-5 0 578,3 0 331,-3 0-600,5 0-259,-5 0-397,4 0-66,-4 0 187,5 0 0,-4-1-224,0-3 386,0 3 1,3-5 31,-3 2 1,3 1-8,-3-5 1,1 6-165,-1-2 0,3 1-225,-3 0 133,-2 1 1,3-3 7,-4 5 0,3 0 98,-4 0 1,0 0-1,-3 0 44,-1 0 1,3 0 0,-1 0 0,-3 0 72,0 0 1,-3 1 0,-1 2 0,-1 1-5,-2-2 1,-2 4 0,-1-1-1,0 0 9,-1 0 1,-2 0-1,-1-2 1,0 1 57,-2-2 0,5 3 0,-4-1 0,0-1 10,-3-2 1,3-1 0,-1 0 0,2 0 35,0 0 0,-3 0 0,3 0 1,1 0-55,2 0 1,1 0 0,0 0-1,-1 0-53,1 0 0,2-1 0,0-2 0,3-1-64,1 2 0,-2 0 0,2 1 0,1-1 2,-1-2 1,2 0 0,3 3-20,1-3 0,-1 2 1,1-1 16,-1 1 0,0 2 0,1 0-22,-1 0 1,5 0 0,-1 0 0,-1 0-39,-1 0 1,2 0-1,2 2 1,-1 0 73,1 2 0,-1 1 0,-2-2-6,2 1 0,4 1-390,-1-2-169,3-1 406,1 3 0,0-4-3,0 3 199,0-3 0,1 4 1,2-3 8,1 2 1,0-2-89,-4 6 1,0 0 0,0 3-18,0 1 0,3-1 0,1 2 1,-1 1-94,-2 1 0,-1 7 0,0 0 0,0 5 72,0 2 1,4 2 0,0 5 0,-2 1 63,0 2 1,-2 3 0,1-2 0,2 1 17,0 2 0,1 2 1,-4 1-1,0 1 40,0-1 0,0 1 0,0 2 1,0 2-27,0 2 1,0-8 0,0 1 0,0-3-33,0-2 1,0 3 0,0-7 0,0-2 57,0-3 0,0-7 0,0 1 1,0-4 48,0-3 0,0-5 1,0 2 155,0-4 0,-1-1 388,-3-4 1,-2-2 921,-6-5-1019,6 0 1,-3-1-503,5-3-66,0 3-148,4-4 645,0 5-314,-5 0-122,4 0 52,-5 0-61,6 0-45,-5 0 1,3 0 10,-6 0 1,4 0 0,-3 0 11,-2 0 1,2 0 0,-1 0 0,-1 1-2,-1 3 0,-1-3 0,-2 4 0,-1-1 19,-2 0 1,-4 4 0,1-3 0,-3 0 70,-1 0 0,-2 3 1,0-3-1,-4 0 102,0 0 1,-6 3 0,-3-4-1,-1-2-142,0 0 1,-1-2 0,-5 0 0,0-2-79,-2-1 1,-4 1 0,3-3 0,-4 1-2,0 0 0,-1-3 0,-2 3 1,2 1-68,2 2 1,-4 1 0,2 0 0,1 0 113,2 0 0,2 1 0,1 2 0,-3 2 51,-4 1 1,7-3 0,2 2 0,2-1 32,2 0 0,3 0 0,-2-4 0,3 0 56,3 0 1,6-2 0,-1 0 0,0-2 51,4 1 1,2 1 0,3-1-1,5-1-2,2 2 1,2-3-283,-1 1 0,2-1-1043,2 1-687,3 3 1275,10-4 1,-3 6 434,1 3 663,4-3 1100,-6 4-663,4-5-771,-5 0-401,0-5 1,0 2-1,0-4-32,0-2 0,1 0 0,2 0 0,1 1 118,-2-1 0,4-1 0,-3-2 0,1 1 124,1-1 0,-3-1 0,3-1 0,-1-2 6,0-2 0,1 2 0,-3-2 0,3 0 28,2 0 0,-3-2 1,2-6-1,0-2-32,1-1 1,-3-3 0,3-7 0,1-2-62,-1 0 0,-1-3 0,-4 6 1,2 1-46,-1 1 0,-2 3 1,-1 2-1,0 5 81,0 6 1,0-1 0,0 6-1,-1 1 88,-3 1 1,3 1-1,-3 1 1,3-1 13,1 1 1,0-5 0,0 0 0,0-2-56,0-3 1,5-1-1,2-2 1,2-2 2,-1-1 0,2-5 1,-2 3-1,2-2-21,2 0 0,-2 1 0,-1-4 1,-1 2-7,1 2 0,-3 4 0,1-2 1,-1 1 50,0 0 1,-3 0 0,2 4 0,-1 0 111,0 0 1,0 3 0,-4 2 607,0 2-474,0 0-660,0 10 1143,0 1-1117,0 15-49,0-7-42,0 7-457,0-10-1322,0 0 1,36-10-1,9-3 1</inkml:trace>
  <inkml:trace contextRef="#ctx0" brushRef="#br1">12838 13084 8183,'-12'0'275,"1"1"0,-1 2 0,1 2 0,-1 1 0,0 3 0,1 1 606,-1 2 0,5 1 0,-1 2 0,0 6 0,2 3 0,2 3-194,3-1 1,1-3 0,1-4-1,3-4-615,4-2 1,3-6 0,4-4-1,5-4 95,2-7 1,1-2 0,0-13 0,0-4 80,0-1 0,-4-5-318,0 2 1,-8-1 0,-1 1 0,-4 4 252,-3 3 1,-4 3-1,-8 5 1,-11 5 276,-8 5 1,-10 5 0,-6 10 0,-5 9-19,-5 6 0,3 12 0,2-2 0,7 2-138,7 0 1,11-2-1,10-4 1,6-4-263,8-6 1,16-4 0,12-8 0,6-5-113,5-1 1,6-9 0,-2-4 0,4-7 265,-2-4 1,-7-1-1,-1 0 1,-6 0 235,-8 0 1,-6 5-1,-10 2 1,-4 5-28,-6 3 1,-9 6 0,-11 9 0,-7 10-1915,-3 7 1,-2 6 0,2 4 1508,2 1 0,3-19 0,-3-3 0,0 2 0,0-1 0</inkml:trace>
  <inkml:trace contextRef="#ctx0" brushRef="#br1">4010 2983 7999,'0'-9'154,"0"1"0,0-2 0,-2-1 0,-1-2 1625,-1 0 0,-2 6-1252,2 3 0,1 2 1,-4 4-343,1 2 1,2 3 0,4 6-95,0 0 0,-1 1 0,-2 3 1,-1 3-18,1 0 0,0 5 0,0-1 0,-1 5 74,1-1 1,-3 5 4,2 1 0,0 3 0,2 2 0,0-1 210,-3 0 1,1 1-295,4-1 1,0-5-1,0-3 1,1-3 49,4-2 0,-2-3-107,5-1 1,1-7 0,3 1-1,1-5-268,0 0 1,0-5 42,0-1 1,4-2 0,0-2 0,0 0-818,1 0 0,2-6-339,6-2 0,-5-5 0,-1-6 1369,-1-6 0,-21-22 0,-8-12 0,-1-6 0,0 0 0</inkml:trace>
  <inkml:trace contextRef="#ctx0" brushRef="#br1">3997 2663 8024,'-2'-9'792,"0"1"1,-4-1 0,0 1 4517,0-1-4698,2 6 1,4-4-3158,0 3 2545,0 3 0,12 23 0,2 14 0</inkml:trace>
  <inkml:trace contextRef="#ctx0" brushRef="#br1">4586 3316 7956,'-13'0'3608,"0"0"-3088,6 0 0,3 0 0,10 0 1,5 0-1,5-2 75,-1-2 0,1 3 0,0-4 1,2 3-571,2-3 0,-4 4 0,1-3 0,-1 2-433,1 2 0,-3 0 0,3 0-1827,-3 0 2235,-1 0 0,-11-5 0,-4-3 0</inkml:trace>
  <inkml:trace contextRef="#ctx0" brushRef="#br1">4560 3085 7956,'8'-5'3289,"3"-2"0,-4-2-2964,6 1 1,4 5 0,2-2-1,-1 4-747,1 1 0,3-1-846,0-4 0,-2 4 1268,1-3 0,12 19 0,7 7 0</inkml:trace>
  <inkml:trace contextRef="#ctx0" brushRef="#br1">5470 3316 7884,'-6'7'422,"-2"-3"470,-4-2 1,5-4 0,4-2-527,6-5 0,3-2 0,4-2 0,-2-1-185,2-3 1,6 1-1,1-5 1,0 0-100,2 1 1,-5-4-1,5 1 1,-1-4-273,3-3 1,-2 0 0,-2 4 0,-1 1-187,1-1 1,-3 1 234,3-1 0,-7 6 0,-3 3 0,0 3-49,0 1 0,-4 4 119,1 1 88,-2 5 0,-2-1 0,0 8 0,-2 5 117,-2 2 0,1 7-132,-5 4 0,1 3 0,-3 4 0,3 2 16,1 2 0,-3-3 30,5 4 1,-4-4-1,2 4 1,0 1 229,0 2 0,1-2-75,0-1 1,4-4 0,-3 2-1,2-2-63,2-6 0,0-4-771,0-7 1,0 0-1489,0 0 2119,0-6 0,-17-19 0,-4-9 0</inkml:trace>
  <inkml:trace contextRef="#ctx0" brushRef="#br1">5521 3546 7917,'-7'-5'1433,"0"3"982,3-2-1975,2 2 0,1 1 0,7-2 0,1-1 0,4 1 0,3 2 1,5 1 145,1 0 0,0 0 1,2-2-1,0-1-791,1-1 0,-1-2 1,1 4-1,-1-3-671,0 2 0,-2 2 0,0 1 876,-1 0 0,-2 6 0,-4 1 0</inkml:trace>
  <inkml:trace contextRef="#ctx0" brushRef="#br1">6777 2842 7935,'-9'0'899,"1"0"0,-1 2 0,1 0-222,-1 3 0,6 0 1,-3 0-1,2 3-583,0 4 1,-5 0 0,5 1 0,1 1-249,2 3 0,1-1 0,-2 7 1,0 2 23,-3 4 1,1 6 0,4 0 0,0 2 436,0 1 0,0 5-147,0-1 1,0-3 0,0-7 0,1 0-186,4-4 0,-2-6 0,5-5 0,2-5-486,1-3 1,2 1 88,0-6 0,0 0 1,0-5-1,-1-3 422,1-5 0,12-48 0,-12 22 0,1 1 0</inkml:trace>
  <inkml:trace contextRef="#ctx0" brushRef="#br1">6546 3047 7935,'-6'-7'719,"5"0"0,-3 2 0,4-2 0,4 0 32,5 3 1,6-2 0,2 2-1,0 1 1,0 2 0,2-1-449,1-2 0,-3 3 0,3-4 0,0 4-1049,0 1 0,-3-4 746,4-1 0,0 1 0,5 4 0</inkml:trace>
  <inkml:trace contextRef="#ctx0" brushRef="#br1">7084 3303 7907,'-13'7'384,"1"5"0,0-4 1,4 3-1,3 2 1,4 0 663,1 0 0,1 0 0,4-1 1,3 0-43,4-4-912,6 4 1,1-11 0,3 3 0,0-2 0,0-2 0,1 0-1,0-2-254,-2-2 1,-4-3 0,3-7 0,-1-2-345,-4-1 1,-6-4-1,-5 2 1,-2-1 40,-2-2 1,-2-3 0,-2 1 0,-6 1-3,-6 2 0,-5 5 510,-9-1 1,3 7-1,-4 3 1,1 2 167,0 2 1,2 3-12,6 4 1,-1 9 0,8 7 0,3 1-209,7 0 1,3 1-805,2 3 0,6-5 810,3-3 0,53-14 0,-23-3 0,-1-1 0</inkml:trace>
  <inkml:trace contextRef="#ctx0" brushRef="#br1">8288 2868 8137,'-5'-7'1321,"3"0"0,-4 4 1389,1-2-2535,3 1 1,-8 10 0,6 2-1,1 5 1,0 4 0,1 5 56,-3 2 1,0 3 0,0 1 0,-2 4 43,0 0 1,-4 4-1,2 5 1,-2 2-64,-2-2 1,4-1-1,1-3 1,-1-3-330,2-4 0,-3-9-2433,6-4 1046,0-8 0,4-6 1503,0-12 0,9-22 0,5-9 0,0-8 0,0-1 0</inkml:trace>
  <inkml:trace contextRef="#ctx0" brushRef="#br1">8263 3047 7878,'-7'-6'132,"1"3"0,4-5 377,-2-2 0,3-1 0,-2-2 0,4 0-176,4 0 0,0 5 1,0-1-1,2-1-111,0-1 1,4-2 0,-2 0 0,2 0-51,2 1 0,4 0 0,0 2 0,0 2-104,2-2 0,-5 3-109,3-2 1,-1 6 0,-1-1-1,2 3-136,-1 1 0,-2 0 0,-1 1 32,0 3 1,-2 3 0,-2 6 0,-5 0 51,-2 0 1,-2 1 0,0 2 0,0 2 72,0 2 1,0-3 0,0 4 0,0 1 184,0-2 1,0 4-1,-2-3 1,-1 3 266,-1 2 1,-5 0 0,4 1 0,-1 1 121,0 2 1,1 0 0,2-5 0,-1 1-161,1 0 1,1-6-1,2-3 1,0-3-569,0-1-1534,0-6 472,0-2 0,0-15-459,0-2 1,0-4 1694,0 3 0,-17-39 0,-4-11 0</inkml:trace>
  <inkml:trace contextRef="#ctx0" brushRef="#br1">9185 7822 7871,'-9'0'122,"2"-1"130,2-3 0,0 1 1,5-6-1,0-1 0,0-1 1,0-2-205,0 0 0,0-5 0,0-2 0,0-3 43,0-3 1,0 4 0,-1-8 0,-2 1-44,-1 0 1,-2 0 0,3-5 0,-2 0 59,-2 1 0,2-4 3,-3 3 0,1-3 1,-3-1-1,1-1 175,-1 1 0,-3-1-173,-4 1 1,3-5 0,-5-1-1,2-1-4,0-4 0,-4 0-33,4-3 0,-4 1 0,3 1 1,1 2-65,-1 1 1,4 6 39,-3-2 0,2-1 0,3 1 1,0 2 29,4 1 1,-4 2-23,4-1 1,-2-3 0,1-1-1,3 2-35,1 1 1,2-4-58,-6-3 1,7-3-1,-3-1 1,4 0-102,1 0 1,0-1 130,0 1 1,0 1 0,1 3-1,4 5-36,3 2 1,-1 1 78,2 1 0,4-3 1,4 1-1,-2 3 63,0 0 1,2 0 35,0-1 1,5-5 0,0 2-1,2 2 262,2 4 1,4 2-311,-1-1 1,7-3 0,-2 4 0,3 2 58,2 5 1,-5 2-97,0 7 0,0-4 0,3 5 0,-1 3 252,-2 3 1,0 7-193,4-1 0,1 1 0,-2 0 1,-2-1 114,0 1 1,0 2-166,8 1 0,-8 0 0,4 0 0,-4 0 87,-2 0 1,3-4-159,-6-1 0,0-5 0,-6 3 0,-1-1 3,-2-1 1,-5 1-14,1-5 0,-5 4 419,-3 1 181,-3 5 368,-6-8-845,-6 9 0,-1-4-534,-6 6 0,5 0-2366,-1 0 2793,6 0 0,-20-17 0,2-4 0</inkml:trace>
  <inkml:trace contextRef="#ctx0" brushRef="#br1">10492 4110 7987,'-9'0'831,"2"1"1,1 3 86,3 5 0,9 2 1,6 2-1,3 1-881,1 3 1,2 3-1,1 6 1,-1-1 0,2 1-1,-1 0-1469,-1-1 1,-1 1 1431,-4-1 0,-23 18 0,-5 4 0</inkml:trace>
  <inkml:trace contextRef="#ctx0" brushRef="#br1">10415 4763 7987,'0'-13'466,"1"0"0,2 0 1,3 0-1,2 0 501,7 1 0,3-1 1,8-1-1,1-3-1136,3-5 0,1 2 1,5 0-1,-4 2-1287,0 2 1456,-8 2 0,-34-4 0,-13-2 0</inkml:trace>
  <inkml:trace contextRef="#ctx0" brushRef="#br1">11875 2957 8623,'-5'0'560,"5"0"1,7 0-1,5-1 1,6-3-1,1-3 287,1-1 1,9-3 0,-4 4 0,4-2 0,2 1 0,3-1-225,3 2 1,3-3 0,2 5-1,0-1-378,0 0 0,2 2 0,-3 4 0,-3 0-438,-2 0 1,-9 0-511,-1 0 1,-2 1 0,-7 2-4339,-1 1 5041,-8 1 0,-53-17 0,-20-2 0</inkml:trace>
  <inkml:trace contextRef="#ctx0" brushRef="#br1">11952 2996 8010,'0'-9'462,"1"2"0,2 0 0,3 1 210,1 1 1,2 0 0,5 7 0,2 2-1,2 5 1,2 2-148,3 2 1,1 4-1,3 1 1,1 2-413,2 3 0,0-5 1,-4 1-1,0-2-149,-1 0 1,1 0-1,-1-4 1,0 0-269,-4 0 1,-3-2-131,-5-2 0,0 2-121,0-3 0,-7 2 257,-6-1 0,-6 2 0,-8-4 0,-3 2 33,-5-1 0,-1 2 172,2 8 1,-7-3 0,2 5-1,-1 0 180,0 0 1,1 3-38,1 7 1,-5-2-1,0 5 1,1-1 78,2 1 1,2 1 134,-1 5 1,1-2-1,0-3 1,4-4 406,4-3 0,4-2-438,5 1 1,-2-2 0,5-3 0,4-3 54,4-4 1,4-6-127,6 1 1,1-5-1,3 3 1,4-1 215,4-3 1,2-2-178,2-1 0,0 0 0,4 0 0,-1-1 268,1-4 0,-3 3-360,4-7 1,-1 5 0,1-3-1,-4 1-810,-3 3 0,-3 2-1355,-2 1 0,-4 0 2056,-5 0 0,-40 0 0,-10 0 0</inkml:trace>
  <inkml:trace contextRef="#ctx0" brushRef="#br1">11991 4366 8054,'-9'0'1881,"0"0"-862,-1 0 1,3 0-896,-1 0 1,1 5 0,-2 4 0,5 2 0,1 3 0,0 2 152,-1 1 0,0 7 0,4 1 0,0 3-88,0 0 1,0 4-1,0-2 1,0-2-213,0-1 1,5-1-355,4-1 1,2-5 0,2-4 0,1-5-1036,3-2 0,-2-6 1412,2 1 0,-4-33 0,-1-15 0,2-2 0,-1 0 0</inkml:trace>
  <inkml:trace contextRef="#ctx0" brushRef="#br1">11952 4122 7875,'-6'-7'6461,"5"-4"-6159,-5 9 0,8-3 1,2 5-303,4 0 0,15-6 0,4-1 0</inkml:trace>
  <inkml:trace contextRef="#ctx0" brushRef="#br1">12324 4519 10133,'-6'0'1219,"6"0"1,7 2 0,4 1-1086,2 1 1,1 0-1,2-4 1,1 1-440,-1 4 305,-2-4 0,10-7 0,3-8 0</inkml:trace>
  <inkml:trace contextRef="#ctx0" brushRef="#br1">12311 4378 13780,'13'-5'26,"4"3"0,1-2 0,2 1-26,3-1 0,35-26 0,-24 9 0,1 1 0</inkml:trace>
  <inkml:trace contextRef="#ctx0" brushRef="#br1">12721 4404 12888,'0'13'567,"1"1"0,2 3 1,1 4-1,-1 5 1,-1 3-1,-2 2 1,0 0-572,0 0 0,1-2 1,2-8-1,1-4-1724,-1-3 1728,-2-6 0,2-48 0,0-29 0,1-2 0,-1 0 0</inkml:trace>
  <inkml:trace contextRef="#ctx0" brushRef="#br1">12208 2496 7953,'-5'-8'3916,"-4"-1"-3731,-2 7 1,4-3 0,2 10 0,4 3-1,1 3 1,0 2 65,0 0 1,0 1-1,0 2 1,0 1-168,0-1 0,1-2 0,2-1 0,3-2-440,1-2 0,1-4 1,7-6-1,0-5-392,2-7 0,6-5 449,-1-8 1,2-1-1,0-1 1,-1-2 356,-2 1 0,-4 4 34,5 4 0,-7 2 0,2 8 0,-3 2 180,-1 5 1,-6 4 429,-2 4 0,-4 9 0,-1 8 0,0 5 754,0 4 0,0-2-1148,0 6 1,-1-5 0,-2-1 0,-1-5-1101,1-6 1,3-3 146,4-1 1,3-6-1,6-4 1,1-7 644,3-9 0,6-20 0,3-9 0,4-7 0,1 1 0</inkml:trace>
  <inkml:trace contextRef="#ctx0" brushRef="#br1">13246 3597 8107,'6'-12'573,"2"-1"1,4 0 0,0 0 0,1 0 0,1-1-103,3-3 1,5 2 0,6-8 0,4-3-432,0-2 1,-3-4-1,1 4 1,-5-3 0,-2-2-1,-3-1-396,-1 1 0,-2 2 0,-6 5 0,-2 1-54,-5-1 1,-3 5 0,-1 1-1,0 0 234,0 0 0,0 4 0,0-1 0,-1 3 75,-3 1 1,-4 0 0,-4 1 0,-1 0-71,0 4 1,0-2 58,0 5 1,-4 1-1,0 4 1,0 2 43,-1 2 1,2 3 65,-5 6 0,5 1 0,-3 2 0,2 4 121,0 4 0,-1-2 128,1 8 0,2 3 1,0 1-1,3 3 326,4 2 1,-1-1-315,-3 0 0,3 2 0,2 3 0,0 4 412,0 3 1,4-3-245,-1 0 0,2-6 1,4 1-1,2-3 61,4-5 0,4-4-533,1-9 1,5-2 0,3-8 0,4-1-606,0-1 1,2-7 368,3 3 1,1-10 280,4-3 0,-3-17 0,1-7 0,1-3 0,0 0 0</inkml:trace>
  <inkml:trace contextRef="#ctx0" brushRef="#br1">13835 3687 7897,'-5'-7'678,"-4"3"1,-2 2 0,-1 4 0,2 2 0,3 5 496,1 2 0,-2 3 1,4 3-1,1 5-862,1 2 1,2 1 0,0 1 0,2 0 0,3-1 0,7-1-940,3-2 1,7-5 0,-4-9-1,2-3 626,3-4 0,-2-27 0,-1-11 0,4-2 0,-1 0 0</inkml:trace>
  <inkml:trace contextRef="#ctx0" brushRef="#br1">13950 3393 7891,'-7'-6'768,"-4"3"0,4-5 2207,0-2-1,1 3-2416,6-2 1,1 6 0,4-1-1333,3 2 774,4 8 0,-5-16 0,-2 2 0</inkml:trace>
  <inkml:trace contextRef="#ctx0" brushRef="#br1">13272 2740 12848,'7'-7'544,"5"2"0,10 4 1,6 1-1,8 0 0,4 0 1,4 0-878,1 0 1,1-2-1,2 0 1,-1-4 332,2-1 0,1-7 0,1-6 0</inkml:trace>
  <inkml:trace contextRef="#ctx0" brushRef="#br1">13784 2445 7957,'-6'-7'1855,"3"0"-878,-5 3 1,5 9 0,0 3 0,5 7 0,3 4 0,2 1-275,3 0 0,2 4 0,1 3 0,-1-3-885,1 0 0,0 0 0,0 0 1,0-2-1346,-1-5 1,1-3 376,0-1 1150,-6-6 0,-1-18 0,-6-11 0</inkml:trace>
  <inkml:trace contextRef="#ctx0" brushRef="#br1">14732 3495 8282,'-6'-4'3744,"6"0"1,10-1-3410,7 5 1,2 0 0,-2-1-1,4-2-294,3-1 1,2-1-1,0 4 1,-2-2-1,-1-3 1,-2 1-1435,2-1 0,0-2 647,-2 3 1,-4-5-1,-7 3 746,-2 0 0,-62-33 0,22 19 0,-1 0 0</inkml:trace>
  <inkml:trace contextRef="#ctx0" brushRef="#br1">14796 3252 7817,'-4'-9'3098,"-1"1"1,3 5-2455,6-1 1,3 2-1,6 2 1,1 0-871,3 0 0,3 0 1,6 0-1,-1 0-3285,1 0 3511,0 0 0,28 6 0,7 1 0</inkml:trace>
  <inkml:trace contextRef="#ctx0" brushRef="#br1">15898 3393 7818,'-13'0'108,"0"0"1,2 1-1,1 2 1,3 3 0,-1 1 921,1 3 1,4 5 0,-1 4-1,4 1-470,4 2 1,4 3 0,6 0 0,3 1-1,4-2 1,3-3-90,2-4 1,4-2 0,1-4 0,2-2-368,3-5 1,-4-8-1,1-8 1,-2-8-454,-2-10 1,-3-5-1,-5-5 1,-5-3-266,-7-4 1,-3-1 0,-6 0 0,-3 2 332,-5 2 0,-6 1 298,-12 5 1,-5 7 0,-4 4 0,-2 5 594,-1 4 0,0 6-243,-1 8 0,1 6 0,-1 8 0,2 12 10,3 14 1,4 8-1120,9 7 1,4 0 0,8 1 739,5-1 0,42-23 0,12-5 0</inkml:trace>
  <inkml:trace contextRef="#ctx0" brushRef="#br1">8199 12726 7720,'-7'0'1726,"1"1"-1377,6 3 0,-2-2 1,0 3-137,-3 1 0,1-3 0,4 5 0,0 2 0,0 2-16,0 1 1,0-1 0,0 1-1,0 0-98,0 0 1,4 5 0,1 4 0,-3 2 0,0 1 1,-2 1 0,0 1-1,-2 3-31,-2 4 1,3 3 0,-5 1 0,2 2-73,-1 3 1,-3-3 0,2 4 0,1 0 53,-1 3 0,0-2 1,3 2-1,-2 2-24,-2 1 1,4 5-1,-3 2 1,2 0-5,-1 0 1,1 4 0,4 0-1,0 5-83,0 2 1,0 0 0,0-4 0,0 2-27,0 2 1,0 1-1,0-32 1,0 0-1,0 36 72,0-36 1,0 0 0,0 1 0,0 1 0,0 1 0,0 1 0,0 1 0,0 0-28,0 0 1,0 0 0,0 2 0,-1 1 0,-1-1-1,1 1 1,-1 1 0,0 1 76,0 2 0,1-1 0,0 0 0,0 1 0,1 0 0,0 0 0,0-2 0,-1 0-16,-1-1 0,0-1 0,1 0 0,0 0 1,-1 0-1,0 1 0,1 0 0,1 0-22,-1 1 1,2 0 0,-1-3 0,0 0 0,0-3 0,0-1 0,0 0 0,0 0 46,-1 1 1,2-1-1,0 33 1,0-36-1,1 0 1,3 32-61,3-1 1,-4 2-1,4-4 1,2-2 10,2-6 0,-4 0 0,1-2 1,1-2 8,1-2 1,2-2-1,0-1 1,0-4 2,-1-1 0,6 0 0,-1-2 0,-2 0 30,-1-1 1,4-1-1,0-1 1,1-1 52,-1 1 1,3-5 0,-2-2 0,-1 1 173,1 0 0,5-5 0,0 1 1,5-5-41,-1-3 0,1-5 1,-1 1-1,4-3 62,0-1 0,1-4 0,3-1 0,-2 1-97,1-2 1,4 4-1,2-4 1,2 2-45,-2-1 1,5-3 0,1 2-1,2 0-62,3 0 0,-7 1 0,-2 4 0,-3-2-29,-2-2 1,-1-1 0,-3 2 0,-4-5-95,-3-2 0,-7-2 0,-3 0-261,-3 0 1,-6-2-77,-4-2 1629,-3-3-502,-1 0 1,-1 1-477,-3 6-1671,2 0 0,-5 0 1396,3 0 0,-3-23 0,-6-5 0</inkml:trace>
  <inkml:trace contextRef="#ctx0" brushRef="#br1">9928 17578 8822,'0'8'571,"1"1"1,4 1-1,3 1 1,4 2-1,2 1-20,3 3 1,1-1-1,5 4 1,-3-2-1230,-1-2-388,3 4 1,-6-6 0,4 3 1065,-1-3 0,-8 5 0,-5 1 0</inkml:trace>
  <inkml:trace contextRef="#ctx0" brushRef="#br1">9915 18192 9676,'-5'-1'2253,"5"-2"-1479,7-1 1,5-11-1,6 1 1,3-4-735,3-5 1,7-1 0,4-2-1,0 1-721,-1-1 0,6 0 681,-6 1 0,6 16 0,-7 5 0</inkml:trace>
  <inkml:trace contextRef="#ctx0" brushRef="#br1">11235 16822 8003,'1'-8'852,"3"1"1,5 1-1,4 3-47,4 2 0,7-3 0,7-1 0,3 2 0,5 2 0,4 0-44,2-4 1,-2 4 0,4-3 0,0 2-1107,-2 2 0,-1 0 1,-7 0-1,-2 0-1692,-5 0 1,-5-1 2036,-3-4 0,-50-2 0,-16-5 0</inkml:trace>
  <inkml:trace contextRef="#ctx0" brushRef="#br1">11235 16861 10100,'13'1'478,"1"2"0,1 3 0,4 1 0,2 3 0,5 1 1,2 2-208,1 0 1,4 1 0,-1 2 0,1 1-412,-3-2 1,-3 4-1,-3-2 1,-3-1-1,-3-2 1,-4 0-138,-1 3 1,-6-3-1,-3 5 1,-3-2-8,-1 0 1,-5 4 0,-4-4 0,-2 0 225,-2 2 1,-6-3 0,0 5 0,-3 0 38,1-1 1,0 4-1,-7-2 1,0 2 105,-2 1 0,0-3 0,5-1 0,0 2 144,4 1 1,-2 2 0,6-2 0,3-1 287,4-2 1,4 0 0,6 4 0,2-4-66,2-4 0,7-3 0,8-1 0,1 0-105,3 0 1,5-6 0,2-3 0,0-3-133,1-1 0,-2 0 0,5-1 0,0-3-226,-1-5 0,2-2 1,-5-1-1,-1 2-891,-2 2 0,1 1 0,-2-3 0,-6 3 900,-5 1 0,-25 2 0,-5 4 0</inkml:trace>
  <inkml:trace contextRef="#ctx0" brushRef="#br1">11452 18051 7751,'-8'0'175,"-1"2"1,-1 2-1,0 5 239,2 2 0,-2 2 1,6 0-1,1 1 1,1 3-1,2 4-132,0 3 0,2 2 0,2-2 0,3-1 0,3-3 0,2-2-420,2-2 1,1-6 0,-2-3 0,0-1-886,0-3 0,0-2 1023,0-1 0,-1-45 0,1-12 0</inkml:trace>
  <inkml:trace contextRef="#ctx0" brushRef="#br1">11440 17885 7774,'-9'0'3441,"2"1"-1836,1 4 0,2-2-3825,4 5 2220,0-5 0,0 3 0,0-6 0</inkml:trace>
  <inkml:trace contextRef="#ctx0" brushRef="#br1">11888 18192 9193,'13'0'365,"0"0"1,-1 0 0,1 0 0,0 0 0,1 0 0,2 0-366,1 0 0,6-5 0,-3-3 0</inkml:trace>
  <inkml:trace contextRef="#ctx0" brushRef="#br1">11862 18064 9534,'12'2'893,"-2"0"0,-2 3-523,2-2 1,6-2 0,2-1-371,2 0 0,24-17 0,11-4 0</inkml:trace>
  <inkml:trace contextRef="#ctx0" brushRef="#br1">12285 17936 7754,'0'13'334,"-4"0"1,-2 1-1,0 3 334,1 4 0,1 1 0,4 2 0,0 3 1,0 1-1,0 2-297,0 0 0,0-1 0,1-8 1,2-4-3790,1-3 3418,6-7 0,-9-41 0,5-16 0</inkml:trace>
  <inkml:trace contextRef="#ctx0" brushRef="#br1">11414 16221 7761,'-1'-9'3825,"-4"1"-3467,4-1 0,1-2 0,8 1 0,4 3 0,1-1 0,-1 3-124,1-1 0,4 0 1,0 4-1,-1-3-340,-2 2 0,-1 2 0,0 2 0,0 2-12,0 2 0,-5 9 1,-1-1-1,-1 2-216,-3 4 1,-2-1-1,-1 5 1,0-2-133,0 2 1,-1-4 423,-4-2 1,3 1 0,-5-1 228,1-1 1,2-2-1,2-3-1,-2-2 1,4-3-14,0-6 50,0 0 0,11-2-57,-2-2-328,-4 3-431,7-11 306,-11 5 0,5-1-441,-6-1 345,0 6 355,0-3 0,0 5 492,0-3 531,0 2-636,0-3 0,-1 5 125,-4 0-379,4 0 0,-5-2-181,6-2-18,-6-3 1,5-6-1,-3 0 1,2 0 8,2 1 1,0-1 119,0 0 0,0 0 0,0-1 0,0-2 160,0-1 1,6-4-45,3 4 0,-2-2 0,1 4 0,2-2 88,2 1 0,0 3-76,1 5 0,1-2 1,2 6-1,1 1 77,-1 1 1,-6 2-143,-2 0 0,1 6 1,2 2-1,-2 4 79,-5 1 0,2 4-138,-2 0 1,0 6 0,-4-4-1,0 3 101,0-1 0,0-5 35,0 1 1,0 1 0,0 1-1,0-1 353,0 1 0,0-1 0,0-2 1,0 1 504,0-1-1583,0-2-1212,0-1 1,2-6-2193,2-3 3954,-3-2 0,5-31 0,-6-7 0</inkml:trace>
  <inkml:trace contextRef="#ctx0" brushRef="#br1">12887 16374 7766,'0'-7'2185,"0"-4"-1613,0 9 0,-1-3 98,-3 5 0,-4 1-490,-4 3 0,0-1 0,2 6 0,2 1-98,-2 1 0,3 2 1,-2 1-1,-1 3-101,-1 5 0,-6 3-35,0 5 1,-2 3 0,3 7 0,-1 2-277,2 5 1,0 9 243,3 3 0,0 3 0,4-1 0,3 0 421,4 4 0,1-1-111,0 5 1,0-5 0,1-5-1,2-5 386,2-5 1,5-1-424,-2-5 1,3-8-1,2-8 1,-1-5-29,-4-4 1,4-1-513,-4-4 0,-1-1 1,2-3-1504,1 0-228,-5-6-131,1 3 2215,-6-6 0,-6-29 0,-1-6 0</inkml:trace>
  <inkml:trace contextRef="#ctx0" brushRef="#br1">13105 17334 7732,'-13'0'3182,"8"-5"-2999,5-4 1,5 2-1,8-3 1,0-3-1,1-2 1,2-2-157,1-2 1,4-1-1,-2-5 1,-1-1-299,1 0 0,2 1 0,-2-2 0,-1-2-21,1-1 0,-2-4-59,-5 4 1,0-4 0,-4 4 0,-3 2-241,-4 1 1,3-1 434,1 2 1,-1-1 0,-6 10 0,-2 0 224,-4-2 0,0 5 130,0-3 1,-1 4 0,-3 3 0,-1 3 122,0 1 1,-4 2-180,0 4 1,0 0-1,2 3 1,0 4 193,-2 6 1,0 8-163,4 1 1,-4 3 0,0 4 0,2 2 168,6 2 1,-3 1-92,4 4 0,0-4 0,1 0 0,2 2 281,2 1 0,1 1-272,2 1 0,0 4 1,2 1-1,1 1 314,1 3 0,6-3-387,-2-3 0,4-3 0,1-5 0,-1-3-179,1 0 1,0-9-471,0-1 0,1-11 1,2-6-1,1-2-773,-2-2 1,4-7-1744,-2-6 2976,0-6 0,-4-35 0,0-7 0</inkml:trace>
  <inkml:trace contextRef="#ctx0" brushRef="#br1">13553 17283 8003,'-8'0'2430,"-1"2"-1804,-1 2 1,0 3-1,2 6 1,4 1 40,2 3-565,2 3 0,0 1 0,0 1 0,0 1 0,2 1 0,2 1 0,4 1-829,4 0 0,2-7 387,3-2 1,-1-4 339,5-4 0,23-32 0,10-12 0</inkml:trace>
  <inkml:trace contextRef="#ctx0" brushRef="#br1">13617 17066 7747,'-8'0'9830,"-1"0"-10532,6 0 702,-2 0 0,16-6 0,3-1 0</inkml:trace>
  <inkml:trace contextRef="#ctx0" brushRef="#br1">14194 17117 7701,'-13'4'3066,"2"2"1,1-1 3325,1 1-6329,6-2 1,-1-4 0,7-1-3148,1-3 0,2 2 3084,-2-2 0,3-3 0,6 0 0</inkml:trace>
  <inkml:trace contextRef="#ctx0" brushRef="#br1">11568 18551 7735,'-7'1'620,"2"3"0,4 5 0,1 2 0,0 2-108,0 0 0,0 4 1,0 1-1,0 2 1,0 3-1,0 0-95,0-2 1,0 3-1,0-2 1,0 2-214,0 2 0,0-5 0,-1-1 0,-2-2 34,-2-2 1,-5-2-273,2-1 1,-3-6 0,-4-3-1,0-2-528,-2-2 0,-5-2 130,5-2 0,-4-3 1,2-7-1,1-2-1411,-1-1 1,-1-4 1842,8 4 0,13-46 0,13-7 0</inkml:trace>
  <inkml:trace contextRef="#ctx0" brushRef="#br1">11542 18499 7743,'-8'0'1121,"-1"0"1298,-1 0 1,3 0-850,-2 0-1818,7 0 1,-3-4-1,10-1 248,3-3 0,21 11 0,5-1 0</inkml:trace>
  <inkml:trace contextRef="#ctx0" brushRef="#br1">11824 18666 7743,'1'8'2935,"4"1"1,-2-6-2651,5 1 0,5-2 0,4-2 0,0 0-469,2 0 1,-5 0 0,4 0 0,-1 0 0,0 0 183,-1 0 0,-13-18 0,-4-3 0</inkml:trace>
  <inkml:trace contextRef="#ctx0" brushRef="#br1">11837 18538 7743,'8'4'1602,"1"0"0,-1 1-1061,5-5 0,0 0 0,0 0 0,1 0-541,3 0 0,26-6 0,11-1 0</inkml:trace>
  <inkml:trace contextRef="#ctx0" brushRef="#br1">12349 18576 9073,'-7'2'1159,"1"2"0,2 5 0,0 3-453,1 5 1,2-1 0,1 4 0,0 0 326,0 0-1247,0 1 1,1 3 0,2-2-1,3-5 1,-1-3 0,2-3 0,0-2 213,3-5 0,2-48 0,1-13 0</inkml:trace>
  <inkml:trace contextRef="#ctx0" brushRef="#br1">12042 16413 6124,'-7'1'3368,"2"3"-2994,4-2 1,1 5 0,-1-4 526,-4 1-484,4 6 1,-5-3 151,6 6-501,0-6 0,0 4 0,-1-2-68,-4 2 1,4-2-185,-3-1 0,2 1 0,2 4-897,0 0 1081,0-1 0,0 13 0,0 2 0</inkml:trace>
  <inkml:trace contextRef="#ctx0" brushRef="#br1">12247 16131 8287,'-2'9'2378,"-1"-1"-1480,-1 2 0,0 1 0,4 2 67,0 0-969,0 0 0,0 1 0,0 2 0,1 2 1,2 2-1,1 3 0,1 0-54,0-2 1,-3 2 0,4-5-510,-1 2 1,-2-1-9,6-2 0,-5-6-92,4-11 1,-5-10 342,2-3 1,-3-14-1,1-3 1,3-5-335,1-4 0,-3 2 625,5 3 0,-5-1 0,5 5 0,1 0 310,1-1 0,2 9-63,0 1 1,1 5 0,2 5 0,1 3 823,-2 3 0,-1 5-569,-1 5 0,-1 3 0,-2 9 0,-3 4 463,-2 4 0,4 0-904,-5 1 0,1-2 1,-5-1-1,0-2-1994,0 2 1966,0-5 0,-6 1 0,-1-6 0</inkml:trace>
  <inkml:trace contextRef="#ctx0" brushRef="#br1">14207 17142 8201,'-9'0'1464,"2"2"0,1 2-269,3 5 1,2-2-1,1 1-795,0 2 1,0-3-1,1 0-535,4-1 1,-2-2 20,5-4 1,-4-4-255,5 0 1,-6-6 0,1 1-96,-2-2 0,-7 3 861,1-1 0,-6 6 0,1-1 946,-2 2 0,3 2-583,-1 0 0,5 0 1,-3 2 954,1 2-1916,2 3 1,5 5 0,3-4-614,5-4 0,2-2-3351,2-2 4164,0-6 0,22-29 0,7-14 0</inkml:trace>
  <inkml:trace contextRef="#ctx0" brushRef="#br1">14847 16566 8166,'-13'0'763,"2"2"0,1 2 0,3 5 1,0 2-96,0 2 1,2 4 0,-2 1 0,0 2-447,0 3 0,4 5 1,-2 4-1,0 0 1,1 4-1,1 1 81,2 1 0,1 5 0,0 1 0,0 2-135,0 2 0,0-4 1,1-1-1,2-3-102,1-2 0,6-2 0,-1-7 0,2-7-395,2-7 0,4-3 0,0-4 0,0-3-996,2-4 0,-4-4 636,7-5 0,-5-7 689,4-10 0,-16-15 0,-6-8 0,4-4 0,-1 0 0</inkml:trace>
  <inkml:trace contextRef="#ctx0" brushRef="#br1">14719 17027 7739,'-7'6'5489,"-4"-5"-5168,9 5 1,2-7 0,9-4-1,2-2 1,3-1 0,2-1 87,1-1 0,4-5 0,-2-3 0,-1 1-282,1-1 0,2 2 0,-4-5 1,0-2-273,2-1 1,-5 0-64,3 2 0,-7-2 0,-3 3 0,-1-3-696,-3-2 0,-2 5 402,-1-1 0,-1 7 0,-3-4 0,-5 2 126,-2 0 0,-4 4 266,-2 5 1,2 1 0,-7-3 0,1 3 162,1 1 0,-3-3 189,6 5 0,-4 0 0,4 5 0,1 4 531,2 3 1,3 5-589,2 4 0,3 3 0,6 6 1,0-1-2633,0 1 2447,0-1 0,40 12 0,10 3 0</inkml:trace>
  <inkml:trace contextRef="#ctx0" brushRef="#br1">15193 17245 7715,'-7'13'267,"-3"1"0,6 2 0,-1 2 0,1 3 0,0 5 0,1 4 1,2 3 1117,1 2 1,1 2 0,2 2-1,1-3-1110,-1-1 0,3-1 0,-2-7 0,-1-4 0,-2-4-225,-1-3 0,-1-3 0,-5-5-221,-7-3 1,1-5 0,-7-5 0,2-2-857,0 0 1,-4-8-613,3 2 0,3-3 1639,6 3 0,15-51 0,1 26 0,0 0 0</inkml:trace>
  <inkml:trace contextRef="#ctx0" brushRef="#br1">15232 16976 7718,'-19'1'3863,"5"2"70,4 2-3605,7-1 1,-1-4-1725,8 0 0,-1 0 1396,5 0 0,12-6 0,7-1 0</inkml:trace>
  <inkml:trace contextRef="#ctx0" brushRef="#br1">15488 16464 7739,'0'13'763,"0"0"0,0 1 0,0 4 0,1 8 0,3 7 0,5 6 424,2 8 1,6 0-1,1 10 1,-3 0-888,-1 3 0,-1 0 0,0 1 1,-2-2-1,-2-4 0,-5-7-500,-2-4 1,-2-1 0,0-6 0,-2-3-654,-2-4 0,-3-8 478,-6 0 0,-1-5 0,-2 3 1,-1-3-1251,1-6 0,2 1 628,1-8 0,1 0 997,-1-4 0,17-28 0,5-8 0</inkml:trace>
  <inkml:trace contextRef="#ctx0" brushRef="#br1">15757 16169 7767,'-2'-11'299,"-1"1"0,-1 2 0,1-2 0,1-2 1406,-3-1 1,4 5 139,-3-1 1,2 4-833,2 0 1,0 4-734,0 14 1,0-2 0,0 11 0,0 2-125,0 4 0,-1 1 0,-2 3 1,-1 0-784,1-4 1,1-1 0,2-1 0,0-2-1332,0-3 0,2-7 1958,2-5 0,15-46 0,8-7 0</inkml:trace>
  <inkml:trace contextRef="#ctx0" brushRef="#br1">15757 16618 6528,'0'-13'394,"0"0"1,0 0-1,0 0 1,1 1 0,3-3-1,5 0 1,4-4 554,4-1 1,-3 0 0,5-1 0,-2 4-2317,0 3 953,0 1 0,0 0 0,0 2 0,-1 2 414,-2 5 0,-18 25 0,-5 8 0</inkml:trace>
  <inkml:trace contextRef="#ctx0" brushRef="#br1">15872 16643 7802,'9'-11'366,"-2"1"0,0 3 634,0 1 1,1 2-1,5 4 1,-1 1-989,-4 3 1,4 4 0,-5 4 0,0 1 0,-1 0 0,-2 1-580,0 3 0,0-1 0,-4 4 0,0-2 331,0-2 1,-4 2-1,-2 0 1,1-3 63,-1-1 0,-3-1 1505,5 0 1,0 0-268,4 0 1,1-6-1342,4-3 0,3-3 1,8-1-1,2-1 223,2-3 52,-4-3 0,19-40 0,0-9 0</inkml:trace>
  <inkml:trace contextRef="#ctx0" brushRef="#br1">16410 17309 7754,'-6'0'2069,"8"0"1,8 0 0,7-2-1587,3-2 0,1 3 1,5-4-1,-1 3 0,1-1 1,0-1-1616,-1 1 0,-3 0 1,-2 0 1131,-2-1 0,-41-29 0,-14-3 0</inkml:trace>
  <inkml:trace contextRef="#ctx0" brushRef="#br1">16436 17053 11524,'13'0'886,"1"0"0,3 0 1,4 0 377,3 0-4178,2 0 2914,5 0 0,31 11 0,-25-4 0,0 0 0</inkml:trace>
  <inkml:trace contextRef="#ctx0" brushRef="#br1">17192 16490 9171,'9'0'729,"4"0"1,6 1 0,5 2 0,7 1 0,8-1 0,6-2 151,5-1 0,1 0 0,1 0 1,-3 0-2456,-2 0 0,-7 0 1,-8 0 1573,-5 0 0,-22-11 0,-13-3 0</inkml:trace>
  <inkml:trace contextRef="#ctx0" brushRef="#br1">17294 16554 7916,'9'0'2916,"-2"1"-2218,-2 3 1,5 3 0,-1 8-1,2 0 1,2 4 0,0 1-607,0 2 0,4 7 0,0 2 1,-3 0-88,-4 1 0,0 2 1,-6-3-1,-1 0-240,-1 1 0,-2 2 1,-2-4-1,-2-2-148,-5-1 1,-4-1 0,-4-1 0,-3 0 50,1-4 0,-6 2 440,4-6 0,-3 1 1,-2-4-1,2 1 133,3-4 1,2-5 0,6 1 4,1-1 1,6-1 0,7-2 103,11 1 1,8 1 145,9-5 1,0 0-1,5 0 1,2 0 23,1 0 0,3 0-368,2 0 0,-6-5 0,2 1 0,-2 1-494,-3 2 0,-2 1 0,-7 0 0,-3 0-1924,-3 0 2266,-4 0 0,-47 6 0,-11 1 0</inkml:trace>
  <inkml:trace contextRef="#ctx0" brushRef="#br1">17371 17770 7767,'-9'13'700,"2"-1"0,2 3 1,2 2-1,1 4 200,2 3 1,2 3-1,2 2 1,4 1-686,4-2 0,1-1 1,-1-3-1,3-2-514,2-5 1,-2-9 0,5-4-1,0-2 299,0-2 0,-4-51 0,2-13 0</inkml:trace>
  <inkml:trace contextRef="#ctx0" brushRef="#br1">17396 17527 9238,'-8'4'6165,"-1"0"-5705,7 6 0,2-9 0,8 4-1060,3-4 0,4-1 1,0 0 599,2 0 0,23-6 0,2-1 0</inkml:trace>
  <inkml:trace contextRef="#ctx0" brushRef="#br1">18075 16502 13068,'13'0'651,"1"5"1,4-1-1,3 0 1,5 0 0,2 1-1,5-2 1,2-2-838,5-1 1,1 0-1,-4 0 1,-2 0 0,-5 0-1,-5 0 186,-4 0 0,-30-11 0,-14-4 0</inkml:trace>
  <inkml:trace contextRef="#ctx0" brushRef="#br1">18075 16554 7783,'-11'1'695,"1"2"1,3 2 0,1 3 321,3 2 1,3 1 0,5 3 0,3 3-784,4 5 1,2 2 0,2 0 0,2-1 0,2-2 0,1 3 14,-1 5 1,3-7 0,-5 3 0,1-4-78,0-1 1,2-4 0,-4-1 0,-1-3-91,-2-4 0,-1-5 0,-1 1-847,1-2-27,-6-2 559,-1-6 1,-12 4-1,-1 0 1,-1 4 77,-1 7 1,2-2 0,-3 2 0,2-1-37,-2-1 0,-2 5 0,-1-4 1,1 4 30,-1 0 0,-1-3 0,-2-1 0,-1 2 126,1 2 1,2 1 0,1-1 0,0 1 261,0 0 0,2 1 1,1 2-1,3 1 225,1-1 0,-2-2 1,4-1-1,1-1 18,1 1 0,4 0 1,2-2-128,4-2 1,8 1 0,3-6 0,1-1-215,2-2 0,3-1 1,2 0-1,1-1-120,2-3 1,1 1 0,-2-4 0,1 1-710,-2 3 0,-1-2 0,-3 0 1,-2 2-1066,-5 2 0,-4 0 1764,-5-4 0,-42 4 0,-16-5 0</inkml:trace>
  <inkml:trace contextRef="#ctx0" brushRef="#br1">18447 17770 7729,'0'13'89,"0"-1"0,0 1 0,0 0 0,-1 1 0,-2 5 490,-2 6 1,1 4-1,4 8 1,0 4-1,0 4 1,0 7 133,0 2 0,0 1 0,0-4 0,0-1-360,0-3 1,0-4-1,0-9 1,0-4-183,0-3 1,-1-9 0,-4-5 77,-3-7-174,-4-5 0,0-4 0,0-4 1,2-5-814,2-3 1,4-5 737,-5-1 0,6-26 0,-3-7 0</inkml:trace>
  <inkml:trace contextRef="#ctx0" brushRef="#br1">18383 17552 7752,'-2'-7'2824,"0"1"-325,-3 1 0,1 2-2415,4-6 0,1 6 1,2 1-1,3 3-84,1 3 0,-21 18 0,-2-1 0</inkml:trace>
  <inkml:trace contextRef="#ctx0" brushRef="#br1">17704 17898 7797,'-9'-2'1832,"1"-2"1,6 3-1510,2-4 0,6 0 0,7 0 1,1 3-1,2 0 0,2 1-665,2-4 0,0 4 0,3-3 342,-2 2 0,-5 2 0,2 0 0</inkml:trace>
  <inkml:trace contextRef="#ctx0" brushRef="#br1">17742 17731 11984,'9'0'709,"1"2"-709,4 2 0,27 3 0,13 6 0</inkml:trace>
  <inkml:trace contextRef="#ctx0" brushRef="#br1">17999 17719 7085,'0'7'1427,"0"-2"0,0-3-1013,0 2 1,0-1-1,0 5 1,0 2 75,0 2 1,0 2 0,0 3-1,1 4 1,2 4 0,1 0-519,-1 1 0,3-1 0,-1 0 1,1-4-840,0-4 1,-1-4 866,0-5 0,2-30 0,6-14 0</inkml:trace>
  <inkml:trace contextRef="#ctx0" brushRef="#br1">18037 17552 9588,'-9'0'4927,"2"2"-1107,2 2-5569,0 3 1749,11 0 0,1-18 0,6-11 0</inkml:trace>
  <inkml:trace contextRef="#ctx0" brushRef="#br1">17896 17719 7589,'-8'1'751,"-1"2"122,-1 1 0,4-1 0,3-6-424,6-1 1,0-6 0,6 1-1,1-2-151,1-2 0,6 0 1,0 1-1,-1-1-23,-2 0 1,3-4-171,0 0 1,0 0 0,-4 5 0,0 2-325,0 2 1,0-1-2021,-1-3 1586,1 4 0,-7 10 1,-5 9 351,-3 5 1,-8 1 0,2-3 0,0 3 246,-1 5 0,2-3 56,-1 3 1,-4 1-1,5 5 1,0 2 453,3-2 0,-2 4-171,2-2 1,0 4 0,4-3-1,0 0-350,0 1 0,0-4 0,0-7 1,0-4-2180,0-2 511,0-3 1733,0-10 0,-12-32 0,-2-18 0</inkml:trace>
  <inkml:trace contextRef="#ctx0" brushRef="#br1">17973 17949 7743,'0'-13'-423,"0"0"0,0 5 2434,0-1-1246,0 6 0,1-4 0,4 5 66,3-3 0,4 1 0,0 4 0,1 0-529,0 0 0,1 0 1,2 0-1,1 0-1048,-1 0 0,-2 0 204,-1 0 542,-1 0 0,1 0 0,0 0 0</inkml:trace>
  <inkml:trace contextRef="#ctx0" brushRef="#br1">17396 16157 7790,'-4'8'569,"-1"-1"1,-1 0 0,-1 1 0,1 1 0,-1 4 119,0 4 1,4-1 0,-1 5-1,2 2 1,2 1 0,0 0-559,0-2 0,0 1 1,2-6-522,2-2 1,-1-6-1,5-5 1,2-4-332,2-4 0,-4-3 0,1-8 0,1-2 219,1-4 0,-2 1 0,-2 0 1,0 0 372,0 0 1,-4 5 0,3-2 0,-2 2 133,0 3 1,2 0 835,-2 4 1,-1 2 56,5 6 0,-5 3 0,2 4 0,-4 7 437,-1 5 1,4 6-943,1 5 1,0 0 0,-2-4-1,3-2 99,1-3 1,0 2-489,2-6 1,2 0-1,-3-6-668,4-2 1,1-6-1,-2-10-2017,-2-6 2681,2-3 0,-21-31 0,1-8 0</inkml:trace>
  <inkml:trace contextRef="#ctx0" brushRef="#br1">18703 18013 9295,'9'0'638,"-1"0"1,2 0 0,2 0 0,0 0-1,1 0-432,0 0 0,0 0 0,0 0 0,-1 0-206,1 0 0,-34-28 0,-9-8 0</inkml:trace>
  <inkml:trace contextRef="#ctx0" brushRef="#br1">18652 17795 7736,'7'0'3491,"0"5"-2889,-3-1 1,5 0 0,7-4-569,1 0 0,0 0-34,-4 0 0,22-17 0,6-4 0</inkml:trace>
  <inkml:trace contextRef="#ctx0" brushRef="#br1">19023 17680 7737,'0'13'821,"-4"0"0,-2 0 0,1 1 92,-1 3 0,2 1 0,4 7 0,0-1 0,0 3 0,1 0-277,3 0 0,-1-3 0,4-3 0,1-2-2097,-1-1 1,-3-9 1460,4-1 0,1-33 0,4-11 0</inkml:trace>
  <inkml:trace contextRef="#ctx0" brushRef="#br1">18383 16016 7774,'-9'0'3543,"1"0"-2600,-2 0 1,4 6 0,2 2-536,2 3 0,2-1-245,0 3 0,0-1 0,0 7 0,2 1 0,1 0 1,2 3 61,3 1 1,-6 0-205,3-2 1,0-2 0,1-5 0,0 2-99,-1-1 0,1-7-317,-2-5 0,-1-3 1,4-2-1,0-5-480,1-7 0,-1-5 459,1-8 1,4-4-1,-5-1 1,1 0 160,1 0 1,-2 2 0,3 6 0,-2 3 482,2 2 0,2-2-96,1 7 1,-5-1 0,1 10 154,1 1 0,0 7 378,-2 5 1,2 8 0,-6 3 0,-1 1-25,-1 0 0,-2 3 1,0 4-1,0-4-253,0 0 1,0-6-581,0-1 0,0 2-3284,0-2 1871,0 0 1604,5-10 0,8-35 0,7-15 0</inkml:trace>
  <inkml:trace contextRef="#ctx0" brushRef="#br1">19561 15952 8957,'-8'0'1542,"-1"0"1,-1 0-976,-1 0 1,-2 0 0,2 1-1,1 5 1,1 5 0,-2 6-229,-5 3 1,2 3 0,-3 7 0,1 5-94,-1 7 0,-1 9 1,-4 10-1,5 7-67,10-30 0,0 1 0,0 3 0,1 0 0,0 5 1,1 1-1,0 2 0,1 0-23,2 1 1,0-1-1,1 0 1,1-2-1,0-5 1,1 0-1,1-4 1,0 0-268,7 30 1,4-9 0,2-17 0,4-10-990,1-9 1,1-7 385,5-9 0,-1-2 0,1-6 0,-2-1 714,-3-4 0,4 4 0,-5-5 0</inkml:trace>
  <inkml:trace contextRef="#ctx0" brushRef="#br1">19959 16797 7763,'-8'5'2863,"-3"-3"-2240,3 2 0,3-2 1,5-4-1,7-2 1,6-5-1,4-3-207,5-6 1,2-1 0,1-8 0,1-2-418,0-1 1,-1-5 0,1 1-1,0-3-312,-1-2 1,-4-5-1,-1-1 1,-3-1-400,-5 3 1,-4 8 0,-5 2 0,2 2-281,-3 2 1,-4 8 738,-3 4 0,-5 4-1,2 3 1,-5 3-81,-4 1 0,1 2 320,-5 4 0,0 0 1,-5 1-1,0 4 124,1 3 0,3 9 223,1 5 0,1 3 0,-3 7 0,3 5 774,2 4 0,1 7-761,4-1 0,4 3 0,2 3 1,2 2 293,2 5 1,3-2-137,4 2 1,3-6 0,7 0 0,2-6-310,1-5 1,4-10-412,-3-8 0,4-1 1,0-6-1,0-3-1085,0-1 0,-2-6 612,-3-4 0,-3-3 1,5-2-1,-4-5 689,-2-7 0,-9-56 0,-7 24 0,-1 0 0</inkml:trace>
  <inkml:trace contextRef="#ctx0" brushRef="#br1">20368 16822 7763,'-5'19'779,"-2"-3"1,-5 5 0,4 2 764,3 1 1,4 1 0,1 1 0,0-2-813,0-2 0,1-5 0,4-9-5349,3-4 4617,4-8 0,0-43 0,1-15 0</inkml:trace>
  <inkml:trace contextRef="#ctx0" brushRef="#br1">20407 16477 7763,'-13'7'1078,"0"-3"1,2-1 4305,2 1-5285,-2-2 0,15 3 1,1-5-100,4 0 0,33-11 0,6-3 0</inkml:trace>
  <inkml:trace contextRef="#ctx0" brushRef="#br1">20766 16669 7739,'-13'0'2504,"0"0"1,0 0 7325,0 0-9272,6 0-1894,2 0 0,6 0 1336,3 0 0,15 5 0,8 3 0</inkml:trace>
  <inkml:trace contextRef="#ctx0" brushRef="#br1">21124 16579 9438,'2'-13'633,"2"1"0,5-1 0,2 0 1,2-1-1,1-3 0,2-5-385,1-2 1,1-3 0,-2-1 0,1-4 0,-3 0 0,-2-3-378,-4 3 1,-5-4 0,1 6 0,-2 2-545,-2 1 0,-2 7 1,-2 4-1,-6 5-193,-6 2 1,1 7 729,-7-3 0,1 4 1,-3 2-1,0 4 136,-2 3 0,7 9 239,-6 4 0,6 5 0,-1 5 0,2 8 200,2 6 0,3 5 104,5 1 0,-2 6 0,6 3 1,1 3 648,1 1 1,4 0-876,2 0 0,5-2 0,6-4 1,4-6 15,1-8 0,0-11-784,1-8 0,3-11 0,-4-11 1,1-6-411,1-5 1,-2-14 860,1-3 0,3-32 0,-4-4 0</inkml:trace>
  <inkml:trace contextRef="#ctx0" brushRef="#br1">21406 16784 7735,'-7'13'51,"1"0"1,2 1-1,0 4 1,1 6 625,2 5 1,1 8 0,0 1 0,1 8 0,2 4 0,2 1 75,3 0 1,-6 0-1,4-1 1,-2-3-742,1-4 1,-1-9 0,-4-6-319,0-5 1,-7-10 0,-5-9-14,-3-2 1,-4-8-1,4-4 1,-4-4-342,-1-3 0,0-6-52,-1 1 0,7 3 0,7-1 1,1 0 711,3 0 0,24-13 0,8-7 0</inkml:trace>
  <inkml:trace contextRef="#ctx0" brushRef="#br1">21483 16566 7735,'-13'6'4628,"0"-5"-2690,1 4 1,6-4-2518,6-1 1,6 0 578,6 0 0,13-11 0,2-3 0</inkml:trace>
  <inkml:trace contextRef="#ctx0" brushRef="#br1">21790 15926 7730,'0'13'270,"0"0"1,0 0 0,0-1 0,0 3 0,2 2 0,1 5 0,2 7 911,3 5 0,-1 10 0,3 6 0,-2 5 0,2 5 1,0 6-575,-1 5 0,-2-2 1,-4 1-1,1 0-440,-2-34 1,-1 0 0,-1 1-1,0 0 1,-3 34 0,-3-7-257,-1-7 0,-2-5 0,-3-5 0,-1-6-641,0-6 1,0-9-1,0-9 1,1-4-758,-1-5 0,0-2 347,0-6 0,6-3 1,3-5 1138,2-9 0,14-29 0,2-8 0</inkml:trace>
  <inkml:trace contextRef="#ctx0" brushRef="#br1">22047 15747 7730,'0'-9'3610,"0"1"1,0 11-3322,0 1 0,0 7 1,0 6-1,0 5-410,0 2 0,0 0 0,0-1 1,1-3 120,3-2 0,-8 28 0,3 2 0</inkml:trace>
  <inkml:trace contextRef="#ctx0" brushRef="#br1">22034 16297 7730,'0'-12'277,"1"-1"1,2 0-1,3 0 1,2-1 3435,7-3-3406,-3-3 1,11-6 0,-4 1 0,2-1 0,3 2 0,2 1 0,-2 3-1478,0 2 0,-5 2 1170,-2 8 0,-49 19 0,-12 10 0</inkml:trace>
  <inkml:trace contextRef="#ctx0" brushRef="#br1">22188 16297 7730,'8'0'3832,"1"0"-2410,1 0 1,1 2-1,2 2-1056,0 5 0,-2 2 0,-1 2 0,-3 0-384,-1-1 0,-2 1 1,-4 0-1,0 1-352,0 3 0,-6-4 0,-2 1 0,-2-4 39,1 0 0,-2 0 139,2-1-151,4 2 280,-1-4 0,12 0 0,4-2 1,4-4-2241,3-1 2303,6 0 0,31-34 0,-20 13 0,0-1 0</inkml:trace>
  <inkml:trace contextRef="#ctx0" brushRef="#br1">22597 16746 7594,'-8'0'2482,"-1"0"-2701,7 0 1169,-4 0 4,6 0-348,6 0 1,-4 0-303,7 0 1,-5 0-1,3 1 1,0 2 282,1 1 1,0 0-311,5-4 0,0 0 1,0 0-1,1 0 234,3 0 0,-1 0-548,5 0 1,-4 0 0,4 0-1,1 0-72,-2 0 1,-2-1-334,-5-3 1,0 2 0,-2-3-2160,-2-1 2601,-4-1 0,-26-14 0,-15-5 0,1-2 0,-1 0 0</inkml:trace>
  <inkml:trace contextRef="#ctx0" brushRef="#br1">22636 16464 7736,'0'7'7318,"0"-1"-6885,0-6 1,1 1 0,4 2-1,3 1-1013,4-1 0,0-1 0,1-2 580,0 0 0,-6-40 0,-1-10 0</inkml:trace>
  <inkml:trace contextRef="#ctx0" brushRef="#br1">23033 16361 6805,'-7'0'2833,"-4"0"-2063,9 0-210,-4 0 0,6-1-378,0-3 0,0 1 1,0-6-56,0-1 0,0 3 0,0-1-51,0-2 0,0-2 0,0 0 0,0-1-133,0 0 0,0-1 113,0-3 1,-1 3 0,-2-5 0,-1 1 53,1-4 1,-4 2-59,-2-1 0,2 4 0,-1-4 1,-1-2 37,2-1 0,-4-1-35,2 4 0,-2-3 0,-2 1 0,0-4 91,0-3 1,-4 0-32,0 5 0,-1-2 0,2-3 0,-3-3 138,0 0 0,1-4-90,-3 3 1,4-4 0,-4-5 0,-1-4 172,2-2 0,0-4-258,3-3 1,3-3 0,-4-10-1,9 33 1,1 0 5,-1-2 1,1 0-1,-1-2 1,0-1-94,3 1 0,0-1 0,-3-3 0,1 0 1,-2 0-1,1 0 0,0-2 0,0 1 36,-1 1 1,1 0 0,0-1 0,0 0-56,0 2 1,0 1 0,2-1 0,-1 0 0,-3 1 0,0-1 0,1 1 0,-1 0-43,1 3 0,0 0 1,-2 1-1,0-1 57,1-1 1,1-1 0,-2 1 0,-1 0 0,1-2 0,-1 0 0,0 1 0,0 0 21,0 1 1,1 0 0,-2 0 0,1 1 4,-2-2 0,0 0 1,0-1-1,1-1 1,-2-3-1,-1 0 1,2-1-1,-1 0 15,2 0 1,0 1 0,-1 0 0,1 0-46,-1-1 1,0 0 0,1 0-1,0 0 1,-2-3 0,-1 0 0,1 1-1,1-1-103,0 2 1,1 1 0,1-2 0,-1-1-19,1 2 0,1-2 0,-2-1 0,1 0 1,-1-1-1,1 0 0,-1 1 0,0 0-30,2 2 0,0 1 0,1-1 0,0 0 167,-2 0 1,0 0 0,2-2 0,2 1 0,0-1 0,1 1 0,1 0 0,0 1-36,0 2 0,1 1 1,-1-1-1,1 1 42,0-1 0,-1 0 0,1 1 0,1 0 0,0-3 0,0 1 0,1 0 0,1 1 36,0 0 0,0 1 0,-1-1 0,0-1-14,1 1 0,1 0 0,0-3 1,0 0-1,2 2 0,0 0 1,0-1-1,-1 1 41,-2 1 1,1 0-1,2 1 1,-1 0-37,-1-1 1,0 0-1,1-1 1,0-1-1,1-2 1,0 0 0,1-1-1,0 1-27,1 0 1,0 0-1,-1 0 1,1-1-14,2 1 1,0 0 0,0-2-1,1 1 1,1-2 0,1 1-1,-1-1 1,0 0-86,1 2 1,-1 0 0,1 1 0,-1 0 26,0-3 1,1 1 0,-1 2 0,1 1 0,-1-2 0,0 0 0,1 1 0,-1 0-110,1 1 0,-1 0 0,-1 3 1,-1 0 114,0 0 0,0 0 0,0 0 0,1 0 1,1 2-1,1 1 0,-2 2 0,1 0 77,-2 2 0,0 0 1,2 2-1,0 1 28,-2 0 1,0 1 0,8-35 0,-1 10 0,-1 7-36,-1 3 1,-5 7-6,4 1 0,0 5 1,0 3-1,-2 6 34,0 2 0,-4 5 18,7 1 1,-2 5 0,3-1 0,-1 4 343,0 5 0,-1-2-156,0 6 1,1-1-1,3 5 1,1 0 1109,0 0-1098,0-5 1,0 3 0,0-2 59,-1 3 1,0-1-45,-4-2-237,4 2-389,-11-9-154,5 4 304,-6-6 0,0 5 26,0-1 112,0 6 1,-2-2-64,-2 5-887,3 0-1334,-5 0 1107,6 0 1240,-6 0 0,5 5 0,-5 2 0</inkml:trace>
  <inkml:trace contextRef="#ctx0" brushRef="#br1">22021 6337 7747,'0'-8'903,"0"-1"247,0-1 0,1 4 1,2 4-1,3 6-966,1 9 0,2 1 1,3 9-1,1 2 1,0 5-1,0 3-1339,0 2 0,0-2 1155,-1 1 0,-10 4 0,-2 4 0,-1 6 0,0-1 0</inkml:trace>
  <inkml:trace contextRef="#ctx0" brushRef="#br1">22162 7041 12047,'13'-8'1380,"1"-1"1,3-1-1601,4-1 1,4 1 0,0-1 219,1-4 0,-14-17 0,-4-8 0,1-2 0,0 0 0</inkml:trace>
  <inkml:trace contextRef="#ctx0" brushRef="#br1">22482 3802 7993,'0'-8'671,"2"-1"0,2 1 183,4 1 0,5-1 1,4 6-1,6-3 1,7 1-1,8 0-315,8 0 0,4-5 0,1 5 1,-1 1-1053,-3 2 1,-3 1-1,-7 0 1,-4 0 512,-8 0 0,-28 11 0,-12 3 0</inkml:trace>
  <inkml:trace contextRef="#ctx0" brushRef="#br1">22623 3879 10681,'0'14'907,"0"3"1,0 5-1,-1 3 1,-2 5-271,-1 4 1,-5 8 0,3 2 0,-1 1-468,-3 4 1,-1-4 0,-3 2 0,-2 0-1,-1-1 1,0-5-98,-2-6 0,5 1 0,-4-8 0,0-2-207,1-3 1,5-13 72,3-2 0,8-5 0,1-3 0,7 0 39,4 0 1,8 0 366,2 0 0,5-1 0,2-2 0,3-1 251,2 1 0,0 1-387,1 2 0,3 0 0,-3 0 0,2 0-513,-2 0 1,-3 2-221,-5 2 1,-2-1 0,-3 5 0,-3 1-3117,-4-2 3640,-7-1 0,-7-6 0,-7 0 0</inkml:trace>
  <inkml:trace contextRef="#ctx0" brushRef="#br1">22623 5083 7844,'-8'4'1930,"0"2"1,1 1-1059,0 3 0,4 2 0,-1 4 0,3 3 0,1-1 0,0 1-720,0-4 0,0-1 0,0-1 0,1-1 0,3-4-3619,5-4 3467,-3-2 0,1-37 0,-3-21 0,0-1 0,-1 0 0</inkml:trace>
  <inkml:trace contextRef="#ctx0" brushRef="#br1">22610 4852 7844,'-11'-1'983,"1"-2"1028,1-1 0,2-2 525,-1 2 1,2 1-3036,6-6 1,1 6-1,4-1 1,3 3 498,4 1 0,6-6 0,2-1 0</inkml:trace>
  <inkml:trace contextRef="#ctx0" brushRef="#br1">22905 5172 12921,'6'7'458,"2"-1"0,4-2 0,0 1 0,3-3 0,0 0 1,2-2-2062,-1 0 1603,4 0 0,0-46 0,5-11 0</inkml:trace>
  <inkml:trace contextRef="#ctx0" brushRef="#br1">22995 5006 8889,'7'1'2251,"-2"2"-2180,1 1 0,1 5-71,6-5 0,34-5 0,9-6 0</inkml:trace>
  <inkml:trace contextRef="#ctx0" brushRef="#br1">23328 5006 7815,'-13'1'501,"0"3"1,2 5 595,2 2 1,-1 2 0,6 1-1,0 3 1,-1 6 0,1 4-822,1 3 0,2 0 0,1-4 0,0-1-1982,0 1 1706,0-6 0,11-81 0,-4 17 0,0 1 0</inkml:trace>
  <inkml:trace contextRef="#ctx0" brushRef="#br1">22879 3111 8219,'-1'-7'2290,"-3"3"-1835,-5 2 0,3 8 1,2 2-1,3 5 0,-1 4 1,-1 5-177,-1 2 1,-4 1-1,3 1 1,2 0-513,2-1 0,1-1 1,0-2-1,0-5-606,0-3 0,1-7 1,4-3-1,3-4 839,4-4 0,12-54 0,-11 19 0,1 1 0</inkml:trace>
  <inkml:trace contextRef="#ctx0" brushRef="#br1">22956 3060 7978,'2'-9'49,"0"1"504,3-2 1,0 4 0,0 2 776,3 2 0,-1 8 0,2 4 0,1 4-467,1 3 0,2 6 0,-2 0 0,-1 4-506,-1 3 0,-2 1 0,3-3 1,-3 1-668,-1-5 1,2 0-275,-3-7 1,0 0 583,0-4 0,-4-34 0,5-9 0</inkml:trace>
  <inkml:trace contextRef="#ctx0" brushRef="#br1">23661 4302 8264,'-7'-2'1042,"4"-2"1,6-3-1,5-2-328,4 1 0,2-1 0,3-5 0,4-3-632,3-4 0,6-4 0,0-2 1,-1-1-1,-2-3 0,-2-2-375,1-3 0,-2 4 1,-2-1-1,-7 2-130,-5 2 0,0 2 0,-6 2 1,-1 0 101,-1 4 0,-2-2 0,0 6 0,-2 2 138,-2 0 1,-3 3 215,-6-1 1,-1 4 0,-2 2-1,-1 1 34,1 4 1,-4 2 0,1 4 0,-1 6 159,3 5 0,-2 7 0,1 8 0,-1 4 152,1 3 1,0 3-1,6 2 1,0 4 133,4-1 1,-4 9-1,5-2 1,0 0-80,3 1 1,2-3-1,2-2 1,2-4-846,2-4 0,7-5 0,7-10 1,-1-5 410,1-8 0,19-39 0,10-15 0</inkml:trace>
  <inkml:trace contextRef="#ctx0" brushRef="#br1">24109 4430 7888,'-6'14'1249,"-2"2"0,-5 2-463,-4 2 1,7 1-1,-3 6 1,3 2 1231,3 1 1,1-5-2875,6-3 1,10-12 855,3-2 0,6-52 0,1-29 0,-7 24 0,1-1 0,0 0 0</inkml:trace>
  <inkml:trace contextRef="#ctx0" brushRef="#br1">24224 4071 7888,'-24'0'0,"1"0"0,4 0 3193,0 0 0,2 2 0,4 2-2601,0 4 0,6 0 0,3 0-1346,2 2 0,8-4 754,3-2 0,36-14 0,11-4 0</inkml:trace>
  <inkml:trace contextRef="#ctx0" brushRef="#br1">24455 3149 7978,'7'-12'443,"3"-1"1,-4 0 0,1 2-1,3 2 1,1 5 710,2 2 1,-2 4 0,-2 3 0,-5 7-1,-2 5 1,-2 3-1165,0 3 1,-2 1 0,-3 1 0,-7 1-101,-3 0 0,-3-2 0,4-1 0,-1-2-79,-3 2 0,1-3 0,5 1 0,-1 0 425,0-1 0,2 3 1,2-6-1,5-1 98,2-2 0,5-3 0,4-2 0,8-5 209,3-3 1,9-1-1346,7 0 1,3-1 0,2-2 0,-2-2-2200,-3-3 3001,3 0 0,-4-16 0,5-3 0</inkml:trace>
  <inkml:trace contextRef="#ctx0" brushRef="#br1">25134 4186 7749,'7'-12'269,"0"3"0,-4 1 1,3-2-1,1 0 0,3 0 1,3 3-1,2 1 834,2 3 1,6 2-1,-2 1 1,4 0 0,2 0-1,1 1-1357,2 3 0,-4 2 1,-6 4-1,-2-3-1157,-2-1 1411,-2 4 0,-30-3 0,-6 6 0</inkml:trace>
  <inkml:trace contextRef="#ctx0" brushRef="#br1">25326 3969 7864,'-13'17'0,"0"3"0,1 2 1388,-1 6 0,0 7 0,2 3 0,1 8-293,1 4 0,6 4-1221,-1-3 0,3-8 0,2-13 126,3-3 0,15-25 0,8-4 0</inkml:trace>
  <inkml:trace contextRef="#ctx0" brushRef="#br1">22572 6222 7809,'-12'-9'1073,"3"2"1579,0 2-2192,6-5 0,3 8 0,10-2 0,4 1 0,6 0 0,4-1 0,8 0 414,3-2 0,5 3 0,1-4 0,2 0-1333,-2 0 0,4 4 0,-3-3 0,-2 2-773,-4 0 1232,-5 0 0,-17 4 0,-2 0 0</inkml:trace>
  <inkml:trace contextRef="#ctx0" brushRef="#br1">22674 6132 7625,'5'9'422,"0"-1"0,1 2 0,1 3 0,-1 4 0,1 5 33,0 2 0,-4 7 0,1 3 0,-2 3 0,-2 0 0,0-1-421,0-2 0,-6-1 1,-1 1-1,-3-4-234,-3-3 0,3-7 0,-7-3 0,3-5-450,1-3 0,0 1 512,0-6 1,8 0 719,5-4 1,5 2-302,8 2 0,6-2 0,2 2 0,5-3 3,3-1 0,0 0 0,4-1 0,-1-2-1218,1-1 1,0-1 0,1 5 0,-4 0 933,-3 0 0,-18-17 0,-5-4 0</inkml:trace>
  <inkml:trace contextRef="#ctx0" brushRef="#br1">22879 7221 7779,'0'12'316,"-1"3"1,-2 0-1,-1 4 1,1 1-1,2 2 1,1 3 590,0 0 0,0-1 0,0-2 0,0-5-991,0-3-128,0-7 1,5-1 0,2-8 211,0-2 0,11-54 0,-11 19 0,0 1 0</inkml:trace>
  <inkml:trace contextRef="#ctx0" brushRef="#br1">22867 6977 7779,'-13'5'5536,"0"-1"-5018,6 0 1,2-4-934,10 0 1,2-1 414,6-4 0,17-2 0,4-5 0</inkml:trace>
  <inkml:trace contextRef="#ctx0" brushRef="#br1">23136 7297 7774,'-9'0'1830,"3"0"1,5 0-576,7 0 0,8 0 1,3 0-1,0 0-704,1 0-1696,2 0 1,0 0 1144,-3 0 0,9-17 0,1-4 0</inkml:trace>
  <inkml:trace contextRef="#ctx0" brushRef="#br1">23200 7131 11326,'1'8'389,"3"0"-1292,5-3 903,8 0 0,31-17 0,13-2 0</inkml:trace>
  <inkml:trace contextRef="#ctx0" brushRef="#br1">23494 7080 7774,'-13'18'677,"1"-2"0,-1 5 1,1 3 894,4 5 0,-2-2 1,6 4-1,1-1-1365,1 0 0,7-2 0,0-6 0,2-7-1873,3-5 1666,7-4 0,-3-37 0,-2-18 0,4 0 0,1-1 0</inkml:trace>
  <inkml:trace contextRef="#ctx0" brushRef="#br1">22828 5467 7546,'-8'1'1002,"-1"3"-358,-1 5 1,4-2 0,2 2 0,3 2 0,1 3-1,0 5-260,0 1 0,0 1 0,0 4 1,0 1-379,0 0-203,0-6 0,0 2 0,0-5 0,1-4-450,3-7 0,2-12 1,4-14-1,-1-2 125,0-5 1,1-2-1,0 3 1,-2 1 191,-3-1 1,4 5 583,-5 0 0,5 5 0,-4-1 0,1 3 770,0 1 0,4 6-386,-2 2 0,-1 7 1,0 6 471,-1 9 0,-2 8-742,-4 5 0,0 1 1,0 4-1,2 0 79,2 0 1,-3-4-818,4-1 0,-2-4 0,-1-5 0,4-5-3634,1-6 4004,2-5 0,3-33 0,0-17 0,2-2 0,-1 1 0</inkml:trace>
  <inkml:trace contextRef="#ctx0" brushRef="#br1">23699 6068 7830,'2'-8'1147,"2"1"1,4 1 0,5 2 169,4-2 0,5 5 1,6-4-1,3 4 0,2 1 1,3 0-1584,1 0 0,-3 0 0,0 0 0,0 0-1894,-1 0 0,-7 4 2160,-9 0 0,-9-5 0,-2-6 0</inkml:trace>
  <inkml:trace contextRef="#ctx0" brushRef="#br1">23699 6094 14842,'13'0'152,"0"1"1,1 2 0,2 3 0,2 1 0,1 3-140,-1 1 0,1 2 0,-4 0 0,2 1 280,-1 3 1,-2-1-470,-1 5 1,-1-4-1,-3 5 1,-1-1 0,-3 0-1,-2 1 66,-1 0 1,-8 1-38,-3-1 1,-2 0-1,-2-5 1,-1-1-308,-3-2 1,-2-1 557,-2 0 1,-2-2 0,5-1 0,-1-3 546,1-1 0,1 3-167,4-5 0,6 6 124,2-2 1,5 4 0,5-1 125,3-2 1,5-4-555,4-5 1,3 0-1,6 0 1,-1 0-139,1 0 0,0 0-116,-1 0 1,4 0 0,-2 0 0,-3 0-1464,0 0 0,-5 5 697,-2-1 0,-3 0 840,-1-4 0,-18-11 0,-3-4 0</inkml:trace>
  <inkml:trace contextRef="#ctx0" brushRef="#br1">24071 7221 7748,'-2'8'594,"-1"1"0,-2 1 0,-1 1 0,0 3 510,3 3 0,2 5 0,1 6 0,0 3 0,0 2 0,0 1-754,0-1 1,0-2 0,0-5 0,-1-1-532,-4 1 1,3-6 0,-7-4-729,-1-6 1,3-5 224,-2-5 0,1 0 1,-5 0-1,0-1-1345,0-3 1,2-4 2028,2-4 0,-2-30 0,4-6 0</inkml:trace>
  <inkml:trace contextRef="#ctx0" brushRef="#br1">24007 6977 7748,'-13'0'3244,"0"0"-645,0 0 1,6-1-221,3-3-2464,2-3 0,4-6 0,1 0 0,2 0 1,1 0-1,1 2-3209,0 2 3294,-4-2 0,20 15 0,-2-2 0</inkml:trace>
  <inkml:trace contextRef="#ctx0" brushRef="#br1">24301 7259 7732,'-11'1'1151,"1"2"0,4 2-453,5-3 0,5 0 0,12-2 1,2 0 748,2 0-1434,2-6 0,3 5 0,1-5 1,-2 2-1,-1-2 0,-3 0 1,0 1-896,0 2 0,-5 1 882,2 2 0,-42-17 0,-12-4 0</inkml:trace>
  <inkml:trace contextRef="#ctx0" brushRef="#br1">24340 7080 7732,'-6'0'3666,"6"0"0,6 0-3582,7 0 1,4 0 0,1 0-85,2 0 0,36 11 0,12 3 0</inkml:trace>
  <inkml:trace contextRef="#ctx0" brushRef="#br1">24839 7080 8246,'-7'1'777,"1"3"1,2 5 0,0 2 35,1 2 0,2 0 0,1 1 1,0 3-631,0 5 1,0 2-1,0 1 1,0 0-1,0-4 1,0-4-1953,0-3 1769,0-1 0,-12-68 0,5 18 0,0 1 0</inkml:trace>
  <inkml:trace contextRef="#ctx0" brushRef="#br1">24801 6811 7732,'-13'0'9386,"0"0"-10029,6 0 643,1 0 0,29-6 0,6-1 0</inkml:trace>
  <inkml:trace contextRef="#ctx0" brushRef="#br1">24007 5479 7819,'-9'0'2558,"1"0"-1424,5 0-830,-3 0 1,5 2 0,-2 2 0,-2 5 0,3 2 94,0 2 0,2 0 0,0-1 0,0 1-245,0 0 0,0 4 0,0 0 0,0-1-232,0-2 1,2-3 0,0-1 0,3-1-731,-2 1 0,-2-3-280,-1 2 0,1-7-1559,4 3 2647,-4-4 0,5-58 0,-6-14 0</inkml:trace>
  <inkml:trace contextRef="#ctx0" brushRef="#br1">24007 5428 7819,'-7'0'4785,"1"0"-4612,6 0 1,0 6-1,0 2-107,0 4 0,0-4 1,0 1-1,1-1 51,4 0 1,-3 3-146,7-3 0,-5 0 0,5-1-207,1-2 0,1-2 102,2-7 0,-2-3 0,-1-6 0,0 0 47,4 0 1,-1 5 306,4-1 0,-2 1 0,-1-4 0,1 2 200,3 2 1,-1 5-223,-5-1 1,1 4 0,0 4 0,0 5 249,0 2 0,-2 6-213,-2 0 1,-4 6 0,-5-3 0,0 1 1,0 1 0,0-3-399,0 3 1,0-4 0,0-5-1,0 0-2706,0 0 1632,0-6 1235,0 4 0,0-55 0,0-7 0</inkml:trace>
  <inkml:trace contextRef="#ctx0" brushRef="#br1">23405 8027 7725,'0'-8'349,"0"-1"0,0-1 1628,0-1-1741,0 4 0,0 2 99,0 10 1,0 2 0,0 6 0,0 1-82,0 3 1,-2-2-1,-1 7 1,-1 1-62,1 1 0,2 1 0,-1 0 0,-1-3-217,-1 0 0,-2-5 1,4 3-1522,-3-2-880,1-7 2425,4-5 0,2-33 0,2-20 0,-1 1 0,1 0 0</inkml:trace>
  <inkml:trace contextRef="#ctx0" brushRef="#br1">23417 7707 7739,'-8'0'1787,"-1"0"1590,-1 0-2418,5-6 1,-1 4 0,7-6-906,4 3 1,2-4-1984,6 5 1929,-1 0 0,13 15 0,2 3 0</inkml:trace>
  <inkml:trace contextRef="#ctx0" brushRef="#br1">23597 8206 7739,'-13'0'1042,"4"0"-40,1 0 0,6-4 0,2 0 0,9 0 1,5-1 76,3 1 0,6 0 1,-2 2-1,5-1-1396,4-1 0,-7 0 15,2 4 0,-3-4 0,-1-1 1,-3 3-1846,1 0 0,-9-2 2147,3 0 0,-26-1 0,-3 5 0</inkml:trace>
  <inkml:trace contextRef="#ctx0" brushRef="#br1">23661 8053 10771,'1'7'2439,"3"-3"1,1-2-2121,8-2 0,-4 0 0,9 0 0,-3 0-2216,2 0 1897,-2 0 0,20-18 0,-1-3 0</inkml:trace>
  <inkml:trace contextRef="#ctx0" brushRef="#br1">23738 7873 7739,'0'13'0,"0"0"0,0 0 2585,0 0-1979,0 0 0,-2 4 1,-1 1-1,-1 2 1,1 3-1,2 1 1,1 2-395,0-1 0,0 5 0,0-2 0,1-2-2348,3-3 2136,4-8 0,10-19 0,2-11 0</inkml:trace>
  <inkml:trace contextRef="#ctx0" brushRef="#br1">24071 8066 7739,'0'12'473,"-5"7"0,1 1 1,1 1-1,0 2 0,1 4 1,-3 6-1,2 4 1350,2 1 0,1 5 0,0 1 0,0 1-1112,0 4-698,0-5 0,0-2 0,0-7 0,0-6 0,0-3 1,-1-5-1204,-4-4 1,3-8 630,-7-5 1,2-9-3389,-2-8 3947,-2-6 0,-13-46 0,7 27 0,0 0 0</inkml:trace>
  <inkml:trace contextRef="#ctx0" brushRef="#br1">24071 7899 7739,'-13'-8'0,"0"0"8521,0 3-6818,6 0 1,1 4-4126,6-3 2422,6 2 0,18-20 0,10 0 0</inkml:trace>
  <inkml:trace contextRef="#ctx0" brushRef="#br1">25108 6324 10214,'-5'0'2617,"5"0"-2429,7 0 0,4-5 0,2-5 1,0-6-1,1-4 0,2-1-311,1 0 0,4-2 0,-2-6 0,-1-2-168,1-2 1,-2 5 0,-5-3 0,0 1-92,-4 0 1,2 1-1,-5 7 1,-3 2 252,0 1 0,-2 2 0,-2 6 0,-2 1 74,-4 1 0,1 6 0,-2-1 0,-2 3 185,-5 1 0,2 1-17,-3 3 1,2 4 0,1 6 0,-1 3 71,-3 4 0,1 0-100,5 5 1,-1-2 0,0 9 0,2 1 264,2 3 0,-1-6-74,6 8 0,-5 1 0,5 4 1,1 1 665,2 4 0,1-5-1007,0-2 0,5-7 1,4-6-1,2-2 252,2-1 0,0-10-1214,0-4 0,4-7 1027,0-1 0,17-37 0,0-9 0</inkml:trace>
  <inkml:trace contextRef="#ctx0" brushRef="#br1">25467 6529 7719,'-6'20'631,"1"3"0,-5-5 1,3 1 1027,1-1 1,2 4-1,4-5-1319,0-2 0,0-7 0,0-8-340,0-8 0,11-60 0,-4 26 0,0 0 0</inkml:trace>
  <inkml:trace contextRef="#ctx0" brushRef="#br1">25531 6145 7719,'-20'7'1131,"3"-2"1,3-4 4298,1-1-5072,6 0 0,3 0-358,8 0 0,31-11 0,14-4 0</inkml:trace>
  <inkml:trace contextRef="#ctx0" brushRef="#br1">25787 6350 7719,'-13'-11'1094,"1"2"1,0 3 2418,4 1 1,1 3-3260,2-2 0,5 3-2466,0 1 1,2 0 2211,6 0 0,7-23 0,4-6 0</inkml:trace>
  <inkml:trace contextRef="#ctx0" brushRef="#br1">25505 5403 7765,'2'-13'65,"1"0"0,1 0 0,0 2 1438,2 2 1,-3-2-948,5 2 0,1 4 0,4 0 0,-1 4-31,1 1 1,0 6 0,0 2-326,0 4 0,-5 0-211,1 1 1,-6 0-1,1 0 1,-1 0-84,1-1 0,-3 5-355,4 1 0,-5-1 0,-3-5 0,-3 1-343,-1 0 0,-1 0 623,-5 0 0,1-1 1,2 1-1,2-1 562,-2-4 0,3 4 86,-2-4 0,6-1 0,-1 2-119,3 1 0,6-5-377,4 0 1,4-4-1,4-1 1,4 0-2961,3 0 2977,2-6 0,22-23 0,6-13 0</inkml:trace>
  <inkml:trace contextRef="#ctx0" brushRef="#br1">25915 6120 7765,'7'-2'-28,"-1"-1"2800,0-1-2273,-5 0 0,4 4-236,-10 0 0,2 0 0,-5 0-175,-2 0 0,0 1 1,0 3-1,1 5-68,0 2 0,1 2 139,0 0 0,-1 0 0,-2 1 0,1 3 443,1 4 1,5 4-320,-4 0 1,1 6 0,-2 2 0,5 1 202,2 0 1,2-1-401,0 1 0,6-2 0,3-8 0,2-3-144,2-4 0,0-4-273,-1-4 1,5 1 0,0-6 0,1-3-469,0-4 0,-4-4 468,3-6 1,-2 1 0,-3-1-1,1-1-322,0-3 0,-2 2 492,-2-2 0,-2-1 0,-4 1 1,1 1-71,-1 2 1,-2 1 190,-1 0 1,-4 5 0,-1 1 333,-3 1 0,0-3-98,-5 5 0,5 0 0,0 5 1,1 2 386,0 1 1,4 8-26,-1 1 1,-2 1 0,2 6 0,1 0 259,2-1 1,1-3-679,0 1 0,5 2 1,4-2-1,2-2-208,2 0 0,1-7 21,4 1 0,-3-6 0,5 1 0,0-3-200,0-1 0,-3-5 116,4-4 0,-5-2 0,0-2 0,-5-1-168,-2-3 0,-6 2 189,1-2 0,-3-1 0,-1-1 0,0 1-115,0-1 0,-4-2 184,0 4 0,-8-2 0,1 5 0,-5 0-62,1 3 1,-1 2 236,-1 0 0,3 0 1,-3 4-1,4 4 119,4 4 0,-1 5-1057,6 9 1,0-1 0,4 4-1,0 0-795,0 0 1,5-3 1598,4 4 0,36-17 0,11 1 0</inkml:trace>
  <inkml:trace contextRef="#ctx0" brushRef="#br1">26274 6260 7736,'0'-8'823,"0"-1"0,0-1 2454,0-1-1839,0 4 0,0 3-1172,0 8 0,4 3 1,1 6-1,-3 1-166,0 3 1,-1-1-1,2 5 1,1 2-45,-1 1 1,-1 0-1,-2-1 1,0-2-481,0 2 0,0-4 49,0-2 1,0-3-141,0-1 0,1-6 231,3-3 0,-1-13 0,6-3 0,-1-4-193,-1-2 1,5 3 321,-4-2 0,7-1 1,0 2-1,-1 3-41,2 3 0,-4 3 173,-4-1 0,-1 1 0,3 4 551,-1-2-111,-6 1 0,2 10 1,-6 2-1,-2 4 235,-1 1 1,-2 1-463,2 3 0,1-3 0,-4 5 0,1-2-972,3 0 0,2 0-1232,1-4 0,0-5 2014,0 1 0,11-35 0,3-4 0</inkml:trace>
  <inkml:trace contextRef="#ctx0" brushRef="#br1">26697 6171 7708,'-2'7'288,"0"-1"1,-4-2 0,-1 2-1,-2 1 1,1 3 541,-1 1 0,2 2 0,-3 1 1,3 3 476,1 4-1081,2 4 1,4 0 0,0 1 0,0-1 0,1 1 0,4 0-1,5-2-109,5-3 1,-1-7-175,4-5 0,0-6 0,1 1 1,-1-4-330,1-4 1,-2-8 50,-5-5 0,1-5 0,-1 0 0,-4-3-209,-4-5 0,-2 3 442,-2-3 1,0 1-1,0 2 1,0 0 95,0 3 1,-6 1-61,-2-2 0,-1 3 1,-2 1-1,-3 0-64,-1 1 1,-3-3 38,1 6 1,-6 4 0,2 6 0,-4 1 0,0 4 1,3 2 103,1 4 1,5 10 0,1 10 0,5 5-458,6-1 0,2-1 220,2-1 1,2-2 0,2-3 0,4-4-226,4-2 0,5-7 536,0 1 1,1-7 0,-2 3-1,1-4 774,-1-1 0,-2 0-616,-1 0 0,1 0 1,2 0-1,1 0 2221,-2 0 1,0-4-1871,-3 0 0,6-5 1,0 3-1,1 1-563,-1-1 0,3-4-696,-3 2 1,-1 0 0,-5 0 0,0-2 661,-4-1 0,-30-19 0,-14-4 0</inkml:trace>
  <inkml:trace contextRef="#ctx0" brushRef="#br1">26953 6568 7708,'-4'12'522,"-2"1"0,-1 1 0,-3 2 0,0 3 0,1 1 0,4 2 988,-1 2 1,5-2-1,-4-2 1,4-2-2412,1-2 0,1-10 1,2-11 900,1-10 0,4-28 0,0-11 0,-1-5 0,0 0 0</inkml:trace>
  <inkml:trace contextRef="#ctx0" brushRef="#br1">26979 6324 7705,'-9'0'1771,"1"0"602,-2 0 0,-2 0-2121,-1 0 1,6 2-3200,3 2 0,4-2 2947,4 2 0,26 3 0,11 0 0</inkml:trace>
  <inkml:trace contextRef="#ctx0" brushRef="#br1">27107 6683 7705,'0'18'1802,"-5"-2"1,1 7-1,1 2-511,2 4 0,-3 11 0,-1-2 0,3 3-497,0 3 1,2-4 0,0 3 0,0-5-622,0-4 0,0-2-345,0-7 1,0-5-1,-1-3-1840,-4-2 1471,-2-8 1,-6-2-1,1-5 1,-1-1-740,0-3 1,0 1-1,0-6 1,1-1-336,-1-1 1,1-3 1614,4-3 0,2-20 0,6-10 0</inkml:trace>
  <inkml:trace contextRef="#ctx0" brushRef="#br1">27184 6324 7692,'-6'-8'2643,"-3"1"1491,-2 1 0,2 2-3667,1 4 0,5 1 0,-1 3-5906,2 5 3132,2-3 2307,0 5 0,-22-27 0,-7 1 0</inkml:trace>
  <inkml:trace contextRef="#ctx0" brushRef="#br1">25108 5313 7784,'-7'-6'457,"-4"5"0,4-5 1,-2 2 1904,1 0-1796,-1-1-321,2 5 1,-4 0 0,2 2 0,-2 2-35,-2 5 1,0 8 0,-1 4 0,-2 5-113,-1 4 0,-4 8 0,2 12 1,-1 7-47,-3 7 1,14-26 0,0 2 0,0 1 0,1 0-1,0 4 1,2 1-35,-1 3 0,1 1 0,0 3 0,0 2 0,2-1 0,0 0 0,2-3 0,1 0-616,1-1 1,3-2-1,2-4 1,3-1-83,1-4 1,3-1 0,2-1 0,2-2 0,18 22 678,3-15 0,7-8 0,3-13 0,3 3 0</inkml:trace>
  <inkml:trace contextRef="#ctx0" brushRef="#br1">27145 5454 11033,'7'13'290,"5"7"0,-4 5 0,4 9 1,0 8-1,1 6 0,0 7 0,0 8-46,0 4 0,-7-31 0,-1 0 1,5 34-1,-1 0 0,1-2 1,-1-5-208,0-6 0,1-1 1,-4 1-1,-1-1 0,1-2 1,-2-6-244,2-2 1,-5 2 0,4-1 0,-5 1-284,-5-1 0,-2-7 0,-5-6 0,-1 0-2070,0-1 2559,-6-1 0,-23-24 0,-12-4 0</inkml:trace>
  <inkml:trace contextRef="#ctx0" brushRef="#br1">27260 5108 7725,'-5'-7'79,"2"-3"1,-4 4-1,1-1 1,2-1-1,0-1 912,-1 1 1,1 3-484,4-3 0,0 4-94,0-5 0,0 8 0,0 2-44,0 10 0,1 4 0,2 6 0,2 2-180,-3 1 1,0 7 0,-1 2 0,2 0-573,1-3 1,2 1 0,-3-1 0,1-2-1126,-1-1 1507,4-7 0,0-18 0,6-11 0</inkml:trace>
  <inkml:trace contextRef="#ctx0" brushRef="#br1">27235 5479 7734,'-4'-8'635,"-1"-1"0,4-1 0,4-1 409,5-2 1,9 0-1,3 1 1,3-3 201,3-2-1253,-4 3 0,11-4 0,-4 5 0,1 1 0,-2 2 0,-2 2 1,-5-1-2569,-16 7 1817</inkml:trace>
  <inkml:trace contextRef="#ctx0" brushRef="#br1">27516 5308 9864,'-38'31'0</inkml:trace>
  <inkml:trace contextRef="#ctx0" brushRef="#br1">27376 5569 7734,'8'0'876,"1"1"377,1 4 0,-3-2 0,1 5-483,2 2 0,0 1 0,-1 2 0,-3 0-496,-1 0 0,1 4 0,3 1 0,-4 1-284,1-1 1,-3 1 0,4-3-1,0 1-468,0-2 1,1-3 52</inkml:trace>
  <inkml:trace contextRef="#ctx0" brushRef="#br1">23840 2919 7792,'-8'8'428,"-1"1"0,-1 1 0,-1 0 46,-2-2 0,4 4 0,-1-2 0,-2 4 0,-4 5 0,-1 0-137,-2 4 0,-1 7 0,-5 6 0,-2 6 0,-2 10 0,-2 9-237,14-26 0,1 1 1,2 1-1,0 1 1,-2 6-1,2 2 1,0 2-1,1 1-85,0 2 0,0 1 1,1 5-1,0 0 1,1 2-1,2 0 1,2-2-1,1 0-452,3-2 1,1-2-1,0-4 1,2-1 37,-1-3 1,2 0 0,4-3 0,1-1-1,13 28 1,7-17 398,4-12 0,7-11 0,1-12 0,6-6 0</inkml:trace>
  <inkml:trace contextRef="#ctx0" brushRef="#br1">24955 3188 7741,'0'13'387,"-2"5"1,-1 3 0,-1 4 0,1 2-1,2 4 347,1 7 0,-2 8 0,0 9 0,-4 7 0,0 4 0,3-30 0,-1 1-396,1 0 0,-1 1 0,0 1 0,-1 1 0,-1-1 1,0 1-1,-1 1 0,1-1-213,0 0 1,-1 0-1,-1-3 1,-1-2 0,-7 32-1,2-4-479,0-3 1,8-13 0,-7-5 0,2-10-778,-1-10 1,4-3-1,-1-8-2465,-1-2 3596,-1-4 0,-2-67 0,7 23 0,-1 0 0</inkml:trace>
  <inkml:trace contextRef="#ctx0" brushRef="#br1">25147 2804 12568,'0'8'822,"0"1"0,0 2 1,0 5-1,1 5-861,3 3 0,-2 2 0,2 1 0,-2 1 0,-2 2 0,0-3 39,0-4 0,0 7 0,0-3 0</inkml:trace>
  <inkml:trace contextRef="#ctx0" brushRef="#br1">25070 3303 7786,'6'-14'424,"2"-2"0,4-2 0,0-1 1,3-1-1,2 2 0,4-2 358,3 0 1,2 4 0,-1-1 0,1 4-1,-2 5 1,-2 2-856,-5 0 0,-3 5 1,-3-2-1,-2 6-600,-5 6 0,-2 2 673,-2 2 0,-23 22 0,-6 7 0</inkml:trace>
  <inkml:trace contextRef="#ctx0" brushRef="#br1">25211 3354 7786,'0'13'4594,"0"0"-3517,0 0 0,5-2 0,4-1 1,2-3 268,2-1 1,0 4-1,1-2 1,2 4-1122,1 0 1,4 1-1,-2 0 1,-1-2-989,1-2 0,-3 2 1,-7-4-4106,0 1 4868,0 3 0,-14-44 0,-3-4 0</inkml:trace>
  <inkml:trace contextRef="#ctx0" brushRef="#br1">26697 4878 7730,'-2'8'114,"-2"1"1,-3 1 0,-2 1-1,1 2 1,-2 1 0,-1 3 226,-2 5 1,0 2 0,0 1-1,0 2 1,1 3 0,-1 6 1,0 5 1,-4 5-1,0 6 1,1 4-212,2 3 1,-5 5 0,-1 6 0,10-32 0,-1 0-75,0 1 1,1 1 0,-1 4 0,-1 0-166,-3 1 0,0 0 0,0 2 0,0 1 0,-3 4 0,-1 0 0,-1 1 0,0 1 47,0 1 0,0 1 0,0-1 0,-1-1 0,0 1 0,-1 0 1,0 0-1,-1-1-328,0 1 1,0 0 0,1-3 0,2 0 149,2-1 1,1 0 0,1-5-1,1-1 1,3-4 0,0-2-1,1-2 1,1-2-1163,-7 29 1,7-12 1399,1-14 0,2-1 0,-4-10 0,-2-7 0,-3-7 0</inkml:trace>
  <inkml:trace contextRef="#ctx0" brushRef="#br1">25531 7157 7758,'-6'8'0,"-2"1"0,-4 2-138,0 5 0,3 5 395,1 9 0,-1 10 1,-2 9-1,2 8 1,3 5-1,2 3 1309,0 0 1,1 1-1257,7-2 0,9-9 1,10-8-1,5-13-353,6-9 0,11-14 1,4-14-1,7-13-48,2-12 0,-27 6 0,0-3 1,2-3-1,0-2 0,2-3 1,-1-3-352,0-1 0,-1-2 1,-2 1-1,-1 0-933,0 2-1,0 0 1376,-6 2 0,0 1 0,5-1 0,-1 0 0,-6 4 0,-1 0 0,18-27 0</inkml:trace>
  <inkml:trace contextRef="#ctx0" brushRef="#br1">22252 10178 7805,'-2'-7'908,"-1"1"1,0 2-186,5 0 1,1-1-1,8 5 1,5 0-683,2 0 1,-1 0 0,5 0 0,1 2 0,1 1-42,1 1 0,7 6 0,0-3 0</inkml:trace>
  <inkml:trace contextRef="#ctx0" brushRef="#br1">22328 9883 13471,'13'0'497,"6"5"1,2 0-498,3 3 0,48 0 0,-31-2 0,0 1 0</inkml:trace>
  <inkml:trace contextRef="#ctx0" brushRef="#br1">23276 9883 8362,'0'-5'2093,"0"5"0,0 5-1927,0 8 1,0 6 0,0 2 0,0 5 0,0 4 0,0 4 239,0 3 0,-4 3 0,0 1 1,0 1-288,-2 0 0,5-7 1,-4-2-1,4-3-287,1-6 0,1-5-965,4-11 0,-4-4 120,3-8 0,2-4 1,0-8 1012,1-1 0,-10-51 0,2 29 0,0 1 0</inkml:trace>
  <inkml:trace contextRef="#ctx0" brushRef="#br1">23353 9935 7852,'9'-6'608,"-1"-3"410,2-2 1,2 3 0,1 0 0,1 3 342,3 2 0,-1 1-1023,5 2 1,-4 0-1,4 2 1,1 2-202,-2 5 1,-2 2 0,-7 3 0,-1 3-151,-1 5 0,-6 2-11,1 1 1,-2 1-1,-4 1 1,-2 2 64,-5 0 1,-2 3 68,-2-2 0,0-3 0,0 3 1,2-5 171,3-4 1,-2 2-406,5-6 0,1 0 0,5-5-696,4-4 1,2-2 818,6-6 0,6-32 0,3-16 0,2-1 0,0-1 0</inkml:trace>
  <inkml:trace contextRef="#ctx0" brushRef="#br1">24148 10140 7789,'-8'-9'521,"6"0"0,4 1 1,7-1-1,2 1 151,2-2 1,6-7-1,2-3 1,3-1-688,2-1 1,1-3 0,1-7-1,2 1 1,-3-2 0,-3 2-360,-2 0 0,-7-5 0,3 3 0,-4 1 49,-1 2 1,-6 1 0,-3 1-1,-1-2 211,1 2 1,-2 2 0,2 3-1,-4 2 30,-4-2 1,-2 5 120,-3 1 1,-4 2 0,2 3-1,-6-1 32,-3 0 1,3 6-41,-4 3 0,-1 5 0,-2 6 0,1 7 465,2 5 1,0 8-177,-5 7 1,5 4-1,1 5 1,0 5 471,0 7 1,6 1-420,1 4 0,0 3 0,6-5 1,0 3 415,3 3 1,2-7-652,2 7 1,2-13-1,3-2 1,7-7-980,3-5 1,8-12 285,-2-4 1,4-10 0,0-4-1,1-1-2677,-1-3 3234,1-7 0,11-38 0,3-13 0</inkml:trace>
  <inkml:trace contextRef="#ctx0" brushRef="#br1">24583 10191 7789,'-6'18'758,"-1"-2"1,-6 5 0,2 2 705,3 1 1,2-3 0,6-1-1,0-1-1570,0-3 0,0-7 0,1-1-1890,4-3 1996,7-12 0,14-35 0,7-20 0</inkml:trace>
  <inkml:trace contextRef="#ctx0" brushRef="#br1">24686 9896 7789,'-13'6'1178,"0"-5"1,0 4 4638,0-4-5520,1 5 1,6-5-1,6 3 1,7-2-298,4-2 0,31-12 0,6-2 0</inkml:trace>
  <inkml:trace contextRef="#ctx0" brushRef="#br1">23661 9039 7959,'-13'-6'322,"0"4"0,-1-2 0,-2 3 1,-1 1-1,1 0 0,1 0 1,-2 1 247,-5 3 0,-2 4 0,-1 3 0,-1 0-539,0 2-1,1-3 0,-7 16 1,1-2-1,0 7 1,4 6-1,1 9 1,3 8 105,-1 10 0,12-27 1,1 1-1,0 5 0,1 1 1,1 2-1,2 0 69,2 3 1,0 0 0,0 4 0,0 1-505,3 1 1,0 1-1,0 0 1,0 0 186,1 0 0,2-1 1,1-1-1,2-1 1,0-4-1,2-1 1,1-3-1,1-1-487,2-2 0,2-1 0,2-3 0,1-1 1,2-2-1,2-1 0,22 23 599,6-12 0,3-4 0,4-11 0,6-1 0,5-2 0</inkml:trace>
  <inkml:trace contextRef="#ctx0" brushRef="#br1">25096 9218 9571,'0'13'306,"0"-1"1,1 3 0,3 3 0,6 8-1,4 6 1,3 7 0,1 5-83,0 7 1,-2 7 0,4 11 0,-11-34 0,-1 1 0,-1 0 0,-1 0 0,-2 1-1,0-1 93,-1 1 1,0 0 0,-1-1-1,0 0 1,-2 33 0,0-8 104,0-3 1,-4-7 0,-2 3 0,-1-4-223,-3-1 1,3-4 0,-2-11 0,1-4-247,1-3 1,-5-3-1,4-4-1690,-4-7 0,0-7 203,-1-10 1533,0-4 0,-11-56 0,10 26 0,1 0 0</inkml:trace>
  <inkml:trace contextRef="#ctx0" brushRef="#br1">24622 8949 7826,'0'-13'4031,"0"0"1,4 12-3999,0 5 0,0 10 1,-4 5-1,0 1 0,0 3 1,0 1-124,0 1 1,-4 1-1,-2 0 1,1-2-13,-1-3 1,-3 3 0,5-4 0,1 1 263,2 1 0,1-7-41,0 3 0,1-4 1,5-3-1,5-2-353,5-5 0,8-3-184,2-1 1,1 0 0,6-1 0,-1-3 415,1-5 0,13-31 0,6-8 0</inkml:trace>
  <inkml:trace contextRef="#ctx0" brushRef="#br1">25531 8629 7764,'0'-9'547,"-1"2"1,-2 0-1,-3 1 1,0 2 0,1 6-1,2 6 565,1 8 0,1 4 1,-2 5-1,-1 1-1539,1-1 0,2 1 0,1 0 1,0-2-1,0-1 427,0-2 0,-12 0 0,-2 5 0</inkml:trace>
  <inkml:trace contextRef="#ctx0" brushRef="#br1">25416 9128 7772,'5'-13'511,"-2"5"1,4-1 0,1-1 523,-1-1 1,1-3 0,5-2 0,1-1-611,3 1 0,3-4 0,6 0 0,-1-1-1226,1 0 1,-2 5 0,-1-1-1,-3 3 801,-1 1 0,-37 17 0,-11 5 0</inkml:trace>
  <inkml:trace contextRef="#ctx0" brushRef="#br1">25659 9103 12075,'4'12'1519,"2"1"0,0 0-1267,0 0 0,-2 1 0,-3 2 0,2 2-187,1 2 0,1-3 1,-5 4-1,-2 1-77,-2-2 1,1 2 0,-5-5 0,-1-1-90,2-2 1,1-5 88,6-1 1,-4-3 0,1 2-36,4-1 0,2-2-416,10-4 0,-1 0 0,9 0 0,2-2-450,1-2 1,1-3 490,1-6 0,0 0 422,-1 1 0,1-24 0,0-5 0</inkml:trace>
  <inkml:trace contextRef="#ctx0" brushRef="#br1">26274 9781 7729,'0'-8'1471,"1"0"0,4 3-218,3 2 1,4 1-1,0 2 1,3 2-1130,2 2 0,-2-2 0,7 3 0,1 0 0,-1 0 0,1 1-1208,-2 0 0,-5 2 0,1-4 1084,-3-1 0,-29-18 0,-8-7 0</inkml:trace>
  <inkml:trace contextRef="#ctx0" brushRef="#br1">26338 9384 7729,'0'9'2521,"0"-1"0,6-5-1922,2 1 1,4-1 0,1 0 0,1 1-1083,3-1 0,3 3 0,5 0 0,0-1-3688,-4 1 4171,3-2 0,-21-32 0,1-8 0</inkml:trace>
  <inkml:trace contextRef="#ctx0" brushRef="#br1">22905 12188 7780,'-7'8'1551,"4"0"0,6-1 0,7-2-1082,5 1 1,5-2 0,6-4 0,0 0 0,-1 0 0,1 0-3003,-1 0 2533,1 0 0,11-11 0,3-3 0</inkml:trace>
  <inkml:trace contextRef="#ctx0" brushRef="#br1">22956 11996 9069,'2'7'1101,"3"-1"1,8-2-155,7 0 1,6 2-1,4-3 1,5 2-1598,6 3 0,5-6 650,5 3 0,-15-4 0,2-1 0,2 0 0,0 0 0</inkml:trace>
  <inkml:trace contextRef="#ctx0" brushRef="#br1">23738 12073 7790,'-6'7'730,"3"4"0,-5-2 0,-1 2 0,0 3 0,2 3 48,2 5 1,-4 3-1,3 4 1,1 3 440,-1 5-1145,-4-1 1,9 8-1,-4-5 1,4-2 0,1-3-1,0-6 1,1-7-870,4-8 1,-3-6 0,7-8 0,2-5-342,5-7 0,0-12 0,4-14 0,0-6-46,0-5 1,1 0 1181,4 3 0,-3 5 0,-1 8 0,2 5-62,1 6 1,-3 1 207,1 5 1,-6 5 0,2 9 0,-2 6 663,-4 6 0,4 8 147,-7 4 0,-4 8 1,0 2-1,-5 2 544,-5 2 1,3 2-1114,-7 2 1,0-5 0,-2-2 0,1 0 65,2-4 0,0-2-1900,0-5 1446,2-2 0,29-81 0,-9 23 0,0-1 0</inkml:trace>
  <inkml:trace contextRef="#ctx0" brushRef="#br1">24301 11548 7789,'0'-13'3471,"0"0"0,0 7-3112,0 6 0,0 8 0,-1 9 0,-2 4-434,-1 3 1,-2 2 0,3-1 0,-1 1 74,1 0 0,-4 16 0,0 5 0</inkml:trace>
  <inkml:trace contextRef="#ctx0" brushRef="#br1">24237 12124 7789,'-7'-13'721,"3"-1"1,2-2 11,2-1 0,2-6 0,2 2 0,6-3 0,6-2 0,6 1-218,7-1 0,-1-4 1,5 2-1,0 2-945,0 3 0,-5 8 0,2-1 0,-4 6 430,-5 6 0,-25 37 0,-12 9 0</inkml:trace>
  <inkml:trace contextRef="#ctx0" brushRef="#br1">24481 12060 7789,'8'-4'2811,"1"-1"0,1 3-1411,1 0 0,2 4 0,0 0 1,-1 4-1175,1 1 1,0 2-1,-2 3 1,-2 1-328,-5 0 1,-2 4 0,-2 0 0,-2-1-278,-2-2 1,-3-1 0,-7 0 0,-2 0 90,-1-1 0,1 1 0,6 0 0,3 0 552,2 0 0,0-1-330,5 1 0,2-1-234,2-4 0,7-2 1,8-6-1,1-2 299,3-2 0,4-18 0,4-9 0,3-3 0,0-1 0</inkml:trace>
  <inkml:trace contextRef="#ctx0" brushRef="#br1">25249 12482 7742,'-13'0'766,"5"0"1,-1 0 2286,-1 0 1,8 0-2647,6 0 1,9-10 0,14-4 0,4-6 0,7-7 0,7-5-358,0-5 1,5-3 0,-5-3-1,1-4-638,-3-3 0,-1-1 0,-5 1 0,-8 3-375,-9 5 0,-7 6 1,-5 3-1,-4 4 464,-2 4 1,-8 7 0,-4 8-1,-4 1-9,-3-1 1,-7 5 407,-2 0 1,0 4-1,-5 1 1,0 1 496,-3 4 1,-2 8 330,2 8 1,7 4 0,5 5 0,1 6 810,1 5 0,2 9-1003,5 5 1,2 5-1,2-3 1,5 1-393,2 4 1,8-3-534,3-3 0,9-9 0,6-16 1,6-8 388,3-8 0,18-22 0,9-14 0</inkml:trace>
  <inkml:trace contextRef="#ctx0" brushRef="#br1">25774 12521 7742,'-5'18'1136,"-2"-2"0,-6 5 1,1 2 868,4 1 0,2 2 0,6-1 1,0 0-1444,0-4 1,2-4-1,0-10-2639,3-7 1,5-17 2076,-2-13 0,1-17 0,-1-10 0,2-5 0,0 1 0</inkml:trace>
  <inkml:trace contextRef="#ctx0" brushRef="#br1">25928 12098 7742,'-8'0'3408,"-1"0"5877,-1 0-5297,-1 0-7869,4 0 1180,1 0 1,7 0 2700,4 0 0,2-17 0,6-4 0</inkml:trace>
  <inkml:trace contextRef="#ctx0" brushRef="#br1">5252 15465 8088,'19'0'295,"2"0"1,9 2 0,7 3 0,10 7 0,16 6 0,-26-7 0,2 1 0,6 2 0,2 1-210,2 0 0,1 1 1,5-2-1,1 0 0,6 1 1,1-1-1,3-2 0,-1-2 1,3-1-1,1-2 1,1-2-1,1-3-86,-2 0 0,7-8 0,-22-6 0,6-6 0,4-4 0,1-1 0,0 0 0,-7 1 0,1 0 0,0 0 0,0 0 0,0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FF0000"/>
    </inkml:brush>
  </inkml:definitions>
  <inkml:trace contextRef="#ctx0" brushRef="#br0">18063 6529 7937,'-13'0'2054,"0"6"-1680,0 1 1,2 7 0,2 2-1,4 1 1,0 0 0,1 2-1,1 2 1,0 4-55,-1 5 0,3-1 1,-4 5-1,4 2 1,1 0-1,0 4-188,0 3 0,-1-3 1,-2 3-1,-2-4-44,3 0 1,0 3 0,2 1-1,-1-2 18,-4-1 1,4-1 0,-3-1-1,2 0-87,2 1 1,-4-5-92,0 0 1,0-5 0,4 0 0,0-3-783,0-5 1,0-2-1556,0-6 2409,0-1 0,0-33 0,0-9 0</inkml:trace>
  <inkml:trace contextRef="#ctx0" brushRef="#br0">17294 6171 8121,'-11'-9'133,"1"2"0,3 0 0,-1 1 1,3-1-1,-1 0 1050,3-3 1,2-1 0,2-1-504,3 4 1,4 1-1,6 4 1,3-1-28,4 1 1,3 1-1,3 2 1,3 0 36,5 0 1,3-1 0,6-3-1,7-5 328,8-2 1,10-3-817,-31 5 1,1 0 0,3 0 0,0-1 0,4-3 0,1 0 0,-1 0 0,0 0-6,-1 0 1,-1 1 0,-2 1 0,0 2-111,-4 0 0,0 1 0,1 0 1,-1 2-1,0 0 0,-2 0 0,33-4 26,-10 2 0,-10 5-526,-7-1 1,-2-2 0,-3 0 0,-3 0-1344,-4 1 0,-7-4 712,-1 5 1,-3-5-1,1 4 1,-5-1 1043,-5 0 0,-2 2 0</inkml:trace>
  <inkml:trace contextRef="#ctx0" brushRef="#br0">18703 7451 7450,'-13'-7'861,"5"-3"0,-1 4 1,-1 1-1,-1-3 17,-2 1 1,0 4 0,0-1 0,1 3 0,-1 2-229,0 3 1,4 4-1,2 4 1,0 1 814,0 0-1287,4 6 0,-2-4 1,5 6-1,0 2 0,0 1 1,1 1-1,3-3 105,5 0 0,4-7 0,4 4 0,4-4-76,3-2 0,2-3-130,0-10 0,1 0 0,1-1 1,3-5-509,2-7 0,-6-5-39,-1-8 1,-6-1 0,-8-3-1,0-4-739,-4-3 1,-3 3 752,-10 0 1,-7 5-1,-11-2 1,-4 3 138,-3 2 1,-6 3 156,2 11 1,-3 4 0,-1 4 0,2 4-222,6 4 0,6 4 381,11 4 0,35 13 0,7 2 0</inkml:trace>
  <inkml:trace contextRef="#ctx0" brushRef="#br0">18908 7528 8105,'-26'14'778,"1"2"1,1 2 508,2 2 0,5-3 0,9 5 1,3-1 647,4-1 1,1 4-1757,0-3 0,1 5 0,4 4 0,3 5-215,4 7 0,-1 3-249,-2 6 0,2 2 0,-3 2 1,2 5-76,-1 3 0,-3-1 337,-6-2 1,-2 1-1,-3-4 1,-7 0 725,-3 0 1,-10-9-38,0-9 1,-2-8-1,-8-11 1,-2-7 723,-4-8 1,-6-6-1217,-8-8 0,-5-10 0,27 2 0,-1-2 1,0-2-1,0-1 15,0-3 0,1-1 0,3 0 0,1-1-348,3-2 0,1-1 0,-13-26 0,12-3 0,9-1-1787,7 1 0,9 3 1510,14 4 1,9 7 0,22 4-1,9 5-160,10 6 1,-27 17-1,2 1 332,2 0 1,1 2 0,-1 2 0,1 2 0,-3 2 0,1 1 0,0 0 0,0 0-906,2 1 0,-1 1 1,33 0 1168,-1 1 0,-2-4 0,-6-1 0,-5 3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11:40:30.108"/>
    </inkml:context>
    <inkml:brush xml:id="br0">
      <inkml:brushProperty name="width" value="0.05292" units="cm"/>
      <inkml:brushProperty name="height" value="0.05292" units="cm"/>
      <inkml:brushProperty name="color" value="#57D200"/>
    </inkml:brush>
  </inkml:definitions>
  <inkml:trace contextRef="#ctx0" brushRef="#br0">6099 14353 7569,'-9'0'-184,"1"0"1,-1 0-1,-4-1 377,0-4 1,4 2 0,0-4 0,-1 0 0,-2-1 0,-1-2 0,1-1 0,2-2 0,1-1 0,1 1-65,0 0 0,-3 0 0,2 0 0,-3 0 0,1 0 0,1 1 0,1 2 0,-1 3 0,-2 1 0,-1 3 0,-2 1-185,-2 2 1,-2 0 0,-5 0-1,3 2 1,-3 2 0,0 5 0,-3 3-1,1 1 1,0 1 0,-2 2 125,-2 2 1,2 1-53,-3-2 0,4-2-22,0 2 0,3 4 0,0-1 0,2 2 0,-1-2 21,-2-1-26,5 5 1,-3-4 0,5 6-1,1 1-21,-2-1 0,4 0-5,-2 0 0,2 0 30,2 1 1,1 3 0,4 1 0,-4 0 0,5-4 0,-2 2 0,2 2 0,1-2 0,3-1 0,1 0 47,2 2 0,0-2 0,0 3 0,2-4 0,1-1 0,3 1 0,1-1 1,3 0-1,2-1 76,1-3 1,6 1 0,3-5 0,2-2-1,4-2 1,1-1 0,5-1 0,2-2-1,5-2 26,0-3 0,0 0 0,-2-5 0,2 0 1,1 0-1,2-2-73,-2-2 0,-1 1 96,-2-6-73,-5 6-38,4-8 1,-5 8-15,6-6 1,-4 2-1,-1-3 1,-2 2 48,-3 2 1,-1-4-34,-2 1 1,-1-2 14,-3-2 0,1-2 0,-6-1 0,-1-3 60,-1-1 0,-2-2-45,0-4 0,-1 2-112,-3-2 1,1 3 37,-6-8 1,1 3 33,-5 2 1,0-4 150,0-1 0,-2 0-88,-2 5 1,-8-5-85,-5 1 0,-2-2 33,1 1 0,-2-1-188,-6-3 0,-1-3 63,1 3 0,-2 3 1,-2 0-1,-4 1 0,-1 1 1,0 1-1,-1 2 1,-2 6-1,-3 3 0,-1 5 1,-2 3-1,2 2-8,1 3 0,0 2 78,-2 7 0,0 3-23,-5 7 0,6 4-22,-2 4 1,4 0-347,0 4 0,7-2-60,2 6 1,9-2-310,5-2 0,4 1 754,4-1 0,3-6 0,6-1 0</inkml:trace>
  <inkml:trace contextRef="#ctx0" brushRef="#br0" timeOffset="1">3214 18263 7569,'-14'0'199,"1"-6"1,0-1-1,2-2 1,2 0-1,3 0 1,2 1-193,-1-1 0,2 7 0,8 2 0,5 8 0,6 3 0,6 3 0,5-1 0,8 1-47,9 4 1,7-4 0,9 2 0,10-5 0,-29-9 0,1 0 0,4-1 0,1-1 0,4 1 0,2-2 0,2 1 0,0 0 0,5 0 0,0-1 0,2-1 0,0 0 166,1-2 0,2-1 0,4-1 0,0 0 0,-20 2 0,1-1 0,0 1 0,3 0 0,1-1 0,-1 1 0,2 0 0,0-1 1,0 1-1,1-1 0,0 1 0,0 0 0,-1 0 0,1 0 0,0 0 0,2 1 0,1 0 0,-1 0 0,1 1 0,0 1 0,1 0-110,0 0 1,1 1-1,0-1 1,1 1 0,1 0-1,0 0 1,1 0-1,0 0 1,0 0 0,2 0-1,-1 0 1,1 0-1,1 1 1,-1-1 0,1 1-1,0 0 1,1 0-1,-1 0 1,1 1 0,-1-1-1,1 2 1,0-1-1,-1 0 1,1 1 0,-1 0-1,0 1 1,0-1-20,0 1 1,1-1-1,-1 2 1,1 0-1,0 1 1,0 0 0,2 0-1,-1 0 1,1 0-1,-1-1 1,0 1-1,0-1 1,-1 0 0,1 0-1,1-1 1,-1 1-1,1-1 1,0 1-1,1-1 1,0 1 0,0 0-1,0 0 1,0 1-1,0-1 1,-1 1 0,1 1-1,-1-1 1,0 1-1,-1-1 1,1 2 134,-2-1 0,1 1 1,-1 0-1,1 0 0,0-1 1,0 1-1,-2 0 0,-1 0 1,1-1-1,-2 1 0,0-1 1,0 0-1,-2 1 0,1-1 1,-2 0-1,0 0 0,-1 1 1,0-1-1,-2 0 0,0 0 1,-1 1-1,-1 0 0,-1-1 1,0 1-1,-1 0 0,-2 1 1,1-1-112,0 1 1,-1 0-1,0-1 1,-2 0 0,-1-1-1,0 0 1,22 4-1,0 0 1,-2 0 0,0 1-1,-2 1 1,-1-1 0,-2 1-1,0-1 1,-2 0-1,-1-1 1,-1 0 0,-1-1-1,-1-1 1,-1 1-84,-3-2 0,-1 0 0,-1-1 0,-1 0 0,-5-1 0,-1 0 0,0-1 0,0 0 0,-3-1 0,-1-1 0,-3 1 0,-1-2 0,30 1 0,-6-1 0,-9-2-201,-3 0 1,-14 0-1,-1 0 1,-7 0-1,-6 0-1213,-5 0 1,-9-2 1474,-16-8 0,-9 1 0,-5 5 0,-3 2 0,-1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15027 16912 7898,'-20'0'0,"1"0"813,6 0 1,1 0-1,-3 0 1,0 0 0,-2 0-1,1 0 511,2 0 1,7 1-1,2 4 1,4 3-1085,1 4 1,4-4-1,2-1 1,1-1 0,4-2-1,4 0-29,2 1 0,1-1 0,-2-4 0,1 0 36,-1 0 1,-2-1-109,-1-4 0,-2 2 1,-1-4-1,-3 0 99,-1 0 0,2-1 0,-3-5-86,-3 0 0,-2 4-260,-4 1 0,-3-1 0,-6-2 0,0 1-35,1 2 1,-6 5 92,1-2 0,0 4 0,5 2 1,-1 4 435,0 3 0,6 8-186,3 1 1,2 1 0,2-2 0,0 1 192,0-1 1,2-3-54,2-5 1,3 2 0,6-6 0,0-1 304,-1-1 0,1-8-447,0-3 0,-2-3 0,-1-4 0,-3-3-428,-1 0 0,-2 1 104,-4-3 1,-1 1 0,-3-3-1,-5 4-187,-2 0 0,-6 3 91,0 8 0,-2 2 1,3 6-1,-1 2 221,2 2 0,5 4 166,1 9 1,6 5-1,-1 6 1,3 2 212,1-1 0,10-7-265,2 0 1,6-7 0,-1 1 0,4-6 37,3-6 0,-3-2 181,1-2 1,-2-6 0,1-3 0,-4-2-175,-3-2 1,-6-4-159,-4 0 0,-3-1 0,-1 2 0,-1-1 0,-3 1 0,-8 2-110,-5 1 0,-4 0 0,2 2 0,1 2-405,-1 5 1,-2 3 349,4 1 1,0 1 0,5 3 0,4 5 299,4 2 0,2 2-193,2 0 1,0 0 0,2 0 0,2-2 445,4-2 0,4-4-158,1-5 1,-5 0 0,1 0-1,1 0-37,1 0 1,0-5-194,-2-4 0,1-2 0,-6-2 0,-1-1 0,-2-4 0,-1 4 0,0-3 0,-5-1 0,-4 2 0,-2 3-383,-2 3 0,-4 7 180,0-1 1,0 3-1,4 2 1,0 5-214,0 7 1,2 1 479,2 7 0,4-1 1,5 1-1,0-3-121,0-4 1,1-3-6,3-2 1,3-4-1,6-5 1,2-1 61,2-3 0,-6-28 0,-2-12 0,3-5 0,1 0 0</inkml:trace>
  <inkml:trace contextRef="#ctx0" brushRef="#br0">3177 7477 7840,'-13'0'490,"0"0"0,1 0 0,-1 0 0,0 0 2068,0 0 0,0 1-2041,0 3 1,6-1 0,3 6 0,3 1 0,1 1 0,1 0-131,3-2 1,2 2 0,4-4-1,-1 2-348,1-1 1,1-5 0,2 2-1,0-4 155,-1-1 0,1-1-188,0-4 0,-2-2 0,-2-6 1,-5 1-175,-2-1 1,-2 4 122,0 1 0,-5-1 0,0-2 57,-2 2 0,-2-1 1,-4 6-1,2 3 196,2 4 1,-1 5 7,6 9 1,-5 2-1,5 3 1,1 0 598,2 0 0,5 1-575,0-1 0,11-5 0,-2-9 0,1-4 130,0-2 1,3-5-324,0-6 0,0-3 0,-5-13 0,-2 1-7,-2-3 0,-5-1-142,1 2 1,-4 1-1,-4-1 1,-6 2-125,-6 2 0,-2 4 0,-5 7 1,2 2 119,-2 5 0,3 2 1,0 5-1,3 6 377,6 8 1,3 11-124,8 6 1,0 3 0,2 2 0,4-2 215,6-3 1,3-4-442,6-9 0,0-4 0,5-8 0,0-5 252,-1-3 0,-5-6 0,-1-5 1,-4-4 146,-2-3 1,-3-6 0,-10 1-1,0 0-252,0 0 1,-10 0 0,-4 3-1,-3 1-57,-2-1 0,-3 6 0,0 6 0,-2 1-99,-2 4 0,6 0 0,3 4 0,5 2-220,3 4 1,-1 10 0,7 3-1,5 3 312,5 2 1,4-1-1,3 1 1,3-3-96,5-6 0,1-2 0,-1-10 0,-2-3 259,-1 0 0,2-5 1,-5-4-1,-5-6 260,-5-1 0,-5-5 0,-1 1 0,0-1-399,0 1 0,-10-1 0,-3 5 0,-2 0-309,-4 3 1,1 6-781,-4 1 1,3 4-1,4 6 1,1 7-4597,3 6 5654,6 6 0,23 23 0,10 6 0</inkml:trace>
  <inkml:trace contextRef="#ctx0" brushRef="#br0">4112 7733 8076,'-13'-13'-211,"2"0"0,1 2 0,3 1 1,0 3 429,0 1 1,2-3 0,-2 4-1,0-1 1,1-1 0,-1 1-77,0 1 0,3-1 1,-5 3-1,1-3-72,1-1 1,-3 3-1,4-3 1,-1 1-58,-3 3 1,3-2-35,-2 0 1,5 1-11,-4 4 1,0-1-1,-2-2 1,2-2 0,-2 3-1,-1 0-143,-2 2 0,0 4 140,0 1 0,0 5 1,-1-2-1,-2 5 9,-1 4 1,-5-1 97,0 5 0,2 0 1,-1 5-1,-2 0 150,-1-1 1,-2 5-110,1 0 1,-1 1 0,2-2 0,3 1 13,3-2 0,4 1-79,1 0 0,2-2 0,1 3 1,3-3-20,1-1 1,1 0-54,0-1 0,4 1 0,-3-2 0,2-1-50,2-2 1,0 2 79,0 7 0,0-3 1,2 3-1,0-2-10,3 2 1,3-2 18,-3 6 1,3 1-1,-2 3 1,1 0 30,3 1 0,1-4 22,2 4 1,3-8 0,-1 6 0,-2-4 199,-1-5 1,2-1-116,-6-1 0,4-1 1,1 1-1,-1-2 138,1-2 1,1 2-168,3-3 0,-7-2 1,3-2-1,-1-5 107,-1-3 1,6 1-21,0-6 1,2 1 0,-4-5 0,2 0-28,-1 0 0,4 0-120,1 0 1,-1-5 0,2 0 0,0-1-135,3 0 0,0-2 5,1 3 0,-1 0 1,1 2-1,0-1 41,-1 1 1,1 0-41,0-1 1,-1 2-1,1-2 1,-1 1 12,1-1 0,-2 1 78,-2-6 0,0 5 1,-3-4-1,-1-1 62,1 2 1,2-4-99,-4 2 1,5-2 0,-4-2 0,1 0-15,-1 0 1,1-4-29,-2 0 0,-3 4 0,3 5 0,-3-2-22,-1-2 1,0-3 17,0 2 0,-2-3 1,-1 6-1,-3-4-154,-1-3 1,2 0 196,-3 4 0,-1 0 0,-4 1 0,0-1 0,0 0 0,-1 0 38,-4 0 1,2 5 0,-4-1 0,0 1 301,0 1-168,4-5 0,-7 5-160,6-6 0,0 5-174,4-1 1,0 5-20,0-4 156,0-1 0,0 0 39,0 1 45,5 5 1,-2-8 356,6 2-365,-6 3 0,4-5 0,-4 3-27,1-4 1,2-1-69,-2 1 0,-3-1 0,5 0 0,-2-1 5,1-3 1,0 2 32,-1-2 1,-2-1-1,2-1 1,-2 0-34,-2-4 0,0 3 66,0-2 1,0 1 0,0-4 0,0-1 32,0 0 0,-6 1-4,-3-1 1,2 1 0,-1-1-1,-2-1-81,-2-3 0,4 3-7,-1-3 0,1 3 0,-4 1 1,2-1-222,2-2 1,-1 3 194,-4 0 0,1 1 1,-1 5-1,0-1-88,0-1 1,-4 2 121,0-1 0,-4 2 0,2 7 0,-2-1 37,-6 0 0,1 0-13,-4 0 1,-2 5 0,-3 1 0,-2 1 144,-1 3 1,-5 2-74,1 1 0,-1 4 0,4 2 0,1 2 293,0 7 0,1-3-196,2 5 1,0 3-1,4 2 1,-2 2-237,-3 1 0,5 1-130,1 0 0,2-1 0,-1 2 0,-1 3-1059,2 4 0,2 3 1266,5 2 0,-3 16 0,4 5 0</inkml:trace>
  <inkml:trace contextRef="#ctx0" brushRef="#br0">3395 9218 7956,'-2'-13'-26,"-1"0"0,-1 0 0,1 1 0,2-1 1,0 0-1,-2 0 175,-2 0 1,1-4-1,4 0 1,0 2-96,0 0 0,-4 1 0,0-2 0,1-1 0,0 2 0,0 0 245,-1 3 1,0-5 0,2 0 0,-1 1-110,-1 2 1,-5 1 0,5 0 0,0 0 42,-2 0 1,3 1-1,-4-1 115,2 0 0,-1 0 623,2 0-583,2 6 0,-4 3 0,6 8 4,0 5 1,5 7-240,-1 1 0,5 5 1,-4 1-1,2 4 111,3 3 1,2 6-113,1-2 1,-1 3 0,1 1-1,0 1 163,0-1 1,5 0-287,4 1 1,-2-2 0,1-3 0,2-6 200,1-5 1,-3-9-101,1-5 0,-3-9 0,4-4 0,-3-14-137,-1-9 0,-2-11-3,-4-9 1,-2 2 0,-2-2 0,-5-2-116,-3 0 0,-1 2-374,0 0 1,-1 11-1,-2 3 1,-3 9-3100,-1 7 3598,-1 9 0,-11 31 0,-4 16 0,-1 4 0,0-1 0</inkml:trace>
  <inkml:trace contextRef="#ctx0" brushRef="#br0">3882 10050 8056,'-9'0'-243,"2"-2"1,0 0 0,0-4 832,-3-1 1,-2 4-138,-1-1 0,5-2 65,-1 2 1,5-1 16,-4 5 0,5 2 1,-2 2 0,4 3-308,1 6 1,0-4 0,0-1 0,1 2 246,4 2 0,-2-4-325,5 1 1,-4-2-1,5 1 1,1-4 147,1-2 1,-2 2-90,-1 0 0,1-1 1,4-7 15,0-5 0,-6-2-317,-3-2 0,-3 1 1,-1-1-1,0 0-52,0 0 0,-1 0 59,-3 0 1,-8 5 0,-5 1 0,0 1 46,-1 3 1,2 2 131,-5 1 1,5 6-1,-1 2 1,3 5 415,1 4 0,6-3-381,2 3 1,4 2-1,2-4 1,5-2 5,7-3 1,1-7-1,8 0 1,2-6 104,4-6 1,-1-3-153,3-5 1,-7 1 0,-3-4-1,-2 0 124,-2 0 1,-6 5-1,-3-2 1,-3 2 224,-5 2 0,-2 6-331,-10 3 1,-2 3 0,-12 2 0,-2 3-1,-1 5 1,0 7-113,5 1 0,-1 5 0,2 0 0,4 2-237,7 2 0,6-1-1243,7 1 1,3-8 0,7-5-1,11-7 1486,10-5 0,9-31 0,3-14 0,5-2 0,-1 0 0</inkml:trace>
  <inkml:trace contextRef="#ctx0" brushRef="#br0">4061 10140 6957,'-7'-2'14,"1"-1"323,0-1 1,5-6-169,-3 1 0,2 2 0,4 0 77,2 2 1,-1 0 84,5 5 0,-3 0 76,3 0 0,-4 0 101,5 0-203,0 0 1,3 2 49,1 2 1,0-3-189,0 4 0,-5-4 0,1-1 0,1 2 11,1 2 1,2-3-1,0 3-50,0-2 1,-1-2-43,1 0 0,0 4 0,0 0 1,0-1 296,-1-1-257,1-2 0,0 4 0,0 0 0,0-1 482,0-1-473,-1-2 1,1 0 0,0 0 0,0 0 120,0 0 0,-5-2-133,1-2 1,-1 2-1,5-2 23,0 3 1,-2-1-35,-2-2 0,2 3 0,-2-4 117,2 4-147,2 1 1,0 0-1,-1 0 9,1 0 0,-4 0-13,-1 0 1,1-2 0,4 0 29,0-3 0,-5 1-20,1 4 1,-1 0-1,5 0 168,0 0-87,0 0 0,-1 0 0,1 0 127,0 0 1,0 0-212,0 0 1,-5 0-1,1-1-3,1-4 1,1 4-126,2-3 0,-5 2 0,1 2 0,1 0-58,1 0 0,-2 0 106,-1 0 0,1 0 0,4-1 79,0-3-29,-1 2 1,1-3-1,0 5 55,0 0 1,-5 0 48,1 0 0,-1 0 1,5 0 24,0 0 0,-4 0-95,-1 0 1,-4 0 0,5 0 5,1 0 1,-3 0-55,2 0 0,-5 0 1,4 0-56,2 0 0,2 0-47,1 0 0,-5 0 0,1 0 7,1 0 1,1 0 66,2 0 0,-5 0 0,1 0 0,1 0 26,1 0 0,-2-5-13,-1 1 0,1 0 0,4 4 27,-1 0 0,-3 0-21,0 0 1,-1-2-1,5-1 48,0-1 1,-5 0 0,1 4-31,1 0 0,1 0 16,2 0 0,-5 0 0,1 0 30,1 0 0,-3 0-51,2 0 1,-5-4 31,4-1-199,1 1 0,4 4 38,0 0 0,-5 0-21,1 0 1,-5 0-20,4 0 91,1 0 1,0 0-86,-1 0 22,1 0 1,3 0 21,1 0 0,-4 0-40,-1 0 0,-5 2 0,3 0 52,0 3 1,-4-1 88,7-4 1,-5 0 29,5 0 83,-1 0 1,1 0-2,-1 0-109,-5 0 0,7 1 250,-6 4-155,6-4 0,-7 5 314,6-6-321,-6 0 1,7-2 0,-5-1 57,2-1 0,-2-2-353,3 2 0,-3 3 1,3-5-87,2 0 1,1 5 106,2-3 1,0-2 0,0 2-67,0 1 187,-1-4 1,1 5 0,0-2-1,0 3-31,0 1 0,-5-2 95,1-2 1,-1 3 0,5-4 10,0 4 0,0 1-41,0 0 0,-1 0 0,1 0 24,0 0 1,0 0-40,0 0 0,-3 0 0,1 0-23,3 0 0,2 4 32,-3 0 0,-1 1 0,1-5 60,0 0 0,0 1-11,0 3 1,0-2 0,-1 2 85,1-3 0,0-1-124,0 0 0,0 5 1,-1-1-1,1-1 19,0-2 1,0-1-36,0 0 1,4 0 0,0 0-1,-2 0-22,0 0 1,-2 0 23,-1 0 1,1 0 0,0 0 0,0 0-6,0 0 0,-1 2-2,1 2 1,0-3-1,0 4 1,0-4-24,-1-1 0,1 0-29,0 0 0,0 2 1,0 0 53,-1 3 0,1-1 112,0-4 0,0 0 0,0 0 24,0 0 0,-1 0 1,1 0-1,0 0 27,0 0 1,-5 0-124,1 0 1,-1 0 0,5 0 56,0 0-123,0 0 1,0 0-1,-1 0 7,1 0 0,0 0 0,0 0-33,0 0 0,-5 0 47,1 0 0,-2-2 0,3 0 4,-2-3 1,1 1 11,4 4 1,-5 0-1,1 0 8,1 0 0,1 0 3,2 0-22,0 0 1,0 0 0,-1 0-11,1 0 0,-4 0 47,-1 0 1,1 0 0,4 0 45,-1 0 1,-3 0-61,0 0 1,-1 0-1,5 0 5,0 0 1,0 0-24,-1 0 0,-3 0 1,-1 0-1,2 0-17,2 0 1,1 0 0,-1 0 0,1 0-24,0 0 0,0 0 42,0 0 0,-1 0 0,3 0 0,0 0 12,2 0 1,0-1-11,-4-4 1,2 4-1,0-3 1,2 2-20,-1 2 1,2 0 0,0-1-1,-1-2-9,1-1 1,1-1 9,2 5 0,-1 0 0,-4 0 1,2 0-36,2 0 1,-4 0 41,1 0 0,-2 0 0,1 0 1,1 0 27,-1 0 1,2 0 0,-1 0 0,0 0 84,2 0 1,-3 0-78,5 0 0,-4 0 1,3 0-1,0 0 92,0 0 0,-3 0-110,4 0 0,-1-4 0,3 0 0,-3 1-33,-2 2 1,5-1-1,-3-1 1,1-1-122,1 1 0,-5 2 131,4 1 0,-1 0 0,1 0 0,-2 0-41,-1 0 1,-3 0 32,2 0 0,1 0 0,-1 0 0,0 0 35,2 0 1,-5 0 0,3 0 0,-1 0 11,1 0 0,-3 0 0,3 0 1,-2 0 0,-3 0 0,1 0-28,0 0 0,0 0-19,0 0 0,-1 0 1,1 0-1,0 0-30,0 0 0,-5 0 0,1 0 4,1 0 1,1 0 46,2 0 0,0 0 0,0 0-9,0 0 0,-5 0 36,1 0 0,-1 0 1,5 0 13,0 0 1,0 0-1,-1 0 16,1 0-44,0-6 0,0 5 1,0-3-10,-1 2 0,1 2 5,0 0 1,0 0 0,0 0-5,-1 0 1,1 0 0,0 0-2,0 0 0,0 0 17,0 0 0,-5 0 0,1 0 1,1 0-7,1 0-8,2 0 1,0 0 0,-1 0 0,1 0 20,0 0 1,0 0 0,0 0 147,-1 0-146,1 0 1,0 0-1,0 0 26,0 0 0,-1 0-30,1 0 1,-4 0 0,-1 0-35,2 0 1,2 0-1,1 0-56,-1 0 1,-3 0 0,-1 0-55,2 0 0,2 0 54,1 0 0,-1 0 0,1 0 62,0 0 0,-4 0 24,-1 0 1,1 0-1,3 0-17,1 0 0,0 0 0,0 0 0,0 0 21,0 0 0,-1 4 0,1 1 0,0-3-92,0 0 0,0-2 1,-1 0-1,1 0 42,0 0 0,-3 0 1,3 0 10,5 0 1,-1 4 58,0 0 1,-5 1-1,-1-5 1,3 0 23,1 0 1,-1 0-34,-1 0 0,0 0 0,-1 0 0,1 0 8,0 0 1,0 0 0,0 0 0,-1 0-54,1 0 0,0 0 19,0 0 1,0 0 0,-1 0 0,1 0-9,0 0 0,0 0-4,0 0 1,-1 0-1,1 0 1,0 0-3,0 0 0,0 0 1,0 0-1,-1 0-21,1 0 1,0 0 43,0 0 0,0 1 0,-1 2-13,1 1 0,0 0-10,0-4 1,0 0-1,-1 0 1,1 0-19,0 0 0,-4 0 1,-1 0-1,2 0-153,2 0 1,0 5 163,1-1 1,-4 0 0,-1-4 0,2 0-83,2 0 144,0 0 1,1 0-1,-1 2 1,-2 1 59,-2 1 0,1 0 1,3-4-51,1 0 0,0 0 1,0 0-8,0 0 0,-1 0-35,1 0 0,0 0 0,0 0 0,0 0-14,0 0 1,-5 0-3,1 0 0,-1 0 1,5 0-8,0 0 0,0 0 1,-1 0-6,1 0 1,0 0 0,0 0 7,0 0 0,-1 0 0,1 0 1,0 2 0,0 0 97,0 3 0,0-1-5,-1-4 1,1 0-1,0 0-29,0 0 0,-5 0 1,1 0-36,1 0 0,1 0 1,2 0 17,0 0 1,0 0 0,-1 0-8,1 0 0,-4 0 0,-1 0 0,2 0-35,2 0 0,-4 0 0,1 0 1,1 0 0,1 0 0,2 0 1,0 0 17,0 0 1,-1 0 0,1 0 0,0 0 19,0 0 0,0 0 0,-1 0 22,1 0 1,0 0-1,0 0 1,0 0-44,-1 0 1,1 0 0,0 0 0,0 0-38,0 0 1,-1 0 0,1 0-1,0 0-35,0 0 1,0-2-1,0 0 1,-1-3 23,1 3 0,0 0 0,0 2 0,0 0 72,-1 0 1,1 0 0,0 0 63,0 0 0,0 0 1,-1 0-35,1 0 1,-4 0 0,-1 0 193,2 0 117,-4 0 0,0-1 662,-6-4-852,0 4 1,-2-5-447,-2 6 13,3 0 0,-7 0-416,4 0 62,3 0 455,-5 0-290,6 0 1049,0 0-536,6 0-153,-5 0 0,11 0-149,-4 0 1,-1 0 324,2 0 0,-5 0 0,5 0-119,1 0 1,1 0 0,2 0 33,0 0 0,-1 0 0,1 0-103,0 0 0,0 0 1,0 0-150,-1 0 1,-3 0 599,-1 0-1288,-5 0-2567,3 0 483,-6 0 1,-1 0 3004,-4 0 0,4-22 0,-5-7 0</inkml:trace>
  <inkml:trace contextRef="#ctx0" brushRef="#br0">11440 10011 7956,'-13'6'393,"0"-4"1,0 3 0,0 0 0,2 0 0,1 1 0,3 1 519,1 0 1,-2 2 0,3 4 0,3-1-598,0 1 0,4 0 0,2 0-140,4 0 1,4-2 0,1-3-1,-1-3 158,1-4 0,0-1-225,0 0 0,-5-1 1,1-4-1,-1-3-38,0-3 0,2-2 0,-6-2 0,-1 0-91,-2-2 0,-1-6 0,0 3 1,-1 0-73,-4 3 0,3 1 1,-7 1-1,-1-1 302,-1 5 1,-2-1 0,0 8 0,0 1 12,0 2 0,1 12 0,0 6 0,2 8 70,2 4 1,5 0-1,-1 4 1,4-1-463,4 1 1,4-10 0,8-2-1,3-5-134,0-3 0,-3-6 0,3-3 1,-2-6 300,0-6 0,-4-2 0,-6-11 0,-2-2 220,-2-1 1,-1-2 0,-4 1 0,-2-1 357,-5 0 1,-2 6 0,-3 3 0,-2 3 104,-1 1 1,-4 5 0,4 1-1,0 1-475,-2 3 1,9 7 0,-1 6 0,2 6-729,2 5 0,4 3 0,0 2 1,6 0-469,6-1 0,6-1 0,4-2 0,1-7 990,3-5 0,18-44 0,6-15 0</inkml:trace>
  <inkml:trace contextRef="#ctx0" brushRef="#br0">3408 8283 7990,'-8'-13'51,"-3"1"0,4-1 0,-2 0 0,2 0 0,0 0 0,1 1 0,-1-1 557,0 0 1,0 4 0,-3 1-1,2-2 436,-2-1 0,-2 3-524,-1 4 1,2 10-1,3 5 1,3 6 3,4 3 1,1 6 0,0 5 0,0 0 39,0 1 0,6-2 1,2-6-1,5-1-66,4-2 1,-3-7-478,3-1 0,2-6 0,-2-7 0,0-1-9,1-4 0,-3-7-32,2-10 0,-7-2 0,-3-2 0,-1 1-225,-4-1 1,-2-4 115,-4 0 1,-4 5 0,-10 5-1,-3 3-7,-3 5 0,-6 1 91,0 7 0,0 0 0,5 6 0,0 5-62,4 6 0,0 13 662,8 0 1,3 6 0,10 0 0,1-1-263,4 0 1,6-2 0,8-8 0,2-5-217,6-6 0,-1-6 1,3-8 1,-1-4 0,-4-6-1,-3-3-55,-4-4 0,-3 1 233,-1-1 0,-6 1 1,-2-3-1,-4 3-45,-1 1 1,-10 2-121,-3 5 0,-8-1 0,0 1 0,-2 4 30,1 4 0,-2 2-28,3 2 0,2 0 0,2 2 0,3 2-66,1 4 1,6 8 0,3 3-1,4-1 118,4 0 0,3 0-201,6-6 1,1 1 0,3-1-1,3-4-371,0-4 1,4-4-180,-2-4 0,-2-3 1,0-6-1,-2 0-700,-2 1 0,-2-6 671,-1 1 0,-2 0 635,-2 5 0,-15-7 0,-8-1 0</inkml:trace>
  <inkml:trace contextRef="#ctx0" brushRef="#br0">3228 7617 7990,'-8'-4'-136,"-1"0"1,1 0-1,-1-1 1,2 0 1104,1-2 1,-2 2-1,2-2-40,-1 1-403,4-3 0,-4 1 0,4-4 1305,-1-1-1521,0 6 1,4 2 0,1 10-1,2 3 72,1 4 0,6 5 0,-3 3 0,2 2 217,-1 5 0,1 6-322,4-3 1,-1 6-1,1-1 1,0 6 113,0 6 1,4 2-1,0-1 1,-1-1 23,-2 1 0,-1 1-265,0-2 1,2 1 0,-1-5 0,-2-3 46,-1-5 0,1-4-286,0-5 0,-3-6 1,-2-3-1082,-1-3 626,-2-7 1,-4-2-1,0-10-990,0-3 0,-1-8 423,-4-1 0,4-6 1111,-3 2 0,-4-37 0,1-11 0</inkml:trace>
  <inkml:trace contextRef="#ctx0" brushRef="#br0">3100 8002 8009,'-13'-5'217,"0"1"1,1 1 0,-1 2 0,0 1 0,0 0 1578,0 0 0,6 1-1440,3 3 0,7 4 1,3 4-1,1 1 0,4 1 1,3 5 67,3 6 0,6 2 0,-1 8 1,2 0 131,1 2 0,2 6 1,2 0-1,1-2 472,-2-1 0,-1-3-678,-1-3 1,0-3-1,-2-7 1,-2-4 2,0-7 0,-11-6 0,2-7 0,-3-1 62,-3-4 1,-1-3-157,-6-9 0,0-5 1,0-7-1,0-6 140,0-2 1,0-5-150,0-1 1,-2-4-1,0 3 1,-3 0 440,2 0 0,3 1-691,5 5 0,0 1 0,5 1 0,-1 5 0,1 4 0,1 4 0,2 10 0,-4 6 0,-1 3 0,1 2 0,-2 8 0,-3 3-1294,-3 2-454,-6 2 0,-1 0 1,-4-2-4010,2-2 5757,5-4 0,-26-5 0,1 0 0</inkml:trace>
  <inkml:trace contextRef="#ctx0" brushRef="#br0">3113 8219 8103,'-13'7'315,"-4"-1"1,0-5 0,1 2 0,2 1 0,3-2 1199,2-5 0,5-4 0,10-6 0,6-1 0,8-2 1,4-2 259,2-2 1,5 3-1,4-5 1,3 1-1136,5 1-1,-5-3 1,2 6 0,-4 2-522,-1 1 1,1 1-260,-2 0 1,-4 6 0,-7 3 0,-3 2-2652,-2 2 0,-5 0 1522,-5 0 0,-5 6 1270,1 2 0,-42 32 0,-12 9 0</inkml:trace>
  <inkml:trace contextRef="#ctx0" brushRef="#br0">5329 9704 8117,'-13'-7'264,"2"1"0,1 2 0,1-2 0,-1 1 910,-1-1 0,4 3 0,4 8-716,6 3 0,4 5 0,6 4 0,1 4-107,3 3 1,-1 6 0,4 2 0,0 0-160,0 4 0,-3-5 1,4 0-1,0-1-268,-1 0 0,3 0 0,-4-4 1,-1-1-885,1 1 0,-2-6 342,-4-3 0,-5-1 0,-1-1-614,-1 2 1,-2-4 1231,-4-4 0,-23-29 0,-5-3 0</inkml:trace>
  <inkml:trace contextRef="#ctx0" brushRef="#br0">5393 10460 8209,'-18'0'297,"3"0"0,-2 0 0,5-2 0,3-2 638,5-5 0,2 1 0,5-4 0,4-3-91,6-4 0,8-3 0,2-7 0,6-2-70,5-2 0,1 0 0,1-1 1,-3 6-812,-2 5 1,-1 0-897,-4 6 1,-5 2 0,-1 6 932,-2 5 0,-18 19 0,-8 7 0</inkml:trace>
  <inkml:trace contextRef="#ctx0" brushRef="#br0">11683 10818 7984,'-7'-6'251,"-3"4"1,4-6 0,-1 1 0,-1 0 0,-1-1 1347,1 1 0,3-1 322,-3 4-1049,-1 3-812,2-5 0,1 7 0,8 2 0,1 3 1,2 1-1,2 3 162,3 1 0,2 2 0,2 1 1,2 2 163,1 1 0,8 6-112,-3-2 0,9 3 1,-4 2-1,4 0 20,5-1 1,-3 4 0,-1-2 0,0-3-26,-4 0 1,4-5 0,-4-4-1,-2-5 18,-4-6 0,-6-2-104,1-2 1,-7-7 0,-3-6 0,-1-8 227,-3-8 1,-2-4-284,-1-5 1,0-2-1,0-1 1,0-2 405,0 2 0,0 1-236,0 2 0,0-5 0,0 0 0,0 4 430,0 3 0,0 1-645,0 5 0,4 4 1,1 6-1,-2 2-134,-2 2-557,-1 2 0,0 5 41,0 1 1,0 6-239,0 2 1,0 6-1,0 7-1885,0 0 0,4-1 2690,1 1 0,10 11 0,-1 3 0</inkml:trace>
  <inkml:trace contextRef="#ctx0" brushRef="#br0">12208 12098 7995,'-13'0'530,"1"0"637,-1 0 0,1 2-777,4 2 0,4 3 0,8 6 1,4 0-1,5 1 0,3 2 7,1 1 0,6 5 0,-2-2 0,5 2-115,4-1 0,-2-1 1,5 1-1,-2-2-122,-2-1 1,-2-5-1,-2 0 1,1-7-49,0-5 1,-5-1 0,-1-1-1,-2-5 21,-2-7 0,-6-7 1,-3-8-1,0-4-86,0 0 1,-4-2 0,1-3-1,-2 1 89,-2 2 0,0 5-468,0-1 0,0 5 0,1 4 0,2 3-804,1 4 0,1 6 0,-4 1 1,3 1 1135,5 3 0,2 24 0,2 8 0</inkml:trace>
  <inkml:trace contextRef="#ctx0" brushRef="#br0">13169 12930 7888,'-7'-5'-5,"-4"2"1,2-4 448,-2 1 1,2-2 0,2 2 0,1-1 51,3-3 1,1 4 0,-1 0 302,-2 1-494,1 3 1,10-2-1,2 8 26,4 5 1,1 4-280,-1 4 0,6-2 0,-1 7 0,-2-1-98,-1-1 0,4 4 1,-1-3-1,-2 2-128,0-1 0,0 2 0,-1-4 1,-2 0-326,-1-3 0,1-3 0,-1-1-100,-2-1 1,-4-3 598,-5 0 0,-11-18 0,-3 0 0</inkml:trace>
  <inkml:trace contextRef="#ctx0" brushRef="#br0">13272 13532 7891,'-9'0'358,"2"-1"1,0-2-1,0-3 225,-3-1 1,4-1 0,2-5 0,2-1 843,2-4-1148,0 4 1,2-10 0,2 3 0,6-3 0,4-2 0,3 0 0,0 2-340,2 3 0,-3-2 0,3 5 0,0-1-788,-3 1 1,2 0-1,-1 6 848,-1-1 0,-2 6 0,-1 1 0</inkml:trace>
  <inkml:trace contextRef="#ctx0" brushRef="#br0">13541 12790 7891,'-12'1'813,"2"2"1,3 3-1,1 1-531,4 3 1,6 0 0,4 1 0,4 0 0,1 4 0,-1 0-305,1 4 1,4-4 0,2 5 0,1 0-213,2 0 0,-3 0 0,-2 3 0,-3-3-342,-1-2 1,0 4-29,0-5 0,0 0 1,-2-5 603,-3 1 0,-8-6 0,-7-1 0</inkml:trace>
  <inkml:trace contextRef="#ctx0" brushRef="#br0">13669 13455 7891,'-13'0'575,"0"0"0,2-1 0,1-2 0,3-4 585,1-4 1,2 1-1,5-9 1,5 1-1,5-4 1,5-2-1340,-1-1 0,5-5 1,0 0-1,0 1-3382,-3 2 3561,3-4 0,-16-5 0,-5-6 0,3-6 0,0 0 0</inkml:trace>
  <inkml:trace contextRef="#ctx0" brushRef="#br0">14373 15414 7877,'-1'7'182,"-3"-3"0,-5-2 0,-2-4 108,-2-2 1,1 1 0,4-5 0,2-1-1,2 1 1,-2-1-41,-1-1 1,4-1 0,-2-2 0,0 0 0,1 0 0,0 1 381,-2-1 1,5 0 0,-4 0 1141,4 0-1320,1 1 0,0 6 0,1 6-134,4 7 0,2 4 0,6 4 0,-1 2 84,1 4 1,0 0-233,0 5 0,4-7 0,1 6 0,1-1 48,-1 1 1,5 4 0,-1 1-1,2-1-74,1-2 1,1-6-1,0-1 1,-1 0-14,1 0 0,-2-6 0,-1 0 0,-3-5 29,-2-4 1,-1 0 0,-4-5 0,0 0 219,0 0 0,-2-6 0,-1-4 0,-1-7 139,1-9 1,1-1 0,0-7 0,-1 0 268,-1 1 1,-1-8-564,5 3 1,-1 1 0,-2 4 0,-3 2-13,-2 2 0,4 2-395,-5 2 1,5 5 0,-5 3-2000,-1 2-1492,-2 3-1573,-1 5 1134,0 1 4110,0 6 0,12 17 0,2 4 0</inkml:trace>
  <inkml:trace contextRef="#ctx0" brushRef="#br0">3817 10255 8729,'-1'-13'-68,"-2"0"1,-2 0-72,-3 1 0,4 4 205,-4 4 0,3 3 0,-2 2-71,2 3 1,0 8 0,5 6 0,0 1-11,0-1 1,2 5 0,1-2 0,2 4-20,2 0 1,-4-4 0,3 2 0,-2 3 25,0 2 1,2 6 91,-2-4 0,-2 6 0,2-1 0,-3 7-74,-1 5 1,0 2-1,0 3 1,0-1-1,0-1 1,0-2 35,0-1 1,2 3-37,2 1 1,-2 2 0,3-9-1,0 1 14,-1 4 0,4 0 2,-3 3 1,3-6 0,-2 0 0,1-2-17,3-3 1,-3 8 4,2-2 0,-2 0 1,3-8-1,-3 4 11,-1 4 0,3-3-25,0-1 1,-2 1 0,0 0 0,0 2 4,0 2 1,-2-4-16,3-1 1,-5 1 0,3 0 0,-2 1 52,0 4 1,2 1-34,-2 1 0,-2-4 0,3 0 1,0 2 7,-1 5 1,5-5-19,-5 2 1,4-7 0,-3 3 0,-1 1 15,2 2 1,-5-4 4,3-4 0,-2 3 0,-2-3 0,0 1 142,0 1 1,4 0-147,0 3 1,1-1 0,-5-5 0,0 3 9,0 1 1,0-2-26,0 4 0,1-4 1,2 4-1,1 1 23,-1 2 0,0-3-29,1 0 0,-3-6 1,4 2-1,-4-2-17,-1 2 1,0-8 21,0 4 0,0-8 0,0 2 1,0-1 64,0 1 1,0 0 11,0 1 0,-1-1 1,-2-5-1,-1 3 31,1 2 1,-3-5-50,2 2 1,0-3 0,4-1 0,0 0-21,0-1 0,0 1-24,0-1 1,0 1-1,0 0 1,0-1-62,0 1 0,0-1 19,0 1 1,0-2-1,0 0 1,0-1 6,0 0 0,0 4 24,0-6 1,0 5-1,0 2 1,0 4 43,0 0 0,-5-3 2,1 1 0,-5-2 0,5 1 0,1 0 133,2 0 1,-3-2-119,-1-2 0,0 0 0,2-3 0,-1 0 27,1 1 1,1-1-94,2 0 1,0 0 0,0-3-1,0-1-49,0 1 0,0 2 58,0-4 1,0 5-1,0-4 1,0 1-86,0-1-77,0-1 0,0-4-461,0 0-11,0-6 1,2-3-1,1-10 624,1-6 0,1-21 0,0-10 0,-2-5 0,1 0 0</inkml:trace>
  <inkml:trace contextRef="#ctx0" brushRef="#br0">3817 10613 8773,'-17'10'3,"0"0"0,2 2 1,0-3-1,3 3 0,-1-1 1,1 2-1,4 0 1,4 0 13,2-1 1,2 1-1,0 0 1,0 0 3,0 0 1,4-1 0,2 1 0,1 1-1,2 4 1,-1 3 49,1 3 1,-6 7 0,1 3 0,-3 3-2,-1 2 1,0 9-1,0 3 1,0 4 67,0 1 0,-4 3 1,-2 5-1,-1 0 200,-3 0 0,-1 4-231,-2 0 0,2 1 0,1-3 1,1 4-26,4-34 1,0 1 0,2-1 0,1 0-55,-3 28 1,0 5-1,0 0 1,3 0-33,0-4 1,2 2-8,0-7 1,6 2 0,2 4 0,2-1-91,-1-1 1,2 1 98,-2-9 0,6 4 1,3-3-1,-3-2-11,-1-2 1,-5-4-4,0-6 0,-2 3 0,3 5 0,-3 0 74,-2 0 1,4 2-22,-5 2 1,0-1-1,-2 6 1,1 1 71,1 2 1,0-3-33,-4-1 1,0-3 0,0 4 0,2-1 108,2 0 1,-3-2-107,4-6 1,0 0 0,1 2 0,0-1-37,-1 0 1,1 0-13,-2-9 0,-1 1 0,6-3 0,-1 0-141,-1-4 1,1 3 102,-4-1 1,-3 1 0,5 5-1,-2 1-38,1-1 1,-1 2 24,-4 4 0,4 6 1,0 1-1,-1 2 17,-1 0 1,-2-2 13,0 2 1,0 3 0,0-5 0,0-1 112,0-6 0,0-1-72,0-8 1,0 7-1,0-4 1,0 1 84,0-3 0,0-6-64,0 1 0,0-5 0,1 8 0,2-1-97,1-5 0,2 4-31,-2-5 0,-1 0 0,4 3 0,0 1-9,0-2 1,-4 2 52,1-3 0,2 3 0,0 5 0,-1 2-36,1 1 0,0 3 41,-2-2 1,-2 5 0,2 3 0,-3 5 100,-1 2 1,0 7-53,0-1 1,0-31 0,0 1 0,0 0-1,0 0 1,0 1 0,0 0 65,0-1 1,0-1-1,0 34-59,0-7 0,0 2 1,0-1-1,0 1 75,0-4 0,0-6-36,0-1 1,0-6 0,-1-4 0,-2-1-48,-1-2 1,-5-7-100,5-1 0,-5 0 0,5 3 0,1-2-649,2-6 0,1-7 213,0-5 1,1-4-1,2-6 495,1-7 0,-6-29 0,-12-27 0,0-2 0,0-3 0,0 0 0,0 0 1</inkml:trace>
  <inkml:trace contextRef="#ctx0" brushRef="#br0">11388 10127 9327,'-17'0'-434,"0"0"0,2 0 791,0 0-53,3 0 1,6 0-126,6 0 0,4 1 0,6 2-87,-1 1 0,-5 10 1,3 1-1,0 3 83,0 5 1,-2 3-100,3 3 1,-5 6 0,3 7 0,-2 7 161,0 5 1,0 5-100,-4 10 1,-1 3-1,0-31 1,-1 1 0,0 2-1,-2 0-296,1 2 1,-1 0-1,0 0 1,0-1 229,-2 1 1,-1-2 0,1-3 0,-1 1 0,1 3 0,-1 1 0,1-2-1,0 1-13,-1-1 0,1 0 0,1 0 0,1-2-16,0-6 1,0 0 0,0 2 0,1 0 0,-2-2 0,1 0 0,1 1 0,0 0 51,0 0 1,1-1 0,-1 33-10,-6-5 0,6 2 0,-1 1 1,3 0 24,1-5 0,-5 1-13,1-8 1,0 6 0,4-2 0,0 1 79,0-1 1,0 1-112,0 4 0,0-3 0,0 0 0,1 2 69,4-2 1,-4 0-106,3 3 1,-2-3 0,-2 1 0,1-1 62,3-4 1,-2 2-92,2 1 1,2-2 0,-1 1 0,1-2-26,0-3 1,2 3 32,-3-2 0,0 3 0,-2-1 1,3 5 2,1-1 1,-4 0 15,1 3 1,-2 1-1,-1 1 1,2-1 66,1-2 1,0-6-59,-4 2 0,0-2 1,2 4-1,1 1-34,1-5 1,2 1 18,-2-3 1,-1 2 0,4-3 0,0 3 9,0 2 1,-4-10-49,1 3 0,2-3 0,-2 5 0,0 2 169,2-2 0,-4-1-138,2-2 0,1 1 0,0 4 1,-1 2 73,2 0 1,-5 4-30,3-7 1,2 9 0,0-4 0,0-2 82,-1 1 0,4-1-103,-5 6 0,2 4 0,-3 0 0,2-1 70,2-1 0,-4-7 22,1 1 1,-2-6-1,-2 0 1,0-5 254,0-7 1,0-2-327,0-1 0,-4 2 0,-1-1 1,3-5-59,0-2 0,-2 1-369,0-4 0,-1-2 1,5-5-1,0-3-400,0-1 0,6-2-75,3-5 1,-2 0 0,1-4 0,2-3-1107,2-4 1949,0-7 1,-25-46 0,-18-22 0,12 20 0,-1 0 0,1 0 0</inkml:trace>
  <inkml:trace contextRef="#ctx0" brushRef="#br0">5316 10357 15065,'-13'-4'173,"1"0"1,-1 1 0,0 3 0,-1 5 0,-2 10 0,-2 9-1,-2 9 1,-3 6 248,-1 8 0,-8 7 0,15-20 0,-1 2 0,-2 2 1,0 1-274,-1 3 1,-1 0-1,-2 2 1,-2 1-1,1 2 1,-1 0-1,-3 3 1,-2 1-1,-2 4 1,-2 0-1,-2 4 1,-1 1-295,11-18 1,1-1 0,-1 2 0,0 1-1,0 0 1,0 1 0,0 1 0,1 0-1,-1 0 1,-1 2 0,0 1 0,-1-1 248,-2 3 0,0 0 0,-1 1 0,-2 2 0,-1 1 0,0 0 0,0 1 0,-1 1 0,2 0 0,-1 0 0,2-1 1,0 1-37,0-2 1,2 1 0,-1 0 0,2 0 0,-1-1 0,1-1 0,0 1 0,0-1 0,0 0 0,2-3 0,-1 1 0,1-2-99,2-2 1,0 0 0,1-2-1,-8 19 1,3-3 280,8-8 0,2-1 0,2-4 0,2 0 1,1-3-1,1-1-251,2-3 0,1-2 0,2 0 0,1-1 0,0 25 0,2-3 0</inkml:trace>
  <inkml:trace contextRef="#ctx0" brushRef="#br0">7968 10050 15936,'-6'-13'-189,"4"0"0,-7 2 0,-1 2 1,-3 5-1,-4 4 1515,-4 4 1,-3 6-1,-3 12 1,-5 10-889,-6 12 0,13-13 0,0 3 0,-6 6 1,-1 3-1,-3 5 0,-1 1-363,-4 6 0,-1 1 0,11-14 0,-1 1 0,0 2 0,-3 3 0,1 3 0,0 0 0,-3 5 0,1 2 0,-1 0-262,7-11 0,0 1 1,0 1-1,1 0 1,0 1-1,0 1 1,0 0-1,1 1 1,-2 2-1,1 1 1,0 0-1,0 0 1,1 1-1,0 0 1,1-1-1,0 2 86,0 0 1,1 0 0,0 1 0,0 0 0,-1 1 0,0 1 0,1-1-1,-1 1 1,0 0 0,0 0 0,0 0 0,0 0 0,1-1 0,0-1 0,-1 0-1,1 0 73,0 0 1,-1 0-1,1-1 1,0 1-1,1-1 1,0 0 0,0 0-1,1-1 1,-1 1-1,0 0 1,0 0-1,0 0 1,1-1 0,-1-1-1,1 1 1,-1-1 60,1-1 1,-1 0 0,1-1 0,-1 1 0,2-1 0,0 0 0,0-1 0,0 0-1,-5 13 1,1-1 0,-1-1 0,2-1 0,1 0 0,-1-1 156,2-1 0,0-1 1,1 0-1,2-3 0,0 0 1,0-2-154,1-3 1,1-1 0,0-1 0,2-1 0,0 0 0,1-2 0,-6 15 0,1-2-38,1 0 0,2 0 0,-1-2 0,0 1 0,3-2 0,1-1 0,-1-1 0</inkml:trace>
  <inkml:trace contextRef="#ctx0" brushRef="#br0">9633 10908 14442,'-42'0'179,"0"0"1,4 3-1,4 4 1,4 8 0,4 9-1,2 13 45,-3 12 1,11-16 0,-1 4 0,-4 5 0,-2 4 0,-2 5 0,-2 3 0,-5 7 0,-1 3 0,9-17 0,-1 1 0,-1 1-227,-2 3 0,0 2 0,0 1 0,-2 4 1,0 1-1,0 1 0,7-12 0,0 0 1,-1 1-1,0 0 0,0 2 0,-1 1 1,0 0-1,0 1-283,-1 1 0,0 0 1,-1 1-1,0 0 0,0 0 1,0 1-1,0 0 1,-1 0-1,-1 3 0,0 0 1,0 0-1,-1-1 1,0 0-1,0 0 0,0 0 1,-1-1 270,0 1 1,-1-1-1,0 0 1,-1-1-1,1-5 1,0-1-1,0-1 1,-1 0-1,-1-1 1,0 0-1,-1-1 1,1 0-1,0-1 1,-1-1-1,1 0 1,-1 0 58,0-1 1,0 1 0,0-1 0,0 1 0,-1 1 0,0 0 0,0 1 0,1-1 0,-1 0 0,1-1 0,0 1 0,1-1 0,1 1 0,-1-1 0,1 1 0,1 0 58,0-1 1,0 0 0,0-1 0,1 1 0,-8 14 0,0 0 0,0-1 0,1 0-1,-1 0 1,1 0 0,1-1 0,1 0 0,1 1 154,0 0 0,0 0 0,1-1 0,3-4 1,1 0-1,0-1-255,1-1 1,1-1-1,-1 0 1,3-3 0,0-1-1,0 0 1,2-3 0,1-1-1,0-1 1,-7 16-1,2-3-217,5-8 1,2-2 0,-6 21 431,14-24 0,17-15-219,13-14 0,6-9 0,3-12 0,-1-6 0</inkml:trace>
  <inkml:trace contextRef="#ctx0" brushRef="#br0">10428 12329 12127,'22'-36'449,"0"1"0,-5 0 0,0 1 0,16-24 0,-9 7 88,-7 7 1,-9 14-1,-5 6 1,-7 5-425,-9 8 1,-5-1 0,-8 8-1,-1 4 226,-3 7 0,-8 15 1,-11 17-1,22-14 1,0 2-311,-3 3 0,0 2 0,-2 8 0,0 3 0,-3 6 1,-1 3-1,-4 6 0,-1 2-99,11-16 1,-1 1-1,0 1 1,-4 6 0,-1 3-1,0 0 1,-2 5 0,-1 0-1,1 2 1,7-13-1,0 0 1,0 1 0,0 0-188,-2 2 0,0 1 0,1 1 0,-1 0 0,-1 4 0,0 0 0,0 0 0,-1 2 0,-1 1 0,0 1 0,0 1 0,0-1 0,8-11 0,-1 0 0,0-1 0,1 1 0,0 0 193,-6 12 0,0 0 0,0 0 1,1-1-1,-1 0 0,0 0 1,1 0-1,0-1 0,2-4 1,0 1-1,1-1 0,0 0 0,-1-1 1,0 0-1,1 0 0,-1 0 38,1-1 1,0 0 0,1-1-1,-1 0 1,0-2 0,1 0-1,-1 0 1,1-2 0,0-2 0,1 0-1,0-1 1,0-1 0,-7 13-1,0-2 1,0 0 158,0-4 0,1 0 0,0 0 0,4-2 1,0 0-1,1-1-117,0-1 1,0-1-1,1 0 1,0-1-1,1 0 1,0 0 0,0 0-1,0 0 1,1 0-1,0-3 1,0 1 0,0-2-5,-1-1 1,1 0 0,-1-1 0,-12 19 0,0-2-114,2-4 0,1-1 0,4-5 1,1-2-1,6-8 0,1-2 1,-15 24 100,12-16 0,4-10 0,11-9 0,2 1 0</inkml:trace>
  <inkml:trace contextRef="#ctx0" brushRef="#br0">10415 14249 8586,'-13'7'-31,"0"5"1,-1-4 0,-2 5-1,-2 3 1,-2 3 324,-3 6 1,-7-1 0,-5 13 0,-8 7-37,18-18 1,-1 2-225,-2 2 1,-1 1 0,-6 8-1,0 2 1,-2 2 0,0 2 0,-3 4-1,-1 2 1,11-14 0,0 2 0,-1 0-1,-2 3 1,-1 1 0,0 1 0,-3 4-1,0 1 1,0 1-594,-3 2 0,1 1 0,0 1 1,-1 2-1,0 0 0,0 1 524,8-11 0,0-1 0,0 2 1,0-1-1,1 0 0,0 1 0,0-1 1,0 1-1,-1 1 0,0 0 0,0 0 1,0 0-1,1 0 0,0 0 0,1 0 1,0 0-87,-1 0 0,0 1 1,1-1-1,1-1 1,-7 14-1,1-2 1,0 1 21,1-3 1,-1 0-1,2-1 1,3-2 0,1 0-1,1-1 1,2-2-1,0-1 1,1 0 0,1-1-1,1 0 1,0-1-38,1 0 0,0 0 0,1-1 0,-9 18 0,0-2 0,0-6 0,0-2 0,1-1 0,0-1-262,2-2 0,0-1 0,0-4 0,1-1 398,6-3 0,2 1 0,-3-1 0,2-1 0,3-6 0,2-1 0,0 0 0,0-1 0,-14 30 0</inkml:trace>
  <inkml:trace contextRef="#ctx0" brushRef="#br0">13015 13097 8571,'-12'0'-284,"-1"0"1,0 0 0,0 0 0,0 0 0,0 0 0,1 0 451,-1 0 1,4 0 181,1 0-385,5 0 1,-1 0 18,8 0 1,3 0 0,4 1 0,-1 2 41,-1 1 0,-6 6 0,1 0 0,-3 5 57,-1 2 0,5 5 0,-1 0 0,-1 2 73,-2 2 1,-1 5-90,0 3 1,0 3-1,0 3 1,0 1 47,0 2 1,0 6-130,0 3 0,0-5 0,0 4 0,0-1-77,0-1 0,0-2 44,0 0 1,5 0 0,-1 3 0,-1-3-25,-2-4 1,-1 2 83,0 2 1,0 1 0,-1 1 0,-4-2 18,-3 1 0,-4 3 32,0 5 1,3-4 0,1 4-1,-1-3 43,2-2 0,-3 1-93,6 4 0,-1-9 1,4 1-1,-2-4-7,-1-1 1,0 7-3,4 1 0,0-4 0,1 6 0,2-1-21,1 2 1,0 7-2,-4-1 1,0-2-1,0 1 1,0-1-3,0 0 0,0-2 17,0 4 1,0-8 0,0 1 0,2-6 0,2-3 1,-2 0-8,2-1 1,-3-2 0,-1 6 0,0 0-10,0-2 0,0 5 15,0-3 0,0 3 0,0 1 1,0 2 1,0 2 1,0 2-7,0 3 1,0 1 0,0-4 0,0 0-68,0 0 1,0 2 69,0-3 0,0-1 1,2-5-1,0-1-6,3-2 1,-1-1 26,-4 6 0,0-7 0,1-2 0,2-5 188,2-4 1,0 1-112,0-10 0,-3 2 0,7-10 1,1-3 43,1-4 0,2 2-266,0-4 0,0-1 0,0 2 1,-1 0-44,1-2 1,-4 7 81,-1-6 0,-1 11 1,3-6-1,-3 1-71,-1 0 0,0 3 0,-3 0-267,1-1 1,2-6 425,-2-2 0,-3-39 0,5-6 0</inkml:trace>
  <inkml:trace contextRef="#ctx0" brushRef="#br0">14002 13174 8897,'-12'-9'-757,"2"2"0,3 0 1514,2 0-47,0-2-457,5-4 0,0 8 0,-1 5-134,-3 7 1,2 11 0,-2 8 0,2 8-91,2 7 1,0 6 0,0 10 0,0 10-27,0-28 1,0 2 0,1 3 0,0 1 0,0 7-1,1 2 1,0 0 0,0 1 20,-1 2 1,1 1 0,1 5 0,0 0 0,-1 0 0,1 0 0,0 2 0,0 0-101,0-2 0,0 0 0,-1-1 0,0-1 0,-1-4 0,-1 1 0,2 1 0,-1 0 127,1 3 0,0 0 1,1-6-1,-1 0-30,-2 2 0,0-1 0,0-1 0,0-1 0,-1-1 0,0 0 0,0 1 0,-1 0 2,1 1 1,-2 0 0,-2 1 0,0 0-16,1 1 1,0-1 0,-2 1 0,0-1 0,0 1 0,-1 0 0,1 0 0,0 0 44,-1 2 0,1 0 0,1-7 0,1-1 0,1 0 0,-1 0 0,1-4 0,1-1 91,0-2 1,1 0 0,0 1 0,0 0-94,1-3 1,0 0 0,0-3 0,0 1 0,1-3 0,0 1 0,3 30-130,4-3 1,2-8 94,-1-3 0,2-12 1,-2-6-1,2-6-78,2-6 1,0-6-1,0-7 1,0-4-422,-1-3 1,5-5 481,1-5 0,-1 4 0,-5-5 0</inkml:trace>
  <inkml:trace contextRef="#ctx0" brushRef="#br0">13810 13391 10613,'-2'-12'190,"-1"-1"0,-2 1 0,-3 4-131,-1 4 0,-1 8 0,0 4 0,1 5 377,-1 4-307,-1 3 1,-2 3 0,0 1 0,-1 3-1,-2 2 1,-2 2 0,-1 4 40,1 7 0,-9 3 0,1 8 1,-2 2-165,-4 5 0,-2 4 0,13-29 0,-1 0 0,0 2 0,-1 1 24,0 2 1,0 0-1,-1-2 1,0 1-16,3-3 1,-1 0 0,-2 0 0,0 1 0,0 1 0,-1 1 0,0-2 0,-1 1-6,1-1 0,-1-2 0,-1-1 0,1-2 0,-16 26 0,0-1-127,2-3 1,9-8 0,5-9-1,9-10-404,7-9 1,6-9 520,8-5 0,2-1 0,3-7 0,-4-6 0</inkml:trace>
  <inkml:trace contextRef="#ctx0" brushRef="#br0">13963 13852 10698,'-25'0'-62,"0"0"0,3 0 242,0 0 1,7 2 0,-4 2-1,2 6 1,-1 6 0,-1 5 255,1 3 0,-5 7 1,3 5-1,-3 8-333,-2 11 0,5 5 0,6-24 1,-1 1-1,1 0 0,0 1-132,0 1 1,1 2 0,-4 4-1,1 1 1,-1 4 0,0 1-1,-2 2 1,1 1-236,-1 0 1,-1 1 0,1-2 0,0 1 0,0 0 0,1 0 0,-1-1 0,1 1 168,-1-1 1,-1-1-1,3-5 1,-1 0 0,-3 1-1,-1-1 1,2-3 0,0-1 139,1-2 1,0 0 0,0 0-1,1-1 1,0-2 0,2-2 0,0-1-1,2-1 28,-13 25 1,7-6 0,3-6-74,2-4 0,4-2 0,3-1 0,3-2 0,4-2 0</inkml:trace>
  <inkml:trace contextRef="#ctx0" brushRef="#br0">13886 15120 10698,'-25'12'223,"-1"1"0,2 1 0,1 2 130,2 1 0,4 10 1,-3 0-1,0 5 5,0 3 1,0 8 0,-3 4-1,2 3-179,-2 1 0,-1 7 0,-3 6 0,13-29 0,-1 1-174,1 2 0,-1 0 0,-1 2 0,2 2 1,1 0-1,0 1 0,0 2 0,-1 0-141,-1 2 1,0 0 0,2-2 0,-1 0-1,-1 0 1,0-1 0,2-2 0,-1-1 19,1-2 1,1 0 0,1-3 0,0-1 0,-9 32 0,2-6-10,2-5 0,6-14 0,3-5 0,1-6-613,3-6 738,2 0 0,1-13 0,0 5 0,0 0 0</inkml:trace>
  <inkml:trace contextRef="#ctx0" brushRef="#br0">13976 16208 10249,'-18'18'148,"-4"-2"1,-6 5-1,-1 4 498,5 3-476,-1 5 1,3 7 0,-6 5-1,-4 8 1,0 8 0,14-29-1,0 1 1,0 2 0,-1 1-1,0 2 1,0 0 0,-1 3-1,0 0-29,-2 4 1,1 0 0,2-3 0,0 0-1,-1 1 1,1-1 0,3-2 0,1 0-270,1-2 0,1 1 1,2-3-1,2-1 1,-7 30-1,6-8-324,6-10 0,3-11 0,1-7 410,0-1 0,11-20 0,3-4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3165BB"/>
    </inkml:brush>
    <inkml:brush xml:id="br3">
      <inkml:brushProperty name="width" value="0.05288" units="cm"/>
      <inkml:brushProperty name="height" value="0.05288" units="cm"/>
      <inkml:brushProperty name="color" value="#3165BB"/>
    </inkml:brush>
    <inkml:brush xml:id="br4">
      <inkml:brushProperty name="width" value="0.05286" units="cm"/>
      <inkml:brushProperty name="height" value="0.05286" units="cm"/>
      <inkml:brushProperty name="color" value="#3165BB"/>
    </inkml:brush>
  </inkml:definitions>
  <inkml:trace contextRef="#ctx0" brushRef="#br0">25339 10063 7073,'-7'-6'119,"-5"5"1,4-4 0,-4 4 0,0 1 0,-1 0 59,0 0 1,0 4 0,-1 2 0,-2 1 0,-1 3 0,0 1-135,-1 2 1,2 0 0,-4 1 0,0 2-5,0 1 1,3 6-1,-3-2 1,0 5 5,0 3 1,5 0 0,-2 4 0,2-1 54,3 1 0,0 1 0,4 6 0,3 1 193,4 2 1,1 1-247,0-1 0,1-2 1,5 4-1,5 0 36,5-4 0,5-3 0,-2-4 0,1-4 17,3-3 1,5-3-1,2-2 1,-1-5 26,-2-3 0,-2-3 1,2-1-1,3-1-95,4 1 0,-1-4 0,1-2 0,0-3-48,-1-1 1,7 0 0,-4 0 0,-1 0-17,2 0 0,-4 0 1,0-1-1,-1-3-46,1-5 1,-4-2-1,0-4 1,-3-2-17,-5-4 0,4-3 0,-5-2 0,-1 1 52,-1-1 1,-4 0 0,-1 1 0,-1-1 33,1 1 0,0-5 0,-2-2 0,-1 1 29,-1 0 0,-6-9 0,1 2 0,-3-2 74,-1 0 1,0-4-1,0-3 1,-1-3-65,-3-1 0,-2 4 0,-4 1 0,2 1 74,-2-1 0,-2 5 0,-1 0 0,1 5 25,-1 7 1,0 1 0,0 4-1,0 3 74,1 4 0,-3 4 0,-2 5 0,-4 3 53,-3 4 0,-6 2 1,-2 4-1,-2 5-123,-6 5 0,1 6 0,-7 8 0,2 2-398,3 2 0,5 1 0,3 5 1,2-1 261,3 0 0,12 12 0,4 3 0</inkml:trace>
  <inkml:trace contextRef="#ctx0" brushRef="#br0">25467 12495 7938,'-9'-4'107,"1"0"0,-2 1 0,-1 1 46,-2 2 0,1-1 0,2-2 0,2-1 205,-2 1-301,-1 2 0,-2 1 0,0 1 0,0 2 0,-1 4 0,-2 3 0,-2 4 48,-2 0 0,-2 8 1,-3 2-1,-1 6-21,1 2 0,3 4 0,2 5 0,2 3 23,2 2 0,2 2 0,3 5 0,2 0-10,5-4 0,4-2-217,4 0 1,7-3 0,8-7 0,1-3-18,3-4 0,1-3 0,1-3 0,2-1 83,3-1 0,-3-8 0,3 0 0,-1-5 77,1-4 0,-2 4 1,6-5-1,0-1 64,-1-2 1,3-2-1,-5-3 1,2-3 31,2-1 0,-3-4 0,-2 0 1,-3-3-49,-2-1 1,2-3 0,0 1 0,0-2-45,-2-3 1,-7-1 0,2-2 0,0 1 34,0-1 1,-5-4-1,3-1 1,-4 0 37,-1 0 0,-1-5 1,0 2-1,-2-3-21,-2-2 1,-3 1 0,2-2 0,-2-2-85,-2-5 0,-1 1 0,-2-1 0,-2-1 15,-2-2 0,-7-4 0,-8 1 0,-1 5 86,-3 2 0,-1 8 0,-1 5 0,-1 3 127,0 6 1,-1 6-1,-1 9 1,-4 8 207,0 8 0,-2 4 0,-5 15 1,2 7-208,3 6 1,-2 3-1,7 5 1,0 0-1593,2-2 1,11-7 0,5-8 0,4-4 1367,4-5 0,36-48 0,9-17 0</inkml:trace>
  <inkml:trace contextRef="#ctx0" brushRef="#br0">24109 15606 7837,'-1'-8'358,"-2"-1"1,-1-1 231,1-1 0,1-2 0,4 2-419,2 2 1,-1-1-1,5 4 1,2-1-1,2-3 1,1-1-13,-1-2 0,7-1 0,1-3 0,1-5-295,0-2 1,-3-3-16,3-3 0,0-2 0,3-7 0,-1 1 22,-1-1-1,-5 1 1,3 0 0,0 1 85,-1 3 0,-3-2 0,1 6 0,-3 2 71,-1 1 0,-4 1 0,-1 0 0,1 1 108,-2-1 0,4 5 0,-4 0 0,2-2-82,0-1 1,-2-2 0,1 2 0,-2 1-33,0 2 0,-5-1 0,5-2 0,-2 3 22,0 4 0,1-2 1,-5 1-1,0-1-35,0 1 0,4 1 0,0 4-11,-1 0 0,-2 0-17,-1 1 128,0 4-14,0 3 0,-4 6 1,-2 3 10,-1 5 0,0 2 1,-3 2-1,3 0-55,1 0 0,-4 4 1,3 1-1,-1 1-10,-1-1 0,1 5 0,-4-2 0,2 4 69,2 0 1,-1 5 0,-4 1 0,2 2-137,2 3 0,0-1 0,3 1 1,0-2-8,0 1 1,2-3 0,4-2 0,0-3 25,0-2 0,6-3 0,2-4 1,2-2-107,-1-5 0,2-7 1,-2 2-1,2-2-164,2 1 1,-2-3-1,-1-6 1,-1-4 86,1-4 0,1-1 0,2-1 1,-2-1 26,-2-2 1,2-5 0,-2 4 0,1-2 90,-2-3 1,4 3 0,-4 0 0,2 0 58,-1 0 0,2 3 1,-4-3-1,2 2 84,-1 2 0,-3 2 0,2 1 0,0-1 42,0-3 1,-3 3 0,3-3 0,-1 2-78,-3 3 0,3-5 0,-1-2 1,1 1 0,0-1 0,-2 1 0,-4 2 1,1-1 49,4 1 0,-4 2 0,3 1 0,-2 0 109,-2 1 1,0-1-1,0 0-38,0 0 1,0 0-1,0 1-209,0-1 1,0 4-1,0 1-60,0-2 1,-4 3 149,-1-2 1,0 6 6,0-1 0,4 8 0,-5 5 0,2 2 158,0 2 0,-2 4 0,3 1 0,-3 1-29,-1-1 0,5 5 0,-3-1 0,2 0 16,-1 0 1,3 2 0,-4-3 0,3 3 122,-3 2 0,4 0-210,-3-1 1,2 2 0,2 2-1,0 1 104,0-2 1,0-1-119,0-1 1,0-1-1,0 1 1,0-1-102,0 1 1,4-5 0,1-1-1,-1-3-1614,2-5-16,-5 1 1,9-13 1641,-6 0 0,0-29 0,-3-16 0,-1-5 0,0 1 0</inkml:trace>
  <inkml:trace contextRef="#ctx0" brushRef="#br0">25019 14902 9691,'0'-7'1625,"0"1"-1636,-6 12 0,5 1 1,-4 6-1,2 0 1,1 1 44,-3 3 0,-3-3 1,2 5-1,-1-1 0,-3 3 1,0 4 59,1 0 1,-2 1-1,3-1 1,-4 1-77,-1 0 0,2-2 0,1-3 0,3-4-196,1-3 1,-2-5 13,3 0 0,1-8-185,4-1 378,0-6 1,4-7 0,2 2 0,1 1 295,3 2 0,-3 0-111,2 0 0,-2 1 0,3 4 0,-2-1 187,2 1 1,2 1 0,1 2 0,-1 0-102,1 0 1,0-4 0,1 0 0,2 1-13,1 2 1,4 1-93,-4 0 1,5-5 0,-4 1 0,1 0 186,-1-2 1,4 5-266,-5-4 0,0 4 0,-4 0 45,-1-4 0,-4 3-301,-4-7 0,2 5 0,-4-5-264,-3-1 1,0 0-60,-8 2 1,0 2 0,-3 6 460,-1 0 0,-11 17 0,-3 4 0</inkml:trace>
  <inkml:trace contextRef="#ctx0" brushRef="#br0">23494 11113 7819,'-8'0'173,"-1"0"1,1 1-1,-1 2 233,1 1 0,3 5 0,-2-4-113,1 2-203,2 2 0,4-1 0,2 0-80,2-3 1,3-2 4,6-7 0,-5-3 1,1-6-1,1-1 60,1-3 1,1 1 0,-2-5 0,-2-2-5,2-1 1,1-2 0,2 0-1,0 1-21,0-1 0,0-1 0,0-3 1,-1-2-22,1-1 0,0-3 0,0 5 0,0-2-40,-1-2 0,-3 2 0,-1 0 0,1 2 32,-2 3 1,4-2-60,-2 4 0,-2-2 0,0 6 1,0-2 13,1-1 1,0 0-35,5 4 1,-5-3-1,1 3 1,-1-2 42,0 1 1,3-2-4,-2 3 1,-2 1 0,0 0 0,-2 2-30,-2 2 1,3 2 40,-2 1 1,1 0 570,-5 0-245,0 6 0,-2 2-202,-2 5 1,2 1 0,-3 3 0,0 5-92,1 2 0,-4 6-5,3 0 0,-5 6 0,3-2 0,-1 4-65,-1 0 0,5 2 1,-3 2-1,0 0 79,0 0 1,2 2-4,-3-1 0,4 4 1,-4-2-1,3 0 110,2 4 0,-3-5-154,2-1 0,0-3 0,4-1 1,0-2-24,0-3 0,1-2 1,3-7-24,5 1 0,2-6-31,2-2 1,-4-4 0,-1-1-1,2-1-45,1-4 0,2-2 97,0-6 0,0 1 1,0-3-1,0 0-58,-1-2 0,1-5 0,0 4 1,0-2-230,0-3 0,-5 3 203,1-1 1,-1 4-1,5-3 1,0 1-143,0 4 1,-5-4 129,1 2 1,-2-1-1,3 2 1,-3-1 19,-1 1 1,2-2 80,-4 1 0,5-2 0,-3 4 0,-1-2 144,1 1 1,0 0-88,-2-1 0,-3 3 0,4-4 1,-4 0 110,-1 1 0,2 0 0,0 5 37,3-1 0,-1 0 311,-4 0-165,0 6 0,-2 1-138,-2 6 0,1 5-106,-5-1 0,5 6 0,-3 0 0,2 4 9,0 3 1,-1 2 0,4-2 0,-2 3 70,-1-1 1,-2 6-76,2-4 1,3 3 0,-5 2 0,2-1 149,-1 1 1,1 0-87,4-1 0,-4 2 1,0 2-1,1 1 170,1-2 0,2 3-269,0-1 0,0 0 1,0-4-1,0-1-743,0 1 1,2-6-126,2-3 1,3-4 821,6-5 0,-1-38 0,0-20 0,2-3 0,-1 0 0</inkml:trace>
  <inkml:trace contextRef="#ctx0" brushRef="#br0">24327 10613 9492,'-7'-1'1881,"3"-3"-1780,2 2 1,2-2 0,0 8 0,-1 5-171,-4 2 0,4 2 1,-5 1-1,2 2-19,0 1 1,-5 4 0,3-2-1,-1 0-24,-3 4 1,3 1-1,0 1 1,0-3 14,0 0 1,4-7 0,-1 2 0,2-2-223,2-3 1,0-3 370,0 0 422,0-7 92,0 4 1,6-7 69,3-4 1,1 3-308,-2-7 1,4 5 0,-4-3 219,3 1 1,2 2-405,0 4 0,0 0 0,0 0 1,0-2 37,-1-2 0,1 3-98,0-4 1,-5 4 0,1 1 0,1 0-91,1 0-325,2 0 1,0 0-827,0 0-313,-6 0 1469,-1 0 0,-29 0 0,-6 0 0</inkml:trace>
  <inkml:trace contextRef="#ctx0" brushRef="#br0">24570 10613 7973,'-13'4'1757,"1"1"-932,5-1-166,1-4-509,12-6 1,-4 3 0,7-5-1,-1-2 1,1 0 0,0 0 304,1 2 1,-3-1-442,1-4 0,-4 0 1,4 1-1,-1 0-80,0 4 0,-4-4 5,1 4 1,-3-4 0,-1 0-80,0-1 0,0 0 188,0 0 1,-5 5 0,-4 1 0,-2-1 92,-2 1 0,0 4-108,0-1 0,-4 3 0,0 1 1,0 0 9,-1 0 1,3 1-43,-2 3 1,3 2-1,1 4 1,0-1-84,1 1 1,-1 1 56,0 2 0,2 1 0,1 2 0,1 1 188,-1-2 0,3 5-81,-2 2 0,5-2 1,-3 1-1,1 2 75,4 1 0,-4 0-93,2-3 0,-1 4 0,4-4 0,-2 2 107,-1-2 0,-1 6-120,5-6 1,0 5-1,0-8 1,0 1-76,0-1 1,5 4 13,-1-5 0,5-4 1,-4-5-1,2 2 49,3 1 1,2-3-16,1-4 0,-1 2 0,1-2 0,0-1 19,0-2 0,1-1-64,3 0 0,-3 0 0,3 0 0,-2 0-201,-3 0 1,3-6 125,2-2 0,-3 1 0,3-2 1,-3-1-131,-1-1 0,-4-2 125,-1 0 1,-1 0-1,3 1-29,-1-1 0,-6 0 109,1 0 0,-3 5 1,-1-1 151,0-1 0,0 3 244,0-1 1,-5 5-233,-4-2 1,2 5-115,-2 5 0,5 2 1,-3 6 31,1-1 1,1 1-24,0 0 0,4 0 0,-3 0 0,2-1 62,2 1 1,-1 1 47,-3 4 1,2-4-1,-2 3 1,2-3 147,2-1 0,0 1-210,0 3 0,0-3 1,0 3-1,0-2 58,0-2 1,0-5-452,0 1 1,0-5-1,2 3-1820,2-1 1436,-2-2 1,8-6 0,-5-2 0,1-6 690,0-5 0,-1-20 0,0-7 0,-2-7 0,1 1 0</inkml:trace>
  <inkml:trace contextRef="#ctx0" brushRef="#br0">24532 10805 7973,'-13'-4'1438,"0"0"0,6-2-652,3 2 0,4 2-105,4-2 1,3 3 0,6 1 0,1 0 236,3 0 0,3 1-965,6 3 1,0-2-1,-2 3 1,-2 0-1161,0-1 0,-2 5 1,3-4 1206,-2 2 0,-5 8 0,2 4 0</inkml:trace>
  <inkml:trace contextRef="#ctx0" brushRef="#br0">24622 10536 7492,'-13'0'550,"4"0"1,1 0 0,-2 0 1044,-2 0 1,5-1-1,4-2-997,6-1 0,0 0 0,6 4 0,-1-2-151,-1-2 0,5 1 0,-4-5-301,4-2 0,-1 2 0,-3 0 0,-3-2-148,-4-1-24,-1-2 1,0 0 0,-1 2 0,-5 1-16,-7 1 1,-5 6 254,-8-1 1,0 3 0,-1 1 0,-2 2 459,-6 7 1,3 1-364,-3 11 1,8 1 0,0 3 0,6 2 198,3 3 0,6-1-466,8 5 1,2-6-1,4 3 1,4-1 108,6 0 0,3 0-177,6-4 1,0-1 0,5-1 0,0-1-123,-1-1 1,-3-3 66,-1 3 1,-5 2-1,1-4 1,-3 1-44,-1 1 1,-2-3 179,-2 3 0,1 1 1,-6-5-1,-1 2 198,-2 3 0,-2-5-195,-4-1 1,3-2 0,-7-3-126,-1 1 0,-1-6 38,-2-3 1,0-2 0,0-2 0,-1 0-113,-3 0 1,1-2 147,-5-2 0,4-7 0,-5-6 1,0 1 8,-2 2 0,-2-3 403,0 0 0,2 1 1,1 6-1,2 2 527,-2-2 1,5 4-472,1 2 1,2 1-3248,3-1 1526,-1 2 1,7-4 0,6 8-1407,7 2 1,9-2 163,1 2 2485,6-3 0,14-10 0,8-4 0,7-2 0,0 1 0</inkml:trace>
  <inkml:trace contextRef="#ctx0" brushRef="#br0">24481 10524 7872,'-13'0'222,"0"-5"1,0 1-1,2 0 1,1 0 0,3-2 1073,1-1 1,7 4 0,8-1-1,4 1-837,4-2 1,3 3 0,5-5 0,2 1-1,2 3 1,1 2-266,-2 1 1,4 0 0,-3 0 0,0 0-330,-2 0 1,-6 0 0,-1 1 0,-1 2-127,-4 1 0,0 2-303,-3-2 482,-4-3 1,-4 4-1,-8-8 1,-5-3 30,-2-1 0,-2 3-180,0-5 1,-4 1 0,-2-5 0,0 2-383,-4 2 0,-1-1 365,-2 6 0,0-2 0,2 3 0,1-1 231,2 1 0,0 6 131,-5 1 0,6 8 0,2-1 0,1 5 374,-1-1 0,1 4-52,5-2 0,0 1 0,2-2 0,2 1 160,-2-1 0,4-2-610,2-1 0,-2 0 0,2-1 0,1 1 64,2 0 0,1 0-87,0 0 0,0 1 0,0 1 0,1 3-164,3-3 1,3 1 133,6 1 1,1-3 0,2 5-1,3-1-18,0 3 1,-1-1-202,3 2 0,-4-2 1,3 1-1,-2-3-216,-2 1 1,-2-1 343,-1 4 1,-2-2 0,-2-5 0,-5 2 196,-2-1 1,-2 3 274,0-2 0,-6 0 0,-3-4 0,-2-1 138,-2 1 1,0-2-202,1-2 1,-1 1-1,0-6 1,0-1-49,0-1 0,1-2-155,-1 0 0,0 0 0,0 0 0,0 0-120,1 0 0,-1 0 159,0 0 0,0 0 0,0 0 1,-1-2 224,-3-2 0,3 2-194,-3-2 0,4-3 0,3 0 0,1-2-412,-1 1-6,-1-1 1,2-2 0,2 1-2973,2 1 1560,0 1 1,7 1 0,2 3 1711,5 2 0,36-15 0,11-4 0</inkml:trace>
  <inkml:trace contextRef="#ctx0" brushRef="#br0">24429 10536 7904,'-4'-8'793,"0"-1"0,1-1 0,3 0 0,6 2 571,6 4 1,3 2-1,6 2 1,2 0-1328,1 0 1,2 0-1,-1 0 1,1 0 0,0 0-1,-2 0-102,-3 0 0,2 4 1,-6 1-1,-1-2-693,-2-2 0,-6-1 529,1 0 1,-6-1 0,1-4-1,-4-2 222,-4 0 0,-3-4 47,-6 2 0,0-1 1,-1 0-1,-2 2 151,-1-2 1,-6 4-63,2 2 0,1 2 0,-1 2 0,-1 0 301,2 0 1,-2 6-158,5 3 1,-5 2 0,4 3 0,-1 2 2,1 1 0,1 1-180,4-1 1,0-2-1,0 3 1,0-1-56,1 0 1,3 0-116,0-4 0,5 0 0,-3 0 0,1 0-70,4-1 0,2 1 71,4 0 0,-1 1 0,5 2 1,2 1-132,2-1 1,5-2 122,0-1 1,4 4 0,-2 1-1,-1 1-149,1-1 0,2 4-32,-4-5 0,1 4 1,-2-3-1,0 1-197,-5-1 0,2 4 365,-4-5 0,-4 1 1,-1-2-1,-2 1 300,-2-1 1,0 2-46,0-1 0,-6 0 0,-2-4 0,-4 0 281,-1 0 1,1-5-27,-1 1 0,0-1 1,0 4-1,0-2 446,1-2 0,-1-1-502,0 2 0,0 2 0,0-4 0,1 0 10,-1-2 1,0-4-254,0-1 1,0 0 0,1-1 0,-1-4-187,0-3 1,0-3-127,0-2 1,-1-6 0,-2-1 0,-1-1-260,2 0 1,5 5-69,1-1 0,5 0 0,-3 3-3954,1 2 2343,2 2 2133,4 3 0,40 36 0,9 13 0</inkml:trace>
  <inkml:trace contextRef="#ctx0" brushRef="#br0">24353 11177 7904,'1'11'-358,"2"-1"0,2-3 1196,3-1 0,-4-2-320,4-4 1,-3 0-1,3 0 1,2 0 0,2 0-1,0 0 233,1 0 0,0-4 0,0-1 1,0 3-671,-1 0 1,3-2 0,0-2 0,2-1-39,-1-3 0,-6 3 0,-1-2 0,1-2-446,1-5 0,-4 2 107,-3-3 0,-2 1 1,-2 1-1,0-4-91,0-1 0,-7 1 391,-6-3 0,-1-1 0,-8 5 0,-1-1 193,-1 1 1,0 1-86,3 4 1,-4 0-1,6 2 1,-1 1 48,3 1 0,2 7 105,3-3-369,-1 4-9,6 1-40,1 0 243,6-6 1,0-1-1,0-6 1,0 0 93,0 1 0,4-1-107,0 0 0,1-1 0,-4-2 0,2-1 218,1 1 0,5-2-231,-5 1 0,6-4 0,-3 3 0,2 1-72,-1-1 0,1 2-153,4-5 0,-1 4 1,1-3-1,0 1-78,0 4 1,0 1 342,-1 1 1,1 0 0,0 0 0,0 2 405,0 2 0,1 4-237,3 5 0,-3 0 1,3 0-1,-1 0 566,1 0 0,-3 1-454,3 3 0,2-1 0,-2 6 1,-1 1-162,-2 1 1,-1-2-429,-1-1 0,0 1 0,-2 2-640,-2-3 1,-5 0-2331,1-4 3173,-2-3 0,-31-1 0,-6-7 0</inkml:trace>
  <inkml:trace contextRef="#ctx0" brushRef="#br0">26287 12085 7840,'-9'0'1815,"1"0"-833,-2 0 1,6 0 0,4 0 247,7 0-972,4 0 1,6 0 0,2 0 0,1 0 0,4 2 0,3 1 0,3 2 400,-2 3 1,3-4-591,-1 4 0,0-3 0,-4 2 0,0 0-444,-1 0 1,-5-3-563,-3 5 0,-4-5-3687,-5 5 4624,-2-7 0,-68-30 0,22 7 0,1-1 0</inkml:trace>
  <inkml:trace contextRef="#ctx0" brushRef="#br0">26364 11945 7867,'0'-9'1314,"1"2"1851,3 1-3097,-2-4 0,4 10 0,-8-1-221,-2 4 0,1 5 0,-6-2 0,0 0-130,-3-1 0,-5 4 35,0-5 1,-6 5 0,2-4 0,-3 1 532,-2 0 1,2 4-5,2-2 0,-2 4 0,4 0 0,0 3 516,3 2 1,5-2-542,3 7 0,3-1 0,8 3 0,2-1 171,5-2 1,8-4-311,4 5 1,3-7 0,3 2 0,2-2-101,1-2 1,-1-6-168,-3-3 0,0 2 0,-2-2 1,-3-1-396,-4-2 0,-2-1-3280,-3 0 3825,-5 0 0,-18-17 0,-10-4 0</inkml:trace>
  <inkml:trace contextRef="#ctx0" brushRef="#br0">26312 15389 7907,'-4'-13'120,"0"0"0,0 0 1,-1 0-1,1 0 507,1 1 0,0-1 1,1 0 770,-3 0-444,1 6-551,4 1 1,1 16 0,4 3-26,3 1 0,-1 6 0,2 2 0,1 2-316,1 2 0,2 1-267,0 2 1,4 0 0,0 4 0,-1-1-671,-2 1 1,-1-5 333,0 2 0,4 0 0,-2-4 0,-2-8 541,-3-6 0,-7-41 0,3-13 0</inkml:trace>
  <inkml:trace contextRef="#ctx0" brushRef="#br0">26082 15632 7946,'-13'0'250,"2"-2"1,2-2 0,5-4 209,2-4 1,8-2 0,1-3 0,2-4-435,-1-4 1,1 0-1,4-2 1,0-2-1,-2-1 1,-3 1-137,-3-3 1,0 5-1,0-3 1,-2 5 283,-2 3 1,-1 4 0,0 5 1122,0 0-1001,6 6 0,-1 7 0,5 9 0,-1 2 15,1 2 1,1 1-690,2 3 0,0-3 0,0 3 0,-1-2-1742,1-3 2120,0-4 0,11-25 0,3-12 0</inkml:trace>
  <inkml:trace contextRef="#ctx0" brushRef="#br0">17063 15619 7805,'-12'6'-13,"0"2"0,2 2 0,3 0 0,0-1 1,1 1-315,1 1 235,0-4 1,5-7-1,0-10 1,0-4 0,0-3 82,0 1 1,-4 1 0,0-1 0,1-1 64,2 1 0,-4 2 185,1 1 1,0 0 0,2 2 0,-1 1 696,-1 1 0,-1 1 1052,0-5-1172,4 0-733,-5 6 1,6 7 0,0 10-1,0 6 102,0 5 1,0 5 0,0 4 0,-1 4 72,-4 3 0,4 3 0,-3 2 0,1 5-62,-1 3 1,2 4 0,-2-3-1,2-5-593,2-5 0,0-14-42,0-6 0,0-19 1,0-15-1,0-14 64,0-9 0,0-8 1,0-1-1,0-2 17,0 0 0,0 1 0,0-2 0,0 3 184,0 0 1,-4 4 0,0 7 0,0 4 263,-2 3 1,5 7-1,-5 5 398,0 5 1,5 7-1,-5 10 1,2 7 70,0 5 0,-1 8 1,5 7-1,0 3-207,0 1 0,0 1 0,0-2 1,0-3-515,0-4 1,0-5 0,0-2-1,2-3-511,2-2 1,-1-6 670,5-8 0,-9-32 0,-6-17 0,3-1 0,-1 0 0</inkml:trace>
  <inkml:trace contextRef="#ctx0" brushRef="#br0">16269 6158 7931,'-1'-9'543,"-2"1"1,-3-2 2218,-1-1-1668,4-2-986,-2 6 1,5 2 0,0 10-1,0 3 1,0 5 0,1 4 0,2 6-197,1 5 0,0 1 1,-4 3-1,2 1 88,2 0 0,-10 11 0,-4 9 0,3 5 0,-1 0 0</inkml:trace>
  <inkml:trace contextRef="#ctx0" brushRef="#br0">16423 7029 7931,'-24'5'266,"1"5"0,3 6 0,1 5 0,4 3 858,1 2 1,5 4-1,2 1 1,1 0-1111,3 1 0,2-2 0,2-5 0,4-1-946,3-2 0,4-4 0,2-5 932,3 0 0,9-12 0,6-2 0</inkml:trace>
  <inkml:trace contextRef="#ctx0" brushRef="#br0">16423 7938 7931,'-11'8'210,"1"1"1,2 1-1,3 1 772,2 2 0,1 0 1,4-2-1506,2-3 1,3 2-1698,6-5 2220,0-1 0,-12 13 0,-2 4 0</inkml:trace>
  <inkml:trace contextRef="#ctx0" brushRef="#br0">16346 8834 7931,'-13'12'394,"2"1"1,1-1 0,3-2-1,1-2 1,3 2 668,2 1 0,1 2 0,1-1-1222,3-4-710,-2 4 0,9-10 869,-2 7 0,2-1 0,2 5 0</inkml:trace>
  <inkml:trace contextRef="#ctx0" brushRef="#br0">16320 9691 7916,'-12'13'213,"-1"0"1,1 1 0,4 2-1,2 1 696,0-1 1,5-2 0,-3-1 0,2-1-1102,2 1 1,0-4 0,2-2 0,2 0-1495,5 0 1686,-4-4 0,1 8 0,-6-4 0</inkml:trace>
  <inkml:trace contextRef="#ctx0" brushRef="#br0">16333 10472 7912,'-20'13'0,"2"0"0,6 1 0,2 3 523,2 5 0,5-2 0,-1 1 0,2 0 1,2 1-1,2-3-921,2 0 0,-1 2 1,4-4-1,-1-1 398,-3-2 0,-8 16 0,-2 4 0</inkml:trace>
  <inkml:trace contextRef="#ctx0" brushRef="#br0">16295 11317 7912,'-20'13'332,"1"0"1,8 1-1,2 2 1518,5 1-1704,3 0 1,-4 0 0,1 0 0,1-1 0,2-1-1,1 1 1,1 1-3110,4-1 2963,-4-2 0,5 10 0,-6 3 0</inkml:trace>
  <inkml:trace contextRef="#ctx0" brushRef="#br0">16308 12239 7912,'-8'27'707,"-3"3"0,-5 4 0,2 3 0,4 2-1208,6-1 0,1 0 1,0-1-1,-1-1 232,1-2 0,2-6 0,1 2 1,0-3 268,0-1 0,-12 22 0,-2 6 0</inkml:trace>
  <inkml:trace contextRef="#ctx0" brushRef="#br0">16282 13110 7912,'-7'21'-341,"-5"0"1,-3 2 759,-1 1 1,3 2 0,3 1 0,3 3 0,0 3-1,1 1 237,1 0 1,0-6-1,5 4 1,0-3-1065,0 1 0,2-1 0,1-8 0,2-4-650,3-3 0,-4-5 1058,4-1 0,-5 7 0,3 5 0</inkml:trace>
  <inkml:trace contextRef="#ctx0" brushRef="#br0">16282 14134 7910,'0'33'0,"0"-2"0,-1-1 153,-4 0 1,2 5-1,-4-1 1,2 3 137,2 2 0,1-1 1,2-1-1,0 0-268,0 2 0,0-8 0,2 6 0,2-3-1282,5-1 1259,-4-5 0,7-2 0,-5-8 0</inkml:trace>
  <inkml:trace contextRef="#ctx0" brushRef="#br0">16320 14864 7894,'-1'27'114,"-2"1"0,-1 3-150,1 2 0,2 0 1,1 2-1,1 0-501,3 0 0,2-2 0,4 1 537,-2 1 0,7-3 0,5-1 0</inkml:trace>
  <inkml:trace contextRef="#ctx0" brushRef="#br0">16346 15811 7881,'-24'47'17,"4"0"1,7 1-228,7 2 154,5 7 0,0-4 1,-2 3-1,-2 1 1,3 3-1,0 3 1,2-1-1,-1-2 1,-2-3-547,-1 0 1,-1-7 601,5 5 0,-5-17 0,-4 1 0,-42-9 0,-12-5 0</inkml:trace>
  <inkml:trace contextRef="#ctx0" brushRef="#br0">16384 7758 7660,'-8'5'595,"-1"-1"-386,-1-1 1,5-3-510,0-5 0,4 3 373,1-7 1,0 5 0,-1-3 804,-4 1-383,4 2 0,-9 2 0,4-1 1416,-1-1-1270,4 0 0,-8 4 0,2 0 0,-2 0 0,-2 6 1,2 4-1,1 5-109,1 6 1,2 9 0,-1 3-1,3 1-345,4 0 0,2-1 1,5 1-1,5-5-403,5-7 1,11-5 0,-1-8 0,2-6-425,4-6 1,-1-10 0,3-10 0,-6-5-45,-5-6 0,-4-3 1,-6-2-1,-2 1 406,-3 0 0,-2 1 1,-9 3-1,-4 4 350,-6 3 1,-9 2-1,-3 4 1,-3 5 582,0 7 0,-1 3 1,1 7-1,-1 5 45,5 7 0,0 8 1,8 12-1,3 5-337,3 2 1,7 4 0,1-3 0,6-4-510,9-5 0,5-7 0,9-3 1,2-7-230,1-5 0,-1-6 0,-1-8 1,-1-6 110,-2-5 1,2-5-1,-11-7 1,-3-2 311,-3-1 1,-9 0 0,-1 3 0,-7 0 451,-4 2 1,-4-4 0,-2 9 0,-4 1 182,-3 1 1,-6 10 0,0 4 0,1 2-396,2 2 0,6 12 1,1 6-1,2 9-231,2 7 0,7 3 0,5 2 0,4-1-467,4 0 1,5-5 0,8-4 0,3-7-882,0-5 1,4-7 0,-3-2 0,4-3 1290,0-2 0,-10-47 0,-4-13 0</inkml:trace>
  <inkml:trace contextRef="#ctx0" brushRef="#br0">16410 9986 7902,'-13'7'131,"0"-1"0,1-5 1,-1 3-1,0 3 1,0 2 456,0 0 1,1-7 0,0 4-1,2-2 1,2 1 302,-2-3 1,4 1-178,2 2 0,2 2 406,2 6-914,6-1 0,1 0 0,6-2 0,0-3-133,0-2 0,-1 0 1,1-5-1,0 0-153,0 0 1,-5 0 0,1 0-30,1 0 1,-4-6 0,-2-3 0,-3-2-159,-1-2 1,-5-1-1,-4-2 1,-2-1 300,-2 2 0,-6 2 1,-2 3-1,-3 3 314,-2 1 1,1 2-61,-1 4 0,2 1 0,2 4 0,7 5 105,5 5 0,4 1-308,6 5 1,1-5 0,4 1-1,5-4 6,5-5 1,1-2-1,5-6 1,2-2 123,1-2 1,-2-9 0,-2-8 0,-2-3-31,-2-2 1,-8 1-1,-3-1 1,-4 0 149,-1 1 1,-6-1 0,-2 1 0,-5 0-10,-4 4 0,-3 7 0,-4 7 0,1 1-330,2 3 1,1 9 0,-2 7-1,7 8-322,5 8 0,4 3-293,6 7 1,3-2 0,4-3 0,7-6-1000,5-5 0,2-2 1156,5-8 1,-1-3 0,1-10 0,0-3 368,-1-5 0,-3-2 0,-4-12 0,-2 0 372,-5-3 1,-7 0-110,1-1 1,-5 1 0,-5 0 0,-3 4 712,-4 4 1,-2 3-59,-3 1 1,-3 2 0,-4 2 0,1 5-302,2 2 1,1 4-1,-3 4 1,3 6-580,2 8 1,6 9-293,8 1 0,4 5 1,4-2-1,6 1-321,6 0 0,4-7 301,6-1 0,-1-6 0,2-7 1,2-2-130,1-3 1,-2-2 0,-7-6 0,-4-1 624,-2-4 1,-4-3 120,-2-9 0,-4 1 0,-6-4 0,-3 0 129,-5 0 1,-4 5-155,-4-2 1,3 2 0,-3 4-1,3 3-353,1 3 1,-4 4-1,1 2-1742,5 4 0,-1 6 1870,8 6 0,23 40 0,9 6 0</inkml:trace>
  <inkml:trace contextRef="#ctx0" brushRef="#br0">16769 7797 9629,'0'7'2014,"0"-3"-1950,0-8 0,1 1 1,2-6-1,3-1 0,1-2 1,1-5-81,0-5 0,3-2 0,-3-3 0,4-1-65,1-2 1,-1-6 0,1 3 0,0-1-7,0 0 0,0 0 1,-2-3-1,-1 3 48,-1 4 1,-2 3 0,3 1 0,-3 1 95,-2-1 1,4 5 0,-5 1 0,-1 1 143,-1 4-184,3-5 0,-3 6 0,2-3 27,-3 2 74,-1 8-111,0 2 1,-4 10 0,-2 5-94,-1 6 1,3-1 82,-5 7 1,7-5 0,-4 4-1,2 2 40,-1 1 0,0-1 4,0 3 0,4-8 1,-5 8-1,2-2 198,0 0 0,-1 6-85,5 0 1,0 0 0,0-5 0,0 1 185,0-1 1,0 1-319,0 0 1,0-6 0,2-3 0,1-3-51,1-1 0,6-6-20,-1-3 1,2-3 0,2-1-10,0 0 0,1-1 15,3-3 0,-4-3 0,1-6 0,-4-1-101,0-3 1,1 2-34,2-2 0,0-1 0,0-1 1,-2 1-86,-2-1 1,2 1 76,-2 1 1,-2 3-1,0-5 1,0 2-24,0 0 0,-3-2 120,5 2 1,-6 3 0,1-3 0,-3 1-83,-1-1 0,0 3 192,0-3 1,0 1 0,0 1-1,0-2 72,0 1 0,0 2 147,0 1 0,0 0 0,-1 2 581,-3 2-585,2-2 1,-9 9 0,4 0 21,0 4 1,-1 1-1,6 6 1,-3 2 228,3 5 0,-4-1-263,2 7 0,-1-2 0,5 3 0,0-2-13,0 2 0,0 1-148,0 1 1,0 1-1,0 0 1,0-1-69,0 1 1,2 4-122,2 0 1,-1-1 0,4-4 0,0-3-594,0 0 0,-3-5-374,5 4 1,-5-5 1090,5 1 0,-12-37 0,2-10 0</inkml:trace>
  <inkml:trace contextRef="#ctx0" brushRef="#br0">17601 7605 7840,'0'-9'-31,"0"1"444,0-2 1,0 2-1,0 0-93,0-2 1,0-1-78,0-2 1,-1 1-1,-3 2-119,-5 2 0,-2-1-46,-2-3 0,0 3 0,0 2 0,1 1 16,-1 3 0,0-2 0,0 0 0,0 3-69,1 0 1,3 6-20,0 1 0,7 6 0,-3 1 1,4 5-21,1 2 0,1 3-111,4 3 0,2 0 0,6-3 0,-1 1-115,1 4 0,0-1 178,0 4 1,0-5-1,-1-2 1,1-3 188,0-2 0,-2 4 35,-2-5 1,1 0 109,-6-4 1,-1-2-1,-7-2 1,-5-5 230,-2-3 0,-2-2-394,0-3 1,-4 2-1,0-2 1,0 1-210,-2-1 1,5 2-150,-3-2 0,-1 3 249,1 1 0,17 5 0,8 2 0</inkml:trace>
  <inkml:trace contextRef="#ctx0" brushRef="#br0">16410 10178 7827,'0'-13'-741,"2"0"0,0 1 983,3-1 1733,-1 6-634,-4 1-675,0 6 1,-4-2-284,-1-2 0,3 3 0,4-5 315,3 0-459,-1 5 0,-3-6 283,4 3-305,2 2 1,6 2 0,-1 9-25,1 2 1,0 3-1,-2 2 1,-1 1 89,-1-1 1,-1 2-430,5-1 0,0 6 1,0-3-1,0 0-304,-1-3 1,-3 1 156,0-1 1,-2 5 0,3-4-1,-3 1-287,-2-1 1,0 4 344,-5-5 0,1 4 0,2-2 1,1 0-148,-1 4 0,-2-3-295,-1 1 1,0-1 676,0 2 0,-5-4 0,-2-5 0</inkml:trace>
  <inkml:trace contextRef="#ctx0" brushRef="#br0">16641 11394 7869,'-6'-7'709,"-1"1"1,-6 6 174,0 0 0,8-1-694,5-3-127,0-3 1,11-6-1,-4-1 1,2-2-1,-1-3 1,2-1-1,3-2-85,4-2 0,-3-2 0,3-1 0,-2-2-95,-3 0 0,1-3 0,0 4 0,0-3 64,0-2 0,-1 0 0,1-2 0,0 0-110,0 0 0,-6 2 1,-1 0-1,-2 1-11,0-1 0,0 5 0,-4-4 0,0 2 30,0 0 0,0 5 105,0 4 0,0 1 0,0-2 0,0 5 117,0 3 0,0 1 186,0 0 1,0 5 381,0-1-367,0 6 1,0-1-162,0 8 1,-4-1-102,0 6 0,0-1 0,4 5 0,-2 0-36,-2 0 1,3 4-2,-4 0 0,4 6 0,-1-3 0,0 1 80,-3 0 0,1 1-6,4 3 1,0 1-1,0-1 1,0 2 152,0 3 1,0-3-173,0 3 0,0-3 0,0-1 0,0-1 43,0 1 1,0-6-96,0-3 1,4-3 0,2-2-1,0-2-92,-1-2 126,5-5 1,-3 1 0,5-8-1,-2-5-64,-2-2 0,-3-6-53,3 0 0,-1-6 1,3 2-1,-1-3-240,1-2 1,0 0 189,-2 1 0,4-1 0,-5 1 1,1-1-261,1 0 1,-5 1 205,5-1 1,-5 1 0,3 0 0,-1 3 29,-3 0 1,-2 2 365,-1-1 1,0 3 0,0 5 462,0 0 119,0 0 1,0 7-287,0 6 1,-1 6-244,-4 7 1,4 1-1,-3 3 1,1 5 105,-2 2 0,4 3-297,-3 3 0,2-3 0,1 4 1,-2-1 37,-1 0 0,0 1-59,4-1 0,0-2 1,0 5-1,0-2-386,0-2 1,0-2 48,0-2 1,0-5 0,0-3 303,0-2 0,5-54 0,2-12 0</inkml:trace>
  <inkml:trace contextRef="#ctx0" brushRef="#br0">17166 10920 7869,'-6'8'185,"3"-1"1,-4-3-1,0 3 1,1 2 175,1-1 1,-1-1 0,3 3-1,-1-1-334,1 1 1,2-3 0,1 1 0,0 2 0,-2 2 0,-1 0 385,-1 1 0,0 0 0,4 0 1,0 0-79,0 0 1,0-5 0,0 1 344,0 1-397,0-5 1,6 1 0,3-6 226,7 0 0,-2-2-391,3-2 1,2 1 0,-2-4-1,0 2 28,2 2 1,-1 0-445,3-1 1,-1 2 0,-4-2 0,1 1-1002,-1-1 0,-2 2 661,-1-2 1,-5 3 636,1 1 0,-23-17 0,-2-5 0</inkml:trace>
  <inkml:trace contextRef="#ctx0" brushRef="#br0">17345 10908 7734,'0'-9'966,"-1"2"0,-2 0-337,-1 0 0,-1 3 0,5-5-136,0-1 1,0-1-27,0-2 1,0 4 0,0 1 1156,0-2-1124,-5-2 0,-2 1 0,-6 1 549,0 2 1,0 5-766,0-2 0,-1 3 1,-2-1-1,-2-2 112,-2 3 0,-1 6-196,-5 4 1,0 4-1,2 2 1,1 3-72,2 4 1,1-1-224,-1 2 0,2-1 0,7 3 0,0-1-319,4-2 0,-2-1 341,5 2 1,1 0 0,4-5 0,0-1 53,0-2 0,6 3 76,2 0 0,-1 1 0,2-6 1,1 1 118,1 0 1,2 0-93,0 0 1,0-1 0,0 1-1,1 1-200,3 3 0,-3-4 28,3 0 1,2 0 0,-2-5 0,-2 4-174,0 1 1,-2-1 440,-1 1 0,-3-4 0,-2-1 60,-1 2 1,-2 2 46,-4 0 0,-6-5 0,-4-1 0,-4-2 468,-3 1 1,-4 0-516,4 0 1,-6-4 0,3 5 0,-2-2 111,1 0 0,0 2-256,-5-2 1,1-1-1,-1 4 1,0 0 40,1 0 1,-1-4-211,0 2 0,2-4 1,1-1-1,4 0-749,0 0 0,2-4-281,4-1 0,6-5 0,3 2-451,2-3 0,4 2-2184,2 0 3737,9 7 0,52-27 0,-23 15 0,-1 0 0</inkml:trace>
  <inkml:trace contextRef="#ctx0" brushRef="#br0">17589 7528 7819,'7'-19'307,"-2"5"1,-3-4 0,1 1 0,1-1 0,-1 3 1384,-2 1 0,-2 6-1198,-3 4 0,-4 6 1,-4 5-1,-1 7 0,0 4 1,2 7 157,2 3 1,-5 1-1,2 6 1,1 4-507,0 2 1,-4 1-1,8-3 1,-1-1-417,-1 1 0,6-2 126,-1-3 1,3 0 0,1-7 0,0-4-232,0-3 1,0 1-347,0-4 0,1-6-487,3-6 985,-2-4 1,4-8 0,-6-4 0,0-6-118,0-3 0,0-2 238,0-3 1,4-1 0,0-1 0,0-1 115,2-2 1,-3-6-4,5 2 0,-3 1 0,2-1 0,0-1 128,0-2 1,0-2 42,2 1 0,-2 1 0,-4 3 0,1 4 481,-1 3 0,2 7 280,0 3-334,-1 3 0,-4 8-165,0 6 1,-1 6 0,-2 8 0,-2 3-72,3 4 0,-1 5-269,-1 4 0,2-2 1,-2 6-1,1 3 107,-1 5 0,1-4-153,-6 0 0,6 1 0,-1-5 0,1 1-310,-1 0 0,3-4-112,-4-6 0,4 0 0,1-4-425,0-4 405,0-8 1,0-7-1,0-9 1,0-7-260,0-4 0,4-5 478,1-7 0,3 2 0,-2-5 0,-1-1 145,1-3 0,3 5 29,-5-6 1,4 7 0,-3-2 0,-1 0-3,2 1 0,-5 5 8,3 1 0,-1 3 0,0 9-47,1 3 1,-1 8 167,-7 3 0,1 11 0,-5 10 0,-2 5 862,-2 4 0,1-2-428,2 6 1,-1 1 0,5 4 0,-2 1-215,-3-1 1,2 2-372,0-7 1,4 2 0,-4-1 0,3-2 36,2-2 0,-3-1-141,2-4 0,-2-6 0,3-2-600,-1 1 388,0-11 1,4 2 215,0-14 0,1-3 270,4-6 0,2-1 0,6-2 0,-1 0 619,1 5 1,1-2-430,3 5 1,-1-2-1,4 1 1,0 4 516,0-1 1,1 4-521,5-2 1,-2 3 0,0 2 0,-1 2-175,0 1 0,2 2-313,-7-2 1,3-2-1,-4 2 1,-3-1-1024,-4 1 294,2-3 1,-11 4-742,3-10 1,-7 3 166,-1-7 1,-6 1 1447,2-5 0,-4-17 0,-1-4 0</inkml:trace>
  <inkml:trace contextRef="#ctx0" brushRef="#br0">17217 10844 7812,'9'-13'402,"-2"0"0,0 2 1,-1 1-1,1 1 1,0-1 550,3-1 1,-3 2 0,1 1-752,2-2 1,2-2-1,-1 0 1,-2-1 0,-5 0 161,-3 0 1,-1 0-1,-1 2 1,-3 1 2,-5 2 1,-2 5 0,-2-3 0,-1 2-151,-3-1 1,1 1 0,-4 4-1,0 0-155,0 0 1,5 4-1,-4 4 1,2 2-129,0 4 1,0 3 0,4 0-1,2 4-342,2 3 0,-1 3 249,6 3 1,0-3 0,4 5 0,0-2-58,0-1 0,1 3 243,3-2 0,-1-3 0,6 2 0,1-2-92,1-1 1,0-2 102,-2-2 1,2 0 0,-2-3 0,1-1 98,-2 1 1,2 2-75,-5-4 0,0 2 0,-2-2 1,1 4 196,-1 3 1,-1 1-103,-2-4 0,0 3 0,0-3 1,-2 4 15,-2 0 1,1-1-141,-5-2 0,3-4 0,-3-5 0,-2 0 253,-2 0 1,-5-6-120,0-3 1,-4-3-1,1-1 1,-1-1 370,-2-3 1,-4-8-174,6-5 0,-4-1 0,1 1 0,3-3 233,4 0 0,2 1-487,3 7 0,5-1 0,2 0-1362,4 0 716,1 6 0,6 1 1,2 6-1,3 0-1718,2 0 0,1 6 606,4 3 0,0 2 1646,3 2 0,32 11 0,3 3 0</inkml:trace>
  <inkml:trace contextRef="#ctx0" brushRef="#br0">17115 10767 7827,'0'-9'0,"0"1"0,0-2 0,1 0 858,3 1 0,3 4 0,6 5 0,2 0-929,2 0 1,3 1 0,5 2-1,1 1 1,-2-1 0,-1-2-344,-2-1 1,-4 0-1,3 0-95,-1 0 0,-8-1 718,-7-3 1,-8 2 0,-5-3 0,-3 0 441,-5 1 0,-3 0-337,-6 4 1,5 0-1,-1 0 1,1 0 63,1 0 0,-4 1-410,2 4 0,4 0 0,1 5 0,4-1-409,5 1 0,-2 1-169,5 2 1,-3 0 0,3-1 0,1 1 11,-1 0 0,3 0 669,-2 0 0,-2 1 1,2 2-1,0 2 566,-2 2 0,4 1-507,-2 5 1,3-1 0,1 3 0,0 1 166,0 6 1,0 6-400,0 1 1,5 3-1,4-4 1,2 1-486,2 0 0,-1-2 273,-4-2 1,2-5 0,-6-3-1,1-3 475,0-2 0,-5-5 174,0-3 1,-5-3-1,-8-2 1,-1-4 833,-3-3 1,-3-4-589,-6-1 1,-1 0-1,-2 0 1,-2-1 105,-2-4 0,9-2-1861,-1-6 1,8 5 0,1-1 1173,6-1 0,16-12 0,8-5 0</inkml:trace>
  <inkml:trace contextRef="#ctx0" brushRef="#br0">23148 9768 7891,'-18'13'444,"4"0"1,-3 0-1,2 1 1,2 3-1,2 4 1,1 3-1,3 2-54,1 0 0,2-2 0,4-1 0,0-2 0,1 0 0,4-1-570,3-3 0,5-4 0,4-3 0,3-1-1914,0 1 2094,4-5 0,2 1 0,7-6 0</inkml:trace>
  <inkml:trace contextRef="#ctx0" brushRef="#br0">23161 10856 7891,'-13'20'35,"1"-3"1,-1-1-1,0 1 1,2 6 659,2 5 1,-1 1 0,6 4 0,-1-1-628,0 1 1,3 1 0,0 3-1,3-3-612,3-4 0,6-3 0,-1-3 544,2-2 0,13-10 0,3-6 0</inkml:trace>
  <inkml:trace contextRef="#ctx0" brushRef="#br0">23084 11932 7891,'-13'25'29,"2"-5"1,1-1 0,3-2 0,1 0 0,3-1 331,2-2 1,2-1-1,2-1 1,3 1-571,1 0 0,-3 0 0,4 0 0,-1-1-1441,0 1 1650,-4 6 0,8-11 0,-4 4 0</inkml:trace>
  <inkml:trace contextRef="#ctx0" brushRef="#br0">23020 12930 7891,'-13'29'552,"1"-1"0,0-2 0,2 0 0,3-4-84,1 2 1,2-4-1,4 2 1,2 1-767,2 1 0,-1-3 0,4 0 0,0 4-201,0 3 1,0-5 498,2 2 0,2 27 0,-4 9 0</inkml:trace>
  <inkml:trace contextRef="#ctx0" brushRef="#br0">23059 13724 7884,'-13'20'725,"0"0"1,0-4 0,2 1 1158,2-2-1667,-2 0 0,9-3 0,-2 1 0,3 0 1,1 0-1,1-2-530,3-2 0,4 1-461,4-6 0,-3 2 0,-1-4 0,2 3 774,2-2 0,1 4 0,-1 0 0</inkml:trace>
  <inkml:trace contextRef="#ctx0" brushRef="#br0">22943 15235 7827,'9'38'35,"-2"2"0,-1 1 0,-2 3 0,0 1 322,1-1 1,0 4 0,-2-1 0,1 3 372,-1 1-701,-1-6 1,-2-2 0,0-9 0,0-4-1,0-4 1,0-5-258,0-4 1,-2-10-1,-1-7 1,-2-7-1348,-2-4 1575,4-8 0,-14-46 0,9 24 0,1-1 0</inkml:trace>
  <inkml:trace contextRef="#ctx0" brushRef="#br0">23187 11074 7878,'-20'0'271,"1"4"1,7 1 0,0-1-1,2 0 1,3 2 0,0 1-1,1 3 787,1 1 1,0 2 0,5 0 0,2 0-429,2 0-559,-3-6 0,12 3 1,-1-6-1,3-1 1,1-2-1,-2-1 1,-1-1 116,0-4 1,0 3-1,-2-7 1,-1-1-34,-2-1 1,-5-2-1,2-1 1,-4-2 300,-1-1 0,-1 0-291,-4 4 0,-2 0 0,-6 0 0,-1 1 432,-3-1 0,1 2-295,-5 2 0,4 3 1,-3 6-1,2 3 357,2 6 0,7 1-501,5 11 1,3 5 0,2 3-1,3 0-212,5-2 0,8-1-190,4-1 1,5-6 0,2-5 0,2-4 78,-1 0 0,-8-5 171,-4 0 1,-4-5-1,-6-5 245,-7-3 0,-7-2-159,-10 1 0,-4-1 0,-8 5 0,-2-2-536,-2-3 0,6 3-313,1-2 1,2 6-1,9-2 1,2 0-1685,3 1 0,8-2 2441,2 2 0,29-3 0,16 1 0,4-4 0,1 0 0</inkml:trace>
  <inkml:trace contextRef="#ctx0" brushRef="#br0">23020 12367 7878,'-13'7'381,"1"5"1,-1-4 0,0 4 0,2 0-1,2 1 1,5 0 0,2 0 638,2 0 1,2 2-1,2-2 1,6-4-414,6-2-551,-2-6 1,10 0 0,-3-6 0,4-4 0,0-4-1,-1-4 1,-2-1-31,-5-1 1,-3-3 0,-2 2 0,-3-2 39,0 1 0,-6 4 440,1-4 1,-8 5 0,-6-1 0,-7 3 562,-9 1 1,1 2-673,-5 2 0,-2 2 1,2 4-1,3-1 115,5 1 0,3 7-539,6 5 1,6 2 0,4 3 0,6 2-31,6 1 1,8 4-324,4-4 0,8 1 1,1-6-1,-1 0-277,3-4 1,-7 2 541,1-6 0,-2 1 0,-7-5 807,-1 0-304,-7-6 0,-9-1 0,-10-4 0,-6 1-1515,-5 1 0,-4 2 1127,0-2 0,1-15 0,-1-8 0,-2 0 0,0 0 0</inkml:trace>
  <inkml:trace contextRef="#ctx0" brushRef="#br1">15846 9960 7951,'-12'0'177,"-1"-1"0,0-2 1,0-3-1,0 1 2340,1-1-2123,4-4 1,4 9-142,8-4 1,-1 4 0,4 2 0,1 2 179,-1 1 0,-3 2 0,4-3 1183,2 1-1317,2 6 0,1-4 0,-1 2 0,1-2 29,0 0 1,-4-5 0,-1 5 0,2-2-60,1 0 0,2 1 0,0-5 0,0 0-25,0 0 0,0 0 0,-1 0 0,1 0-23,0 0 1,0 0 0,0 0 0,-1 0 61,1 0 1,1-5 0,2 1-1,1 1-24,-1 2 1,-1 1 0,1 0 0,1 0-49,-1 0 0,0 0 1,-1 0-1,2 0-5,-1 0 1,-2 0 0,-1 0-1,1 0-32,3 0 1,-2 0 0,2 0-1,-3 0-77,-1 0 0,-1 0 0,1 0 1,0-2-13,0-2 1,0 3 0,0-3 0,-1 2 17,1 2 1,0 0-1,0 0 1,0 0 26,-1 0 1,1 0 0,0 0-65,0 0 0,0 0 1,-1 0-1,1 0 23,0 0 0,-4 0 0,-1 2 0,2 0 52,1 3 1,2-1-1,0-4 1,0 1-128,0 4 1,0-4-1,1 3 1,1-2-15,3-2 0,-1 0 0,-3 0 0,1 0 0,3 0 0,-1 0 0,-5 0 0,1 0 0,0 0 0,0 0 0,0 0 0,-1 0 0,1 0 0,-4-2 0,-1-1 0,2-1 0,2 0 0,1 4 0,-1 0 0,1 0 0,0 0 0,0 0 0,0 0 0,-1 0 0,1 0 0,0 0 0,0 0 0,0 0 0,-1 0 0,1 1 0,0 2 0,0 1 0,0 2 0,0-3 0,-1 1 0,1 0 0,0-2 0,0 2 0,0-2 0,-1 2 0,1-3 0,0-1 0,0 0 0,0 5 0,-1-1 0,1-1 0,0-2 0,-4-1 0,-1 0 0,1 4 0,3 1 0,1-3 0,0 0 0,0 2 0,0 0 0,0-1 0,-1 4 0,1-5 0,0 2 0,0-2 0,-5-1 0,1 3 0,-1-2 0,5 2 0,0-3 0,-4-1 0,-1 0 0,1 0 0,3 0 0,1 0 0,-1 2 0,-4 2 0,4-3 0,-4 4 0,3-4 0,2-1 0,0 0 0,-4 4 0,-1 1 0,2-3 0,2 0 0,0-2 0,1 4 0,0 0 0,0-1 0,0-1 0,-1-2 0,1 0 0,0 1 0,0 2 0,0 1 0,-1 1 0,1-5 0,4 0 0,2 0 0,-1 1 0,1 3 0,-1-2 0,-1 2 0,-2-3 0,3-1 0,-1 2 0,0 2 0,0-3 0,-4 4 0,1-4 0,4-1 0,-4 0 0,3 0 0,-3 0 0,-1 0 0,0 0 0,0 0 0,-1 0 0,1 0 0,0 0 0,0 0 0,0 0 0,-1 0 0,1 0 0,0 0 0,0 0 0,0 0 0,-1 2 0,1 0 0,0 3 0,0-2 0,0-1 0,-1 3 0,1-4 0,0 3 0,0-1 0,0 1 0,0-2 0,-1 2 0,5 2 0,1-2 0,-3-1 0,-1-2 0,-1 4 0,0-1 0,4 0 0,0-2 0,-1 0 0,-2 3 0,-1-1 0,0-4 0,0 0 0,-2 1 0,-1 2 0,-2 1 0,1 1 0,4-5 0,0 0 0,-1 0 0,1 4 0,0 0 0,0-1 0,0-1 0,-1-2 0,-3 0 0,0 0 0,0 0 0,3 0 0,1 0 0,-5 1 0,1 2 0,1 1 0,1-1 0,-2-2 0,-1-1 0,1 2 0,4 1 0,-1 1 0,-3 0 0,-1-4 0,1 0 0,4 2 0,0 2 0,-1-3 0,1 5 0,0-5 0,0 2 0,0 1 0,-1 2 0,1-2 0,0-2 0,0 4 0,0-2 0,-1 0 0,1 2 0,0-2 0,0-3 0,0 5 0,0-2 0,-1 1 0,1-1 0,0 0 0,0 0 0,0-1 0,-1-1 0,1-1 0,0 3 0,-4-2 0,-1 4 0,2-2 0,1 0 0,2 2 0,0-2 0,0-3 0,0 5 0,0-2 0,-1 1 0,1-1 0,0-4 0,1 1 0,2 2 0,1 2 0,-1-3 0,-2 0 0,-1-2 0,-1 0 0,1 0 0,0 0 0,0 0 0,1 0 0,3 0 0,-3 0 0,3 0 0,-2 0 0,-2 1 0,-1 2 0,1 1 0,0 1 0,0-5 0,0 1 0,-1 2 0,1 1 0,0-1 0,0 0 0,0 1 0,-1-3 0,1 4 0,0-4 0,0-1 0,-5 4 0,1 1 0,-1-1 0,5-4 0,0 1 0,0 4 0,0-4 0,0 3 0,-1-2 0,1 2 0,0 0 0,0 1 0,0-5 0,-1 1 0,1 3 0,0-2 0,0 2 0,0-3 0,-1-1 0,1 0 0,0 0 0,0 0 0,0 0 0,0 0 0,-1 0 0,1 0 0,0 0 0,0 0 0,0 0 0,-1 0 0,1 0 0,0 0 0,0 0 0,0 0 0,-1 0 0,1 0 0,0 2 0,0 2 0,-5-2 0,1 2 0,1-3 0,-3 3 0,2 1 0,-2 0 0,3-2 0,-2 2 0,-4-1 0,4-3 0,-1 2 0,0 1 0,-3 1 0,3-4 0,0 2 0,0 1 0,2 2 0,4-2 0,0-2 0,-1 3 0,1 1 0,-4-5 0,-1 4 0,2-4 0,-4-1 0,5 0 0,-9 0 0,3 0 0,-5 0-7556,0 0 7556,-5 0 0,-31-28 0,-12-8 0</inkml:trace>
  <inkml:trace contextRef="#ctx0" brushRef="#br1">20420 10511 12460,'13'5'282,"-1"-3"0,1 4 0,1-2 1,2 2-1,3-1 0,-1 1 0,2-2 249,0 2 1,1-5 0,3 4 0,-1-4 0,-1-1-1,0 0-228,3 0 1,0 0 0,1 0-1,-2 0 1,-3 0 0,-2 0-265,-1 0 1,-3 4 0,2 1-273,-3-3 1,-3 1 0,-1 0-1525,-1 1-1365,-6 6 3122,2-8 0,-45 3 0,-9-5 0</inkml:trace>
  <inkml:trace contextRef="#ctx0" brushRef="#br1">20663 10626 7874,'-13'0'446,"1"0"1392,-1 0-1127,6 0 0,7 0 0,8 0 171,4 0 0,0 0 1,0 1-1,-2 4-239,-2 3 1,5 4 0,4 0 0,0 3-97,2 2 1,1 1 0,5 5 0,1-2-179,-1 2 0,1-3 1,1 1-1,2 2-204,0 1 1,6 0 0,-4-1 0,0-3-71,1-1 0,-3-1 0,-3-2 0,0 2 190,-1 2 1,0-4-128,-4 1 0,2-1 1,-5-1-1,1 2-72,-1-1 0,-2-2-323,-8-1 0,4-2 0,-5-1-2325,0-1-1441,-1-6 2735,-6 2 1,-2-6 119,-2-3 1,1 1 671,-5-6 1,3 1 0,-3-5 0,-1 0-802,2 0 0,-4 1 1277,2-1 0,-25-29 0,-7-6 0</inkml:trace>
  <inkml:trace contextRef="#ctx0" brushRef="#br1">20855 10690 7874,'-18'-6'527,"8"5"0,-3-3 2450,2 2-2211,5 2 1,2 2 0,8 3-199,4 8 1,4 1-280,1 8 0,5-5 0,4 6 0,2 2 246,1 4 0,2 6 0,3-1 0,4 3 283,3 2 1,3 1-326,3 2 1,-3 2 0,4 3 0,-1-4 263,-1-3 0,1 2-528,-4 1 0,-1-5 0,-1-5 1,-1-2-82,-2-2 0,-4-1 0,2-1 1,0 0-163,-4-2 0,1-3-74,0 4 0,0 4 0,4 0 0,-2-2-238,-3-1 0,-5-3-372,-1-2 1,-7 0 0,2-4-2233,-2-3 1860,-3-1 1,-6-6-276,-6-4 0,-6-10 0,-6-7 1345,-1-7 0,-13-12 0,-7-5 0,-2-5 0,1 1 0</inkml:trace>
  <inkml:trace contextRef="#ctx0" brushRef="#br1">21432 11241 7874,'-24'0'0,"2"0"0,5 0 4687,3 0-4111,1-6 0,7 4 1,6 0-1,9 3-109,7 3 1,-1 6-294,7-1 0,-1 2 0,5 3 0,1 2 141,2 1 1,-1 4-1,3-2 1,-1-1 468,0 1 0,4 4-404,-4-2 0,5 3 1,-2 3-1,1 2 459,0 1 1,0 4-517,5-4 1,-5 5 0,0-1 0,2 3 248,1 2 1,1 3-428,1 1 0,-5 0 1,-1-6-1,-1-2-159,1-1 1,0 3-78,1 2 1,-3-4-1,-7-9 1,-1-1-609,-1 1 0,-1-2 142,5-2 1,-5-4-1,-1-5 1,-2 0-191,-2 0 0,-2-5-581,-1 1 1,-4-7-776,-1 3 1,-5-5 547,1-5 1555,-8-7 0,-20-31 0,-10-11 0</inkml:trace>
  <inkml:trace contextRef="#ctx0" brushRef="#br1">21957 11625 7874,'-19'0'0,"10"0"0,-4 0 2318,1 0 0,8 0-1569,4 0 0,10 0 0,9 0 0,2 0-236,6 0 0,-1 5 1,5 4-1,-1 4 100,0 4 0,5 0 0,-1 7 0,3 3 47,2 0 1,1 6 0,1 1 0,2 3 317,-2 1 0,-1 1-685,-2-1 0,5 0 0,0 2 1,-2 2 83,-1 0 0,-3-1-322,-3-6 0,3 0 0,-3-2 0,2 1 207,-2 2 1,1-2-143,-5-9 0,6 2 0,-2 2 0,3 1-240,1-2 1,-1-1-64,-2-1 0,2-1 0,-3 1 0,1-2-486,0-2 0,-4-4-20,-6-5 1,0 0-1,-4-1 1,-4 0-2641,-3-4 2188,-7-2 1,-1-7-1,-9-4-1556,-5-3 0,-6-11-659,-12-6 3356,-5-1 0,-19-22 0,20 24 0,0 1 0</inkml:trace>
  <inkml:trace contextRef="#ctx0" brushRef="#br1">22700 11996 7861,'-26'0'0,"2"0"0,3 0 1629,4 0 1,4-2 1109,4-2-2649,4 3 0,6-5 0,3 6 1,5 0 367,2 0 0,8 7-223,2 6 1,3 1 0,2 8-1,0 0 229,-1 2 0,5 4 59,0 1 1,6 0 0,-4 5 0,2 3 142,1 4 1,0 0 0,6 6 0,2 2-77,-2 1 1,1-1-517,0-2 1,0 3 0,3-3 0,-1 1 45,-2-1 1,-2-3-46,-2-5 1,-2 1 0,-1 1 0,2 2-234,-1-2 0,-2-3-116,0-4 0,3 3 1,-4-2-1,0 0-205,-4-1 0,-2-7 119,-1-5 0,1-5 1,0 1-1,-1-2-1496,-6-5 994,-5-7 1,-7 1-213,-4-10 0,-6-2 55,-6-5 1,-4-8 0,-13-5 0,-7-4 1018,-3-4 0,0 3 0,-3-3 0,-2-4 0,-1 0 0</inkml:trace>
  <inkml:trace contextRef="#ctx0" brushRef="#br1">23136 12470 7861,'-25'0'0,"3"0"0,2 0 4412,1 0-3623,8 0 0,8 0 1,11 1-1,10 3-494,4 5 0,8 6 0,3 5 0,1 3-147,2 4 0,4 3 0,-6-2 0,4 4 280,5 0 0,-3 3-106,2 3 1,2 5-1,1 1 1,0 1 194,4 4 0,-1 3-474,-1 0 1,-2 2-1,-3-9 1,2 2 56,1 0 0,1-2 1,1 2-1,-4-4-386,-4-3 1,-2-3 1,-2-3 0,5 2 0,-5-5 0,1 0-497,1 1 0,-5 2 496,3-4 0,-3 2 0,2-5 0,-4-3-364,-3 1 0,-1-7 46,0-1 1,-6-4 0,-3-4-416,-3-5 0,-7-8 113,-3-5 0,-9-8 0,-8-6 905,-7-5 0,-27-16 0,20 17 0,0 1 0</inkml:trace>
  <inkml:trace contextRef="#ctx0" brushRef="#br1">23853 13097 7861,'-19'13'1043,"9"4"0,-1 0 0,4-2-152,4 0 1,2-3-1,4 0 1,4-2-839,5-2 0,11 1 0,1 4 1,6 1-215,3 3 0,-3-3 0,3 5 0,-1-1-134,1 4 0,1 2 454,5 1 1,-2 2 0,-2 2 0,-1 2 520,2 2 0,1 2-418,2 8 1,-1-3-1,0 3 1,1-4 319,-1 0 1,-2-1-508,2 1 1,-6-5 0,5-2 0,-3 1-6,-2 0 1,3 0-1,2 2 1,-2-2-187,-1-2 0,-1 0-97,1-1 0,3-3 1,-4 3-1,0-3-438,-3-1 0,1-2 35,-1-3 0,0 2 0,-6-6 0,-3-1-808,-4-2 0,-2-3 523,-3-2 1,-4-5 900,-4-8 0,-43-43 0,14 16 0,1-1 0</inkml:trace>
  <inkml:trace contextRef="#ctx0" brushRef="#br1">24583 13673 7861,'-13'21'955,"2"-1"1,2 0 100,5 0 1,3-3 0,2 4 0,3 2-812,5 1 1,12 2-1,6 0 1,5 1-196,3 3 1,6-2 0,4 6 0,0 0-405,4-1 0,2 8 0,4-1 1,4 3 57,-30-22 1,0 2 0,24 24 308,-6-5 0,-5 1 1,2-4-1,-2-1 220,-5 0 0,-6-4-55,3 1 1,-2-3-1,3 4 1,2-2 291,-1 2 1,4-4-415,2 2 0,7 5 0,-4 4 0,1-4-207,-4-3 0,1-1-350,-4-5 1,2 5 0,-8-7 0,-1-4-2604,-2-5 3104,-8-5 0,-84-7 0,19-4 0,0 0 0</inkml:trace>
  <inkml:trace contextRef="#ctx0" brushRef="#br2">19882 5697 7912,'-5'-8'-201,"0"0"1,-1 1 1141,0 0-685,2 4 0,5-2-99,4 5 1,-2 0-1,5 1 63,2 3 0,-3-2 0,0 3-42,-1 1 0,3-3 0,-4 4 0,2 0-1,3 0 1,-3 0 0,2 3 0,1-1 60,1 1 0,1 1-123,-4 2 0,8 0 0,-3 0 0,1-1 14,0 1 0,-1 2 1,1 0-1,2 2 52,1-1 1,0 2-77,-4-1 0,4 2 0,1-2 0,1 3-12,-1 0 1,4 3-17,-5-6 0,1 4 0,-2-2 0,1-1 58,-1 0 1,-2 4-45,-1-5 1,1 4 0,2-4-1,1 0 76,-2 2 0,0-5-103,-2 3 1,-1-1 0,1-1-1,0 3 4,0-3 0,4 4-24,0-2 1,0 1 0,-4-2 0,1 1-20,3-1 1,-3-1 3,3 2 1,-2-1 0,-2 4 0,-1-2 22,1-2 0,0 3 0,0-2 1,1 0 37,3 1 0,-7-4-85,3 3 0,-3-2 1,3-3-1,-1 1 69,1 0 1,-4 0-53,-1 0 1,1 4 0,4 0 0,-2-2 22,-2 0 0,2-1 0,-2 2 0,0 1-2,0-2 1,2 4-19,-2-2 0,2 4 0,1-4 1,-2 0-26,-2 2 1,1-5-27,4 3 1,-1 2-1,1-2 1,0-2 9,0 0 1,0 2 0,-1 1 0,1 1 6,0-1 0,4 1 0,0-4 0,-1 4-5,-2 1 0,-1-3 106,0 4 1,4-1 0,0 3 0,-1-2 101,-2 2 0,-1-3-141,-1 1 0,1 0 0,0 5 0,0 0-27,0-1 1,-1 1 0,3-1 0,0 1-35,2 0 1,1-1 0,-6 1 0,1 1 0,0 3 0,0-3-10,0 3 1,4-3 0,0-3 0,-2-1 7,0-2 0,-3 0 24,1 5 0,4-2 1,0-1-1,0-2 30,2 2 1,-3 1 0,4 2-1,-1-1-14,1 1 0,-3 0 0,5-1 0,-1 2-39,-1 3 1,3-3 0,-6 3 0,0-3-43,2-1 1,-5-1 0,4 2 0,-1 2 58,0 1 0,1-1 1,-4-3-1,1 1 111,3 3 1,3-3-101,-4 3 0,0 1 0,-3-1 0,2-2 33,1-1 1,4-1-44,-4 0 1,1-1 0,-4 2 0,1 2 27,2 1 1,2-1 21,-2-3 0,-1 1 1,4 2-1,0 2 110,-1 2 1,-1-4-125,3 6 1,-5-6 0,2 6 0,-1 0-32,0 2 0,2-4 0,-4-2 0,2-1-114,-1 0 1,0 4 0,-1-4 0,3 0 38,-3 1 1,1-4-1,0 4 1,1 1 59,-2 2 1,-1-3 0,-1 0 0,0-1 28,0 0 0,0 1 0,0-2 0,-1 1 44,1-2 0,0 4 0,0-3 0,1 1-55,3 2 1,-3-5-1,3 4 1,-1-1-21,1 0 0,-1 1 0,4-3 0,-2 2-7,-2-1 0,2-2-59,-1-2 0,1 5 0,-6 0 1,3-1 6,2-2 1,-3 2 55,3 1 1,-3 2 0,-1-5 0,0 1 11,0 1 1,-1-5 0,3 6 0,0-3-3,2-2 0,1 1 0,-6-1 0,1 1-1,0 0 0,1 3 0,2 1 0,1-1-3,-1-2 0,-2-2 1,0 1-1,2 1-1,1 3 0,0-3 0,-4 3 1,1-3-1,3-2 0,-3 1 0,3 0 0,-2-1 0,-3 1 1,1-5-2,0 1 1,4-1 0,0 5 0,-1-1-3,-2 1 0,3-1-28,0 1 0,0 4 0,-3 0 1,2-2 26,1-1 0,0-1 1,-2 1-1,0 1-37,2 2 1,0 0 4,-4-4 0,-3-1 0,2 1 1,2-1 36,0 1 1,-4-2 14,-1-2 0,-1 2 1,6-3-1,1 3-15,-3 2 1,8-2-1,-7-1 1,1-2-3,1 2 1,2 5-1,0 2 1,-2-1-15,0-2 0,2-2 0,0 1 0,-2-1-35,0 1 0,2 0 0,0-1 0,-2 1-8,0 0 1,-3-1-1,1-1 1,0-1 73,0-2 1,0-4 3,0 5 1,-1-1-1,1 3 1,0-1 110,0-2 0,0 2-62,-1 7 1,1-7-1,0 2 1,0 0-64,0-1 1,4 1-1,0 1 1,-3-2-82,-4-2 0,1 2 0,-2-4 0,2 1 51,2 0 0,0-1 0,-2 3 0,-1-2-25,-1 2 0,-1-3 104,5 1 1,0 1 0,-2 2-1,-1-1-29,-1-2 0,-1-1-16,5 1 0,-4 3 0,-1-4 1,2 2-9,2-1 0,-4-1 0,1 3 0,1-3-14,1-2 0,-2 3 0,-2-2 0,0-1 17,0 1 1,-3 4 0,3-3-1,0 1 32,1 0 0,-1 1 0,3 3 0,-2 1-26,2-1 1,2 1 0,-1 0 0,0-1-47,2 1 1,-6-1 0,8 1 0,-1 0-40,0-1 1,-3 1 0,6-1 0,-2 1 25,-3 0 0,1-1 1,0 1-1,0-1 59,0 1 1,-5 0 0,1-1 0,1 2 46,1 3 0,1-3 0,-2 3 0,-2-2 30,2 2 0,1-3 0,2 5 0,0-2-92,0-1 1,-5 1 0,1-4 0,1 1-30,1 3 0,2-3 1,0 3-1,0-3-6,0-2 1,-1 1 0,1 0 0,0-1 25,0 1 1,-2-1 0,-1 2 0,-1 2 34,1 1 0,-3 0 0,1-5 0,2 2 64,2 3 1,-4-3-1,1 4 1,1-1-58,1 0 1,2 1 0,0-2 0,-2 2-27,-2 2 0,2-3 1,-2 3-1,2-1 54,2 1 0,-2-3 0,-1 3 0,-1-1-32,1 1 1,0-5-1,-1 4 1,0-2-17,1-1 0,1 6 0,1-6 0,-2 1-8,-2 2 1,1-5 0,4 3 0,-1-3-26,1-2 0,0 5 0,0 0 0,0-2-73,-1-1 1,1 3 0,-1 0-1,-2-1-8,-2-2 0,1 2 0,2 3 1,-1 0 99,-1 4 1,-5-3 0,4 1 0,1 1 49,-2 2 1,3-2 0,-4-1 0,-1 0-24,1-1 1,4 4-1,-3-3 1,2 1-87,-1-1 1,1 3 0,4-2 0,-1 2-4,1 1 0,-4-4 0,-1-1 0,2 0 22,2-1 1,1-2 0,-2 3 0,-1-2 43,-2-2 0,1-1 0,2 0 0,-1 4 21,-1 0 0,-1-3 0,4 1 0,-2-3 25,-2-2 1,-1 2-1,3 2 1,-1 1 10,1-2 0,1-1 0,1 0 1,-2 2-78,-2 1 0,-1-1 0,3-3 0,-3-2-119,-1-2 0,-2-4 0,-2-5-15,2 0-237,-3-6 1,5-3-617,-6-8 1,0 1-1,0-6 1008,0-1 0,-11-12 0,-4-5 0</inkml:trace>
  <inkml:trace contextRef="#ctx0" brushRef="#br2">20945 10792 7823,'0'-8'667,"0"-1"-269,0-1 1,0-1 0,0-2-399,0 0 0,0 1 0,1 0 230,4 4 0,-3-4 27,7 4 0,-6 1 1,3 0 691,-1 1 0,-2-3 36,6 5 1,-7-2 511,3 2-842,-4 3 1,-1-6-211,0 2 1,0 2 0,-1-4 102,-4 2 0,3-4 0,-7 3 808,-1-1-1043,-1 4 0,-2-6 0,0 4 128,0 2 0,1-2-336,-1 0 0,0 1 0,0 6 26,0 2 1,0-1 0,1 5 0,-1 2-54,0 2 0,0 0 0,0 3 0,2 0 95,2 2 0,-2 5 20,3-5 1,2 1 0,2-1-1,2 3 295,2 0 1,0 3-230,0-6 1,0 4 0,2-2 0,2-1-103,4 1 0,4-2 0,2-6 0,2-1-157,1-1 0,1-6 0,-1 1 0,3-3 0,0-1 0,0 0-29,-3 0 1,-1-5 0,4-4 0,-2-2-668,-2-2 0,2-4 334,0 0 0,-6-2 0,-3 2 0,1-3-110,1 0 0,-4-2 420,-2 4 1,-3-3 0,1 3 0,2-1 115,-3 1 0,-2-4 5,-4 5 1,-2-4 0,-3 2 0,0 1 186,-1-1 0,0 2-65,2 5 1,-4 0 0,2 2 0,-4 3 102,-3 1 1,0-2-200,4 4 0,-1-1 0,-2 5 0,-1 2 173,1 2 0,1 3-189,-2 6 0,2 5 1,-2 2-1,4 2 86,5-1 0,1 0-99,3 5 0,2 0 0,-2-1 0,2 1-66,2-1 0,5 0 0,-1-4 0,6 2 0,-2-6 0,5-2 0,4 0 0,-2-3 0,2 1 0,1-6 0,1-2 0,-1-4 0,1-1 0,-1-1 0,-1-4 0,-1-2 0,4-7 0,-2-2-276,-2-1 1,-2-5-158,-1 0 0,-2-2 0,-2-2 0,-3 1 237,-1-1 0,-3 5 183,2 0 1,-4-1 0,-4-3 0,-3 0-7,0 4 0,-5 3 391,4 5 1,-4 0 0,-1 2 0,-1 2 262,-3 5 1,3 2-636,-3 2 0,1 2 0,0 2 0,-1 5 0,2 2 0,-4 7 0,2 4 0,0 2 0,4 2 0,0-1 0,1 1 0,3-1 0,1 1 0,5 0 0,-2-1 0,4 1 0,1-1 0,6-5 0,2-3 0,4 2 0,0-3 0,3-4 0,2-2 0,-3-7 0,3 1 0,-3-2 0,1-4 0,0-3 0,2-8 0,0 0 0,-4-4 0,1-3 0,2-1 0,0-3-28,-5-2 0,2 0-418,-5 1 1,-2-1 0,0-1 0,-2-1-83,0-2 1,-1 1 402,-7 8 0,1-3 0,-5 4 0,-4 1 18,-3 7 1,0 0 1007,-2 8 0,2 0 0,-1 4 1,-1 0-902,1 0 0,-2 5 0,1 4 0,0 4 0,2 2 0,0 4 0,-2 1 0,1 1 0,7 5 0,-2 1 0,4 1 0,-2 2 0,1-1 0,5-7 0,-1 0 0,2-1 0,4 3 0,2-1 0,4-2 0,4-5 0,1 1 0,1-7 0,2-3 0,1-1 0,-2-3 0,1-8 0,1-3 0,-3-4 0,3 0 0,-2-3 0,-3-2 0,0-3-425,-4-5 1,2-1-1,-5 1 1,-3-2-79,0-3 0,-2 3 566,0-3 1,-6 3 0,-2 3 0,-4 1 51,-1 2 0,-4 6 133,0 2 0,-1 2 0,2 7 0,-2 1 365,-2 2 1,3 6-614,-5 4 0,7 4 0,-3 4 0,4 4 0,1 3 0,1 2 0,-1-1 0,4 2 0,2 2 0,1 1 0,4-2 0,0-1 0,2-1 0,2-2 0,2-1 0,4-3 0,4-2 0,5-2 0,0-6 0,0-3 0,2-1 0,-4-4 0,7-6 0,-5-3 0,3-7 0,-1-3 0,1-5 0,-4-2-54,1-1 0,-4-2 1,-5-2-1,-2-2-677,0-2 1,-5 5 537,4-2 0,-10-1 0,-5 1 0,-4 3 285,-3 4 0,-6 9 447,2 5 0,0 6 0,-2 0 0,-1 6-485,1 6 0,1 8-54,1 4 0,3 3 0,5 2 0,1 1 0,4 3 0,2-3 0,6 3 0,0-2 0,2-1 0,2 0 0,4-3 0,8-6 0,3-1 0,0-5 0,4-3 0,-3 1 0,2-6 0,-3-1 0,4-7 0,-3-5 0,-1-2 0,2-8 0,-4-2 0,0-3 0,-5-3 0,-4-2-337,-4-1 1,-2-5 0,-2 2 0,-2-1-133,-2 0 1,-4 1 474,-10-1 1,-1 8-1,-7 11 1,0 5 684,1 6 0,-5 4-473,0 4 1,0 4-1,4 9 1,2 5-219,3 2 0,2 6 0,8 1 0,2 0 0,5 1 0,3-1 0,2-3 0,3 2 0,5-1 0,8-8 0,4-4 0,-1-4 0,2-3 0,0-3 0,3-1 0,-4-2 0,0-4 0,-5-6 0,3-4 0,-4-4 0,-2-3 0,1-6 0,-10 3 0,-1-2 0,-1-4 0,-4 3 0,-3-7 0,-7 3 0,-3 2 0,-8 5 0,1 3 0,-2 4 0,-1 4 0,-2 5 0,-3 3 0,4 11 0,0 3 0,4 8 0,9 0 0,6 5 0,4 4 0,3-5 0,1 2 0,5-5 0,7-4 0,0-1 0,4-4 0,1-4 0,-1-2 0,-1-2 0,-2-2 0,-7-1-2133,5-2 1,-12 0 2132,0 0 0,-17 22 0,-10 7 0</inkml:trace>
  <inkml:trace contextRef="#ctx0" brushRef="#br2">20945 10613 7891,'-13'0'2993,"0"0"-2400,6 0 1,2-5-7,5-4 0,1-2-291,3-2 1,-1 0-1,6 0 1,-1 0-1,1 1 1,-1-1 122,2 0 0,-3-4 1,2 0-1,1 1-92,1 2 0,-2-3 1,-1-2-1,2-1-77,2-2 1,0-2 0,1-2-1,0-1-23,0-3 0,4-3-166,0-5 1,6 0 0,-3-1 0,1-1 105,0-2 0,-1-2 0,3-5 0,-3 2-49,-1-1 1,3 2-64,0-1 1,-4 6 0,1-2-1,-2 5-17,0 4 0,6-3-29,-2 3 1,-1-2 0,1 1-1,2 1-82,1-2 1,6-5 16,0-2 0,1-4 1,-2 4-1,2 1 279,2-2 1,-3-2-87,4-5 1,-6 0 0,4-1 0,-2 1 427,-1 0 1,7-6-301,-2-3 1,-2 4 0,-1 0 0,-1 2 219,0-1 0,1 2-324,-1-3 0,1 4 0,5 2 1,-4 2-12,0 1 1,3 0-91,0-4 0,-4 5 1,-1 3-1,-2 4-178,2 0 0,-3 2 0,3 3 1,-3 3 0,-3 5 0,-1 0-211,-2 1 0,1 4 200,3-1 1,1 1 0,-2-3 0,-1 1-212,-2 2 0,1 3 171,3-3 1,-5 6 0,-1-3-1,-2 4-66,0 1 0,0 1 210,-4-1 0,-2 0 0,-1 0-185,-1 0-189,-1 1-301,-1-1-866,-1 0-1102,-6 6 2667,0 1 0,-11-39 0,-4-12 0</inkml:trace>
  <inkml:trace contextRef="#ctx0" brushRef="#br2">23315 8168 7821,'-6'7'1439,"-1"-1"226,0-1 1,0-3-999,3 2 0,2-4 1,-1-3-1,5-2-259,2-3 0,5 0 0,-4-3 0,2-1-35,3-1 0,2 3-200,0-7 1,1 2-1,0-2 1,0-5-51,0-2 1,4-3-127,0-3 0,6 2 1,-2-8-1,2-2-217,-2-3 0,3-4 1,-2 3 0,2-4 1,0-5-1,-1 1-9,-2 3 0,-5 2 0,0 4 1,-5-4 57,-3 0 1,0 8 292,0-1 0,-1 3 0,-4 0 1,1 2 194,-1 2 1,-1 1-150,-2 4 0,1-4 0,2 1 0,1 0 140,-1 2 1,-2 3-227,-1 3 1,0-4 0,0 6 0,0-1 87,0 3 0,0 2-5,0 2 1,0 1 69,0-1-136,0 6-80,0 1 0,0 8-158,0 2 0,-1 3 1,-3 6-1,-3 1-100,-1 3 0,-3-1 198,3 5 0,-2 0 0,0 6 0,1 2-118,-1 1 0,0 4 66,2-4 0,-4 1 0,5-1 0,-1 3-187,-1-1 0,5 5 219,-5-3 1,6-1 0,-1 3 0,3 1-27,1 0 0,0 4 104,0-7 0,0-1 1,0 1-1,0 0-105,0-1 1,1-6 69,3-6 1,2-5 0,4 1 0,-1-3-76,1-1 1,-3-6 86,1-3 1,1-2-1,4-4 1,-1-2 29,1-5 0,0-2 96,0-2 1,0-4 0,-1-1 0,1-1 29,0 1 1,0-4-148,0 5 0,-1-5 0,1 0 0,0-1-90,0 2 0,0-3 58,0 3 0,1-4 0,1 0 1,2-1-41,-1 1 1,-6-1 149,-1 0 0,-1-1 0,4-1 0,-2-3 311,-2-2 1,-1 4-147,2 0 1,-2-3 0,-4 1 0,1 0 3,-1-1 0,-2 3-152,-1 3 0,5 0 1,-1 2-1,-1 1 144,-2 2 0,-1 10 21,0-2 1,0 3 245,0-3 1,-1 6-194,-4 3 1,3 2-1,-6 4-565,3 2 1,-1-1 106,2 5 0,2 1 0,-3 4 0,0-1-216,1 1 0,-2 0 261,2 0 0,3 5 0,-5 4 1,2 2 488,-1 2 0,0 1 72,1 2 0,1 4 0,-4 6 0,1 0 745,3 4 0,2 3-958,1 5 1,0 1 0,0 1 0,0 0-194,0-4 0,4-6-351,0 0 0,6-9 1,-1-6-1,1-5-323,-2-6 1,4-7-253,-4-1 1,-1-6-1,2-1-6152,1-4 7019,-5-11 0,4-28 0,-1-12 0,0-6 0,-1 0 0</inkml:trace>
  <inkml:trace contextRef="#ctx0" brushRef="#br2">24327 7784 8817,'-4'-9'1317,"-1"1"666,3-2-1416,0 4 0,1 0-335,-4 6 0,4 2 0,-3 2-20,2 5 0,1 3-152,-3 6 1,2-3 0,-2 7 0,2 0 86,2 2 0,0 2-42,0 0 0,-4-2 0,0-1 1,1-3-126,2-2 1,1-1 22,0-4 0,0 0 183,0 0 780,0-6-45,0-2 0,1-13-462,3-1 1,-1-1-195,6 6 1,-1 3-1,5-4-194,0 4 0,0-3-919,0-1 1,4 0 0,0 0-1484,-2-3 1,0-3 2330,-3-2 0,1-34 0,0-9 0</inkml:trace>
  <inkml:trace contextRef="#ctx0" brushRef="#br2">24442 7745 8515,'0'9'2866,"0"0"-2653,0-7 0,0 10 1,0-4 77,0 4 0,0-4 1,2 1-1,0 2 1,3 3-1,-2 5 308,-2 1 0,-1 1 0,0 5 0,0-1-136,0 1 1,0 4-536,0 0 0,-1-2 0,-2-7 1,-2-2-1111,3-1 1,0-8 1181,2 3 0,6-43 0,1-7 0</inkml:trace>
  <inkml:trace contextRef="#ctx0" brushRef="#br2">24622 8002 14952,'7'8'565,"-2"-1"1,0 0-555,-1 0 1,4 2 0,-3 4-16,-2 0 54,-2-1 0,-1 3 1,-1 0-1,-4 4 1,-2-1-1,-1 1 0,-1-2 629,-1 1 0,0-4-327,2 4 0,-2-3 0,4-1 0,0 1 18,1-4 0,0-1-358,5 3 1,5-5-1,2-1 1,3 1-448,4-1 0,3-5-51,0 3 1,2-4 0,3-1-1,0 0-1323,0 0 1,-2-1 1808,2-4 0,-7-53 0,-5 20 0,-1-1 0</inkml:trace>
  <inkml:trace contextRef="#ctx0" brushRef="#br2">24865 8130 7824,'-6'18'666,"5"-2"1,-3 4 0,2-2 30,2-2 0,0 2 1,2-2-1,3-3 0,7-3 1,5-2-361,3-1 1,-3-1 0,4-6-1,2-1-888,1-4 1,0-8 0,-2-8 0,-5-3 4,-3-2 1,-7-5-1,-3-2 1,-2-1 27,-2 0 1,-6 6 530,-3-2 1,-8 3 0,-4 1 0,-3 2 623,-2 3 1,2 4-375,3 8 0,-4 3 0,6 6 0,-1 0-263,3 0 0,8 29 0,3 6 0</inkml:trace>
  <inkml:trace contextRef="#ctx0" brushRef="#br2">24647 6734 9675,'0'-8'676,"0"-1"0,0-1 1,0-3-396,0-4 1,0 3-1,0-3 1,0 1-1,0 1 1,0-2 16,0 1 1,0-3 0,0 2 0,0 2 83,0 0 1,-4 3-1,-2-1-44,-1 0 0,-1 2 1,-5 2-1,0 5-31,0 2 0,5 10 1,-1 4-1,0 8-137,2 4 1,-3 2-242,6 0 0,0-1 1,4 2-1,1 2-133,4 1 0,2-1 154,5-3 0,1 0 0,2-1 0,0 1-124,2-1 0,0-3-212,-4-1 0,0-5 1,-2 1-1,-1-4 194,-1-5 710,-6-2 1,1-6 0,-10 0 3,-7 0 1,-1-6-283,-7-2 1,0 1 0,-5-1 0,0 1 338,1 0 1,-1 4-888,0-1 1,6 3 0,3 1-3709,3 0 4016,7 5 0,41 14 0,16 8 0</inkml:trace>
  <inkml:trace contextRef="#ctx0" brushRef="#br2">24891 7438 7855,'-9'0'9830,"0"0"-9201,7 0 0,10 2 1,11 0-1338,2 3 478,2-1 0,2-4 1,1 0-1,0-1 0,-1-4 1,1-3 229,0-4 0,-8-16 0,1-8 0,0-2 0,1 0 0</inkml:trace>
  <inkml:trace contextRef="#ctx0" brushRef="#br2">24955 7118 7855,'0'9'2762,"0"-1"-1159,0 2 0,5-3 0,5 0 0,6 1-1352,5-1 0,5-5 0,4 3-251,4-4 0,5-10 0,4-5 0,5 0 0,0 0 0</inkml:trace>
  <inkml:trace contextRef="#ctx0" brushRef="#br2">25480 8872 8592,'-7'-1'1338,"2"-4"0,8-2-823,2-6 1,0 1-1,0-1 1,3-1 527,3-3 1,2 1-751,0-5 0,0-5 0,1-4 0,2 0 0,2-1 0,2-5 171,3-5 0,-3-3-607,1-3 1,-4-3 0,5 2 0,-1-5-287,-1-2 1,0-5 0,-4 5 0,-1-1-466,-3-1 1,0-1 819,-3-6 1,-3 1-1,-2 2 1,-1 1 486,1-1 1,-3-1-251,4-2 1,-4 1 0,-1 2 0,0 3 206,0 1 1,0 1-123,0 5 0,0 1 0,0 3 0,0 5-21,0 2 1,0 6-234,0-1 0,4 8 0,1 0 0,-2 5-9,-2-1 0,0 4 54,4 2 0,-4 3 0,3 1 130,-2 0-93,-2 1 1,-2 5-2,-2 2 0,-2 10-268,-2 3 1,-2 8-1,4 4 1,-1 2-487,-3 5 1,3 8 399,-2-1 0,2 7 1,-3 3-1,3 2-382,2 2 0,-1 3 448,2 5 0,2-8 0,-2 3 0,2-1-10,2 0 0,0 0 275,0-3 0,0-3 0,0-6 0,0-1 593,0-3 0,6 0-480,3-8 1,1 1 0,0-10-1,-2-3 583,2-4-682,2 2 1,0-11 0,1 3 0,0-4-71,0-4 0,-2 1-48,-2-5 0,2-5 1,-2-4-1,2 0 178,2-2 0,0 1-153,-1-4 0,1 2 0,0 5 1,0-2-16,0 1 1,-1-4 159,1-1 1,0 1-1,0-1 1,0-2-177,0-1 0,-1-2-32,1 0 1,0 1-1,-2-2 1,-1-2-86,-1-1 1,-6-5 201,1 1 1,2 1 0,-2-1-1,-1-2 103,-2-1 0,-5-1 19,0 0 1,-5 1 0,3 2 0,-1 6 712,-3 2 1,3 1-129,-1 0 0,3 8 0,-2 4 1405,2 4-1911,-5 7 1,7-1 0,-4 8 0,1 4 69,3 4 1,-3 2-554,2 3 1,-2 3 0,4 6-1,-3 1-262,3 2 1,-1 4 317,-2 6 0,4 0 1,-3 4-1,2 4 206,2 3 0,-4 5 42,0 1 1,-1 5-1,5-1 1,0 2 276,0 2 1,0-7-181,0-6 0,0-5 0,0-11 1,0-3-1456,0-7-791,6-8 0,1-1-1634,6-12 0,-4-2 3734,-1-15 0,-5-31 0,3-17 0</inkml:trace>
  <inkml:trace contextRef="#ctx0" brushRef="#br2">26377 7925 7783,'0'-9'527,"-2"2"0,-1 0 3345,-1 0-3490,0 4 1,4 3 0,-2 10 0,-1 4 0,-1 5 0,1 1 198,2 2 0,1 8 0,-1 4 0,-2 3-255,-2 2 1,1-1-228,4 1 0,-4 3 0,0-1 0,1-4-48,1-5 0,2-7-1409,0-3 0,0-11-1333,0-11 0,0-11 2691,0-11 0,3-19 0,0-10 0,1-5 0,-1 1 0</inkml:trace>
  <inkml:trace contextRef="#ctx0" brushRef="#br2">26364 7925 7783,'0'14'1365,"0"3"0,0-3 987,0 3 0,0 2-1726,0-2 0,5 4 0,4-4 0,4-1-311,4-2 1,-1-7-1532,5-2 0,0-4 0,5-2 0,-2-5 1216,-3-7 0,-7-22 0,-3-11 0,-1-6 0,0 0 0</inkml:trace>
  <inkml:trace contextRef="#ctx0" brushRef="#br2">26582 7771 7783,'-13'21'466,"1"-1"1,2 0 334,2 0 0,1-4 1,-2 1-1,3-3 398,1-1 0,3 1-697,-2 3 1,3-3 0,1 5 0,0-1 215,0 4 1,0 3-580,0 5 0,-2 3 0,-1 5 0,-1 1-182,1-1 0,-2 1-233,0-1 1,0-5 0,2-5-1,-2-5-2152,3-6-1679,0-9 4107,2-2 0,6-51 0,1-12 0</inkml:trace>
  <inkml:trace contextRef="#ctx0" brushRef="#br2">26633 8142 15558,'7'9'2152,"-1"-2"-2099,-1-1 0,-3-1 1,2 0-1,-3 3 0,-1 4-424,0 0 1,-1 3-1,-2 0 1,-3 4 192,-1 1 0,0-3 1,-3 3-1,2 0-88,-2-1 0,4 1 420,2 2 0,2-2 1,2-5-1,3 1-511,6-5 0,-1 1-210,9-8 1,3 0 0,2-4 0,3-1-1357,5-3 1,-3-5 1922,3-8 0,-12-24 0,-3-12 0,1-6 0,1 0 0</inkml:trace>
  <inkml:trace contextRef="#ctx0" brushRef="#br2">26851 8194 7783,'-6'25'548,"0"-4"0,-4-1 0,3-1 1003,1-3 1,2 2-1,4-1-17,0-1 1,2-8-1331,2-3 1,3-4 0,6-1-1,0 0-526,-1 0 1,5 0 92,1 0 0,0-1 0,-2-4 0,1-3-84,-2-4 0,0 0 41,-3-1 0,0-6 0,-2-1 0,-3-1-70,-1 0 1,-2 1 971,-4-2 1,0 3 0,0 3 0,0-1 1049,0 1 1,-6 3-1042,-2 5 0,-4-2 1,-1 6-1,1 1-166,-1 1 1,-1 2-827,-3 0 0,2 6 0,-2 3 0,3 2-1212,1 2 0,5 0-2726,-1-1 4291,6-5 0,9-18 0,8-10 0</inkml:trace>
  <inkml:trace contextRef="#ctx0" brushRef="#br2">26658 6452 7811,'0'-8'478,"0"-1"1,0-1 926,0-1 1,0 2-272,0 1 0,0-1 545,0-3-1444,0 4 0,0 8 0,-1 9 0,-2 4 98,-1 4 1,-5 3-250,5 5 0,-7 2 0,-1 3 0,-3 4 303,-1 3 0,-4 2-298,-1-1 1,-4 1 0,1-2 0,3-3-285,4-4 0,3-5-541,1-3 151,6-4 0,8-11 582,12-3 1,1-8 0,7-3 0,2 0 496,1 3 1,4-2 132,1 2 0,-2-1 0,3 5 0,-3 2 565,-1 2 1,-2-1-1003,-2 6 0,0-2 0,-5 3 1,-2-2-36,-5 2-2421,1-4-2612,-10 0 2716,-1-6 2162,-7-6 0,-11-35 0,-2-15 0</inkml:trace>
  <inkml:trace contextRef="#ctx0" brushRef="#br2">18742 6452 10730,'1'13'-207,"2"0"0,3-2 207,1-2 0,35 19 0,14 1 0</inkml:trace>
  <inkml:trace contextRef="#ctx0" brushRef="#br2">19241 6849 10847,'-6'0'1106,"6"0"-1106,8 0 0,37 12 0,11 2 0</inkml:trace>
  <inkml:trace contextRef="#ctx0" brushRef="#br2">19625 7233 7868,'-12'2'3501,"0"2"1,4 5-3491,3 2 1,4-2 0,2-1-1,5 2 1,7 0-12,7-2 0,38-2 0,11-6 0</inkml:trace>
  <inkml:trace contextRef="#ctx0" brushRef="#br2">19959 7745 7868,'-6'13'595,"3"-1"0,-4-2 1,1-2 1367,3 2 0,2 1-2033,1 2 0,0 4 1,0 0-1,1-1 0,4-2 1,5-1 69,5 0 0,22-17 0,10-5 0</inkml:trace>
  <inkml:trace contextRef="#ctx0" brushRef="#br2">20202 8245 7868,'-20'7'421,"-3"4"0,8-2 1,3 2 1661,7 2-2072,3 0 1,2 0-1,2-1 1,2 0-1,4-4 1,5-3-2345,4-4 2333,-3-1 0,22-6 0,-2-1 0</inkml:trace>
  <inkml:trace contextRef="#ctx0" brushRef="#br2">20356 8680 7848,'-15'13'0,"0"0"0,-2-1 2023,1 1-1791,8 0 0,2 0 0,6 0 0,1-2 0,5-2 0,5-5-2977,5-3 2745,7-1 0,14-22 0,10-7 0</inkml:trace>
  <inkml:trace contextRef="#ctx0" brushRef="#br2">20509 8987 7848,'-12'13'205,"-1"0"0,0 0 1,2 0 802,2-1 0,-1 1 1,6 0-1,1 0-999,2 0 1,5-1 0,1 1 0,3 0-863,2 0 0,1-5-444,2 1 1297,5-6 0,8 8 0,7-4 0</inkml:trace>
  <inkml:trace contextRef="#ctx0" brushRef="#br2">20676 9410 7848,'-13'13'408,"-4"-1"1,1 1 0,4 0 462,2 0 0,7 0 1,-2-1-987,4 1 1,7-6-1,4-2 1,4-4-2744,3-1 2858,6 0 0,8 0 0,9 0 0</inkml:trace>
  <inkml:trace contextRef="#ctx0" brushRef="#br2">20740 9691 7813,'-13'13'278,"0"4"0,2 0 0,1-1 425,1-2 0,7 3 0,-3 0 1,5-2-595,5-5 1,-1 0 0,7-6-1,4-1-4039,-1-2 3930,0-1 0,16-23 0,4-5 0</inkml:trace>
  <inkml:trace contextRef="#ctx0" brushRef="#br2">20842 9999 7813,'-18'18'0,"-2"2"0</inkml:trace>
  <inkml:trace contextRef="#ctx0" brushRef="#br2">20804 10076 7813,'-4'17'574,"-1"1"0,3 1-261,0-1 1,2-1-1,2-4 1,2 0-1700,4 0 1,4-2 1385,1-3 0,5 4 0,2-5 0</inkml:trace>
  <inkml:trace contextRef="#ctx0" brushRef="#br2">20907 10319 7813,'-13'21'3493,"0"0"1,-1-4-3192,9-8 1,4 0 0,-3 3 0,2 1-1169,2 0 0,2-2 0,2-1 866,5-1 0,19-18 0,6 1 0</inkml:trace>
  <inkml:trace contextRef="#ctx0" brushRef="#br2">20958 10549 7813,'-24'17'1416,"2"0"0,4 0-245,-1 2 1,11-3 0,-1 3-1,6 1 1,5-1 0,2-1-2148,5-2 1,3-3 0,4-5 0,2-3 975,2-4 0,13-24 0,7-5 0</inkml:trace>
  <inkml:trace contextRef="#ctx0" brushRef="#br2">20971 10882 7309,'5'13'-257,"-3"0"0,2-1 1661,-3 1-1160,-1 0 1,5 0-1,0-2-1236,2-2 992,-4-4 0,-3-5 0,-7 0 0</inkml:trace>
  <inkml:trace contextRef="#ctx0" brushRef="#br2">21111 11228 7813,'-12'18'407,"-5"-4"0,1 5 0,5-2 304,5 0 0,4 0 1,4-5-793,2-4 1,8-2 80,5-6 0,11-17 0,-1-5 0</inkml:trace>
  <inkml:trace contextRef="#ctx0" brushRef="#br2">21214 11650 7813,'-13'20'0,"-4"4"0,0-2 0,3 2 1453,4 1 1,4 2 0,6 2 0,3 1-1807,5-2 1,2-2-1,12-5 1,1-4 352,1-3 0,18-18 0,5-4 0</inkml:trace>
  <inkml:trace contextRef="#ctx0" brushRef="#br2">21445 12201 7802,'-32'31'250,"5"3"0,6 5 2172,2 3-2402,8 4 0,5 5 1,6-1-1,3-2-20,6-1 0,28 0 0,-10-21 0,0-1 0</inkml:trace>
  <inkml:trace contextRef="#ctx0" brushRef="#br2">21521 12943 7802,'-24'44'780,"3"3"0,4 3 189,3 1 0,6 5 0,6-2-969,4-4 0,11 1 0,7-6 0</inkml:trace>
  <inkml:trace contextRef="#ctx0" brushRef="#br2">21611 13750 7794,'-6'47'441,"-1"1"1,0 3-1,3 5 1,2 2-442,2 3 0,8 1 0,2 7 0,-3-19 0,0 0 0,0 0 0</inkml:trace>
  <inkml:trace contextRef="#ctx0" brushRef="#br2">21675 14467 7794,'-8'0'279,"0"1"1,3 3 0,2 5-1,2 2 333,1 2 0,0 6 0,1 2 0,3 5-1019,5 3 0,2 0 407,2 5 0,0 0 0,0 5 0</inkml:trace>
  <inkml:trace contextRef="#ctx0" brushRef="#br3">15375 5315 8058,'-18'0'0,"-4"2"269,3 1 1,2 4 0,2 4-1,2 2 96,2 2 1,-1 3-1,2 5 1,2 0 13,4 0 0,3 4 0,1 0 0,1-2-257,3 0 1,4-6 0,7-3-123,4-3 0,24-14 0,5-12 0</inkml:trace>
  <inkml:trace contextRef="#ctx0" brushRef="#br4">15445 5573 8058,'30'-17'453,"2"3"1,-6-6 0,-1-4 263,-5-6 0,-3-2 0,-7 0 1,-2 2-522,-5-2 1,-8 0 0,-6 1 0,-8 5 133,-7 1 1,-8 2-1,-9 3 1,-1 3-279,-2 6 0,0 7 1,0 0-1,0 4-218,0 4 1,10 8 0,7 7 0,8 2-901,10 2 0,6 4 0,11-1 1066,10-5 0,22-9 0,13-6 0,8 0 0,-1 0 0</inkml:trace>
  <inkml:trace contextRef="#ctx0" brushRef="#br2">15705 5571 8058,'-10'11'-21,"1"1"1,1 1 0,0 1-1,2 2 1,2 1 0,3 1 370,1 0 1,6-3 0,5 3 0,4 0-1,4-2 1,4 1-69,3-3 0,2-1 0,-3-2 0,3-1-108,2-2 0,-4-3 0,4-6 0,-2-4-213,-3-7 1,0-1 0,-4-6-1,-2-1 39,-3-2 0,-24-31 0,-6-9 0</inkml:trace>
  <inkml:trace contextRef="#ctx0" brushRef="#br2">16095 5640 10689,'-5'0'231,"5"-1"0,7-5 0,4-4-220,5-4 1,-2-6 0,3-1-1,0-3-195,-3-3 0,3-5 1,-2 1-1,-1-5 0,-1-2 1,-3-1 23,-2 0 1,-3-1-1,-6-3 1,-3 2 431,-4 2 0,-11-1 1,-5 3-1,-6-3 23,-5 0 1,-5 1 0,-6-1-1,-1-1 196,-3 0 0,7 9-279,-3 1 1,7 12 0,0 8 0,1 6 167,-1 3 1,0 10-383,0 7 0,2 8 1,-3 13-1,-1 4-50,0 6 1,4 5 77,17-23 1,2 1 0,1 0 0,2-1 0,-13 30 0,2 0 53,4 4 1,8-5-78,3 0 0,4 0 1,7-8-1,3 0-217,5-2 1,4-2 0,13-3 0,1-4-1246,5-2 1,7-7 776,4-2 1,4-8 681,4-4 0,10-9 0,9-4 0,-18 0 0,0-1 0,0 1 0</inkml:trace>
  <inkml:trace contextRef="#ctx0" brushRef="#br2">17037 5008 7948,'-7'11'178,"0"-2"1,1-1 0,1 4 0,0 3-1,2 2 1,2 2 115,1 3 0,0-1 0,0 11 0,0 3 0,0 3 0,0 4-419,0 5 0,4 2 1,1 6-1,0 1-38,0-1 1,3-6 0,-4 1 0,-1-1-128,3 0 0,-5-7 0,3-1 1,-3-9-219,-1-9 0,4-5 508,0-7 0,-6-55 0,-4-15 0</inkml:trace>
  <inkml:trace contextRef="#ctx0" brushRef="#br2">17049 4940 7945,'-12'-12'35,"2"1"1,3-1 170,3 1 1,2-2 0,2-1 0,2-3 358,2-1 1,2 3-1,7-3 1,1 0-303,1 1 1,6 2 0,-1 0 0,4 4-187,3 3 1,0 3 0,-4 5 0,0 2-48,0 6 1,-2 5-1,0 11 1,-3 3-172,-2 4 1,0 2 0,-6 2 0,-3 2 127,-3 2 1,-2 3 166,-2-4 0,0 2 1,-3-3-1,-3 0 315,-6-4 0,-3-1-393,0-9 0,0-2 0,-4-8 0,-1-2-172,-2-4 1,1-5-101,1-2 0,-1-3 1,2-3-1,-2 0-874,2-3 0,0-1 1070,7-1 0,3-16 0,9-4 0</inkml:trace>
  <inkml:trace contextRef="#ctx0" brushRef="#br2">17566 5559 8876,'-8'4'1162,"3"0"0,5-1 0,8-2-1059,5-1 1,7-4 0,-1-1 0,3-1-260,1-3 0,0-3 0,0-2 0,-2-2 0,-1-1 1,-6-1 82,-5 0 1,-4 3 0,-7-4 0,-3 0 982,-6 1 1,-6 1-111,-6 6 1,-4 1-1,-1 2 1,0 4-410,0 3 1,-2 11 0,4 7 0,3 7-755,3 7 0,7 2 363,1 1 0,37 11 0,13 2 0</inkml:trace>
  <inkml:trace contextRef="#ctx0" brushRef="#br2">26789 5900 7845,'0'-11'594,"-2"-4"-435,-1-1 1,-3 1 0,-3 4-1,2-1 26,-2 1 1,1-1 0,-2 2-1,-3 1-121,1 1 1,-5 2 0,0-3 0,-1 3-262,-2 1 1,2-4 0,-1 2-1,0 0-41,1-1 0,-5 4 0,1-4 0,-3 1 100,-1 0 0,-3-3 0,-2 3 0,-2-2 137,-1 1 1,-2-2 13,-2 2 1,1-2 0,-4 0 0,-1 1 125,-3 1 1,5 0 0,-6-2 0,2 1 14,-1 2 1,-2 4-1,-2-2 1,-2 1-153,-1 0 0,-2 1 0,-3 3 0,-2 0-52,-2 0 0,2 0 0,-2 0 0,1 0 20,-1 0 1,-4 1-1,30 0 1,-1 0-1,1 2 1,0-1 32,1 2 1,1-1 0,-1 0 0,1 0 0,-1 2 0,-1 0 0,0 0 0,0 1 18,-1 0 0,-1 0 0,3 1 0,-1 0 0,0 0 0,0-1 0,2 1 0,0 0-12,0 0 1,-1 2 0,1 0 0,0 2 0,0-2 0,0 1 0,1 1 0,0 0-6,1 0 0,-1 1 1,2-1-1,-1 1 1,-28 11-1,1 0 27,0 0 1,0 0-19,8-1 1,-4 3 0,3 0 0,0 3-6,0 2 1,2-4-13,7 5 0,-2 0 0,2 3 0,-2 1-91,2-1 0,2-3 33,6-1 0,-4 1 1,-2 5-1,1 1-103,-1 1 1,3 0 181,6-4 1,-1 5 0,4 0 0,0 2 87,0 2 1,1-3-53,4-2 1,6 2 0,1-1 0,3 1 195,2-1 0,1 4-102,2-5 1,3 5-1,4-1 1,-2 2-10,-1-2 1,1 1-208,3-5 1,0 4-1,0-2 1,1 0-101,3-1 0,1 4 97,2 0 0,4-3 0,-2 2 1,3 1 5,4-3 0,0 4 43,0-6 0,-2 0 0,5-2 0,1 1 42,2 1 0,-3-1 83,0-6 0,0 3 0,4-2 0,0 3 54,0-2 0,1-1-13,3 2 1,-1 1-1,4-1 1,4-1 18,3-2 0,-2 2-113,4-2 0,1 2 1,3 0-1,0-1-58,-1-2 1,3-3 0,-3 4 0,4-1-208,4 0 0,-3 2 126,3-6 0,-2 1 0,2-4 0,4 0-55,2 0 0,-4-1 81,-2-3 0,1 1 1,0-4-1,3-2 114,4-2 0,-4 0 0,3-1 0,-1 1 121,1-1 1,5-3-123,-29-4 0,-1 0 0,32 0 1,-31-1-1,-1 0 0,1 0 0,1-1 6,-1 0 0,1-1 1,-1-1-1,1 1-47,0-1 0,0 0 0,29 0 0,-29 0 0,1 0 0,-2-1 0,0 1-36,31-4 1,-30 1-1,0-1-51,-1-1 1,-1-1-1,27-2 1,-2 1 0,-1-4-23,0-3 0,3 2 129,2-4 0,-6 0 0,1-1 0,-2-1 51,-2-2 0,2-2 1,3-1-1,0 0-10,-4 0 0,2-4-52,-5 1 1,5-2-1,-3 2 1,0-2 32,-2-1 0,-3 2-11,-1-4 0,0 2 0,-1-3 0,-2 3-2,-1 1 1,-3-3-27,3 4 0,-5-5 0,1 2 1,-2-2-153,-2 1 0,0-2 84,-4 2 1,3-2-1,-3-1 1,-1-1-96,-2 1 1,-3 0 142,-1-1 1,0-3 0,-1 0 0,-3 1 32,-4 1 0,1-4-1,-5-2 0,3-1 0,-8-1 1,2 4 82,0 0 0,-6-3 0,3 1 1,-1-2 68,0 2 1,0-2-169,-4 1 0,0-1 1,-1-2-1,-2 0-112,-1 0 1,-3 0 62,3 0 0,-5 0 0,1-1 0,-2-1-26,-2-2 1,0 0 76,-4 4 1,4 0 0,-5-1 0,2-1 129,-1-2 1,0 0-143,0 4 1,2 0 0,-3-1 0,-1-1 44,0-2 1,0 0 99,-1 4 0,-3-4 0,2-1 0,-5 2-37,-1 1 0,-6 0-168,1 6 0,-2 1 0,-3-1 0,-1 0 1,-1 1 1,-9 2-3,1 4 0,17 18 1,-1 0-1,0-1 1,-1 1-1,-2 0 1,-1 1-293,0 0 1,-1 1 0,-2 1 0,-1 0 324,-1 2 0,-2 1 0,-4 1 0,-2 1 1,-4 0-1,-2 2 0,-2 0 0,-1 1-6,-2 2 0,-1 2 1,-5 0-1,-1 2-22,18 1 1,0 0-1,-1 1 1,-2 2-1,0 0 1,-2 2 0,-2 1-1,-1 2 1,0 1-1,-1 1 1,1 1 0,0 0-524,1 2 1,0 1 0,0 0 0,-1 1 0,-1 1 0,1 1 580,-3 2 0,1 2 0,0 1 0,0-1 0,0 0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75B617-D5BA-7540-8647-2C59638E98E6}"/>
              </a:ext>
            </a:extLst>
          </p:cNvPr>
          <p:cNvSpPr>
            <a:spLocks noGrp="1" noChangeArrowheads="1"/>
          </p:cNvSpPr>
          <p:nvPr>
            <p:ph type="hdr" sz="quarter"/>
          </p:nvPr>
        </p:nvSpPr>
        <p:spPr bwMode="auto">
          <a:xfrm>
            <a:off x="0" y="0"/>
            <a:ext cx="3082925" cy="549275"/>
          </a:xfrm>
          <a:prstGeom prst="rect">
            <a:avLst/>
          </a:prstGeom>
          <a:noFill/>
          <a:ln w="9525">
            <a:noFill/>
            <a:miter lim="800000"/>
            <a:headEnd/>
            <a:tailEnd/>
          </a:ln>
          <a:effectLst/>
        </p:spPr>
        <p:txBody>
          <a:bodyPr vert="horz" wrap="none" lIns="95290" tIns="47645" rIns="95290" bIns="47645" numCol="1" anchor="ctr" anchorCtr="0" compatLnSpc="1">
            <a:prstTxWarp prst="textNoShape">
              <a:avLst/>
            </a:prstTxWarp>
          </a:bodyPr>
          <a:lstStyle>
            <a:lvl1pPr defTabSz="952500">
              <a:defRPr sz="1300" baseline="0">
                <a:latin typeface="Arial Unicode MS" pitchFamily="34" charset="-128"/>
                <a:ea typeface="+mn-ea"/>
                <a:cs typeface="+mn-cs"/>
              </a:defRPr>
            </a:lvl1pPr>
          </a:lstStyle>
          <a:p>
            <a:pPr>
              <a:defRPr/>
            </a:pPr>
            <a:endParaRPr lang="fr-FR"/>
          </a:p>
        </p:txBody>
      </p:sp>
      <p:sp>
        <p:nvSpPr>
          <p:cNvPr id="51203" name="Rectangle 3">
            <a:extLst>
              <a:ext uri="{FF2B5EF4-FFF2-40B4-BE49-F238E27FC236}">
                <a16:creationId xmlns:a16="http://schemas.microsoft.com/office/drawing/2014/main" id="{A58713BD-1F21-4845-A60A-32089F19D41A}"/>
              </a:ext>
            </a:extLst>
          </p:cNvPr>
          <p:cNvSpPr>
            <a:spLocks noGrp="1" noChangeArrowheads="1"/>
          </p:cNvSpPr>
          <p:nvPr>
            <p:ph type="dt" idx="1"/>
          </p:nvPr>
        </p:nvSpPr>
        <p:spPr bwMode="auto">
          <a:xfrm>
            <a:off x="4030663" y="0"/>
            <a:ext cx="3082925" cy="549275"/>
          </a:xfrm>
          <a:prstGeom prst="rect">
            <a:avLst/>
          </a:prstGeom>
          <a:noFill/>
          <a:ln w="9525">
            <a:noFill/>
            <a:miter lim="800000"/>
            <a:headEnd/>
            <a:tailEnd/>
          </a:ln>
          <a:effectLst/>
        </p:spPr>
        <p:txBody>
          <a:bodyPr vert="horz" wrap="none" lIns="95290" tIns="47645" rIns="95290" bIns="47645" numCol="1" anchor="ctr" anchorCtr="0" compatLnSpc="1">
            <a:prstTxWarp prst="textNoShape">
              <a:avLst/>
            </a:prstTxWarp>
          </a:bodyPr>
          <a:lstStyle>
            <a:lvl1pPr algn="r" defTabSz="952500">
              <a:defRPr sz="1300" baseline="0">
                <a:latin typeface="Arial Unicode MS" pitchFamily="34" charset="-128"/>
                <a:ea typeface="+mn-ea"/>
                <a:cs typeface="+mn-cs"/>
              </a:defRPr>
            </a:lvl1pPr>
          </a:lstStyle>
          <a:p>
            <a:pPr>
              <a:defRPr/>
            </a:pPr>
            <a:endParaRPr lang="fr-FR"/>
          </a:p>
        </p:txBody>
      </p:sp>
      <p:sp>
        <p:nvSpPr>
          <p:cNvPr id="2052" name="Rectangle 4">
            <a:extLst>
              <a:ext uri="{FF2B5EF4-FFF2-40B4-BE49-F238E27FC236}">
                <a16:creationId xmlns:a16="http://schemas.microsoft.com/office/drawing/2014/main" id="{0DD9499F-FFAD-EE45-A57C-18E9487EEDB7}"/>
              </a:ext>
            </a:extLst>
          </p:cNvPr>
          <p:cNvSpPr>
            <a:spLocks noGrp="1" noRot="1" noChangeAspect="1" noChangeArrowheads="1" noTextEdit="1"/>
          </p:cNvSpPr>
          <p:nvPr>
            <p:ph type="sldImg" idx="2"/>
          </p:nvPr>
        </p:nvSpPr>
        <p:spPr bwMode="auto">
          <a:xfrm>
            <a:off x="781050" y="784225"/>
            <a:ext cx="5549900" cy="384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38E0346A-B294-2E4B-A668-B9C1F5FB8099}"/>
              </a:ext>
            </a:extLst>
          </p:cNvPr>
          <p:cNvSpPr>
            <a:spLocks noGrp="1" noChangeArrowheads="1"/>
          </p:cNvSpPr>
          <p:nvPr>
            <p:ph type="body" sz="quarter" idx="3"/>
          </p:nvPr>
        </p:nvSpPr>
        <p:spPr bwMode="auto">
          <a:xfrm>
            <a:off x="947738" y="4862513"/>
            <a:ext cx="5218112" cy="4625975"/>
          </a:xfrm>
          <a:prstGeom prst="rect">
            <a:avLst/>
          </a:prstGeom>
          <a:noFill/>
          <a:ln w="9525">
            <a:noFill/>
            <a:miter lim="800000"/>
            <a:headEnd/>
            <a:tailEnd/>
          </a:ln>
          <a:effectLst/>
        </p:spPr>
        <p:txBody>
          <a:bodyPr vert="horz" wrap="none" lIns="95290" tIns="47645" rIns="95290" bIns="47645" numCol="1" anchor="ctr" anchorCtr="0" compatLnSpc="1">
            <a:prstTxWarp prst="textNoShape">
              <a:avLst/>
            </a:prstTxWarp>
          </a:bodyPr>
          <a:lstStyle/>
          <a:p>
            <a:pPr lvl="0"/>
            <a:r>
              <a:rPr lang="fr-FR" altLang="en-US" noProof="0"/>
              <a:t>Cliquez pour modifier les styles du texte du masque</a:t>
            </a:r>
          </a:p>
          <a:p>
            <a:pPr lvl="1"/>
            <a:r>
              <a:rPr lang="fr-FR" altLang="en-US" noProof="0"/>
              <a:t>Deuxième niveau</a:t>
            </a:r>
          </a:p>
          <a:p>
            <a:pPr lvl="2"/>
            <a:r>
              <a:rPr lang="fr-FR" altLang="en-US" noProof="0"/>
              <a:t>Troisième niveau</a:t>
            </a:r>
          </a:p>
          <a:p>
            <a:pPr lvl="3"/>
            <a:r>
              <a:rPr lang="fr-FR" altLang="en-US" noProof="0"/>
              <a:t>Quatrième niveau</a:t>
            </a:r>
          </a:p>
          <a:p>
            <a:pPr lvl="4"/>
            <a:r>
              <a:rPr lang="fr-FR" altLang="en-US" noProof="0"/>
              <a:t>Cinquième niveau</a:t>
            </a:r>
          </a:p>
        </p:txBody>
      </p:sp>
      <p:sp>
        <p:nvSpPr>
          <p:cNvPr id="51206" name="Rectangle 6">
            <a:extLst>
              <a:ext uri="{FF2B5EF4-FFF2-40B4-BE49-F238E27FC236}">
                <a16:creationId xmlns:a16="http://schemas.microsoft.com/office/drawing/2014/main" id="{B3BB6C4E-4DDB-2745-B7DA-1F86026C6677}"/>
              </a:ext>
            </a:extLst>
          </p:cNvPr>
          <p:cNvSpPr>
            <a:spLocks noGrp="1" noChangeArrowheads="1"/>
          </p:cNvSpPr>
          <p:nvPr>
            <p:ph type="ftr" sz="quarter" idx="4"/>
          </p:nvPr>
        </p:nvSpPr>
        <p:spPr bwMode="auto">
          <a:xfrm>
            <a:off x="0" y="9721850"/>
            <a:ext cx="3082925" cy="550863"/>
          </a:xfrm>
          <a:prstGeom prst="rect">
            <a:avLst/>
          </a:prstGeom>
          <a:noFill/>
          <a:ln w="9525">
            <a:noFill/>
            <a:miter lim="800000"/>
            <a:headEnd/>
            <a:tailEnd/>
          </a:ln>
          <a:effectLst/>
        </p:spPr>
        <p:txBody>
          <a:bodyPr vert="horz" wrap="none" lIns="95290" tIns="47645" rIns="95290" bIns="47645" numCol="1" anchor="b" anchorCtr="0" compatLnSpc="1">
            <a:prstTxWarp prst="textNoShape">
              <a:avLst/>
            </a:prstTxWarp>
          </a:bodyPr>
          <a:lstStyle>
            <a:lvl1pPr defTabSz="952500">
              <a:defRPr sz="1300" baseline="0">
                <a:latin typeface="Arial Unicode MS" pitchFamily="34" charset="-128"/>
                <a:ea typeface="+mn-ea"/>
                <a:cs typeface="+mn-cs"/>
              </a:defRPr>
            </a:lvl1pPr>
          </a:lstStyle>
          <a:p>
            <a:pPr>
              <a:defRPr/>
            </a:pPr>
            <a:endParaRPr lang="fr-FR"/>
          </a:p>
        </p:txBody>
      </p:sp>
      <p:sp>
        <p:nvSpPr>
          <p:cNvPr id="51207" name="Rectangle 7">
            <a:extLst>
              <a:ext uri="{FF2B5EF4-FFF2-40B4-BE49-F238E27FC236}">
                <a16:creationId xmlns:a16="http://schemas.microsoft.com/office/drawing/2014/main" id="{5A2FF21E-0A84-9B4F-A4E4-B0905C4B3C40}"/>
              </a:ext>
            </a:extLst>
          </p:cNvPr>
          <p:cNvSpPr>
            <a:spLocks noGrp="1" noChangeArrowheads="1"/>
          </p:cNvSpPr>
          <p:nvPr>
            <p:ph type="sldNum" sz="quarter" idx="5"/>
          </p:nvPr>
        </p:nvSpPr>
        <p:spPr bwMode="auto">
          <a:xfrm>
            <a:off x="4030663" y="9721850"/>
            <a:ext cx="3082925" cy="550863"/>
          </a:xfrm>
          <a:prstGeom prst="rect">
            <a:avLst/>
          </a:prstGeom>
          <a:noFill/>
          <a:ln w="9525">
            <a:noFill/>
            <a:miter lim="800000"/>
            <a:headEnd/>
            <a:tailEnd/>
          </a:ln>
          <a:effectLst/>
        </p:spPr>
        <p:txBody>
          <a:bodyPr vert="horz" wrap="none" lIns="95290" tIns="47645" rIns="95290" bIns="47645" numCol="1" anchor="b" anchorCtr="0" compatLnSpc="1">
            <a:prstTxWarp prst="textNoShape">
              <a:avLst/>
            </a:prstTxWarp>
          </a:bodyPr>
          <a:lstStyle>
            <a:lvl1pPr algn="r" defTabSz="952500">
              <a:defRPr sz="1300" baseline="0" smtClean="0"/>
            </a:lvl1pPr>
          </a:lstStyle>
          <a:p>
            <a:pPr>
              <a:defRPr/>
            </a:pPr>
            <a:fld id="{2FB7F854-77CC-E24A-9DB1-3D0C6CBFEE56}" type="slidenum">
              <a:rPr lang="fr-FR" altLang="en-US"/>
              <a:pPr>
                <a:defRPr/>
              </a:pPr>
              <a:t>‹#›</a:t>
            </a:fld>
            <a:endParaRPr lang="fr-FR"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r.wikipedia.org/wiki/Tissu_v%C3%A9g%C3%A9ta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fr.wikipedia.org/wiki/Trach%C3%A9ide" TargetMode="External"/><Relationship Id="rId5" Type="http://schemas.openxmlformats.org/officeDocument/2006/relationships/hyperlink" Target="http://fr.wikipedia.org/wiki/Fichier:Egeved.JPG" TargetMode="External"/><Relationship Id="rId4" Type="http://schemas.openxmlformats.org/officeDocument/2006/relationships/hyperlink" Target="http://fr.wikipedia.org/wiki/Parenchym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17DC0B19-634F-6C48-AF7C-94299C546D57}"/>
              </a:ext>
            </a:extLst>
          </p:cNvPr>
          <p:cNvSpPr>
            <a:spLocks noGrp="1" noRot="1" noChangeAspect="1" noChangeArrowheads="1" noTextEdit="1"/>
          </p:cNvSpPr>
          <p:nvPr>
            <p:ph type="sldImg"/>
          </p:nvPr>
        </p:nvSpPr>
        <p:spPr>
          <a:ln/>
        </p:spPr>
      </p:sp>
      <p:sp>
        <p:nvSpPr>
          <p:cNvPr id="5122" name="Rectangle 3">
            <a:extLst>
              <a:ext uri="{FF2B5EF4-FFF2-40B4-BE49-F238E27FC236}">
                <a16:creationId xmlns:a16="http://schemas.microsoft.com/office/drawing/2014/main" id="{F4ECD670-E5AA-454A-BA95-43E6175E99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26B94A4-ECCF-46C1-B779-D0C78F313DDF}"/>
              </a:ext>
            </a:extLst>
          </p:cNvPr>
          <p:cNvSpPr>
            <a:spLocks noGrp="1" noRot="1" noChangeAspect="1" noChangeArrowheads="1" noTextEdit="1"/>
          </p:cNvSpPr>
          <p:nvPr>
            <p:ph type="sldImg"/>
          </p:nvPr>
        </p:nvSpPr>
        <p:spPr>
          <a:xfrm>
            <a:off x="779463" y="784225"/>
            <a:ext cx="5549900" cy="3841750"/>
          </a:xfrm>
          <a:ln/>
        </p:spPr>
      </p:sp>
      <p:sp>
        <p:nvSpPr>
          <p:cNvPr id="51202" name="Rectangle 3">
            <a:extLst>
              <a:ext uri="{FF2B5EF4-FFF2-40B4-BE49-F238E27FC236}">
                <a16:creationId xmlns:a16="http://schemas.microsoft.com/office/drawing/2014/main" id="{CF0F2FB3-00BC-4EEB-85D3-E42239CF56BC}"/>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25. Le PET (polyéthylène téréphtalate) peut être semi-cristallin, mais refroidi rapidement, il est amorphe et transparent. Peut être étiré (soufflé) facilement pour faire des bouteilles. Mais aussi des films minces pour l’emballage ou les transparents de rétroprojecteur car assez transparent. Bonne résistance aux huiles, eau,solvants,…</a:t>
            </a:r>
          </a:p>
        </p:txBody>
      </p:sp>
    </p:spTree>
    <p:extLst>
      <p:ext uri="{BB962C8B-B14F-4D97-AF65-F5344CB8AC3E}">
        <p14:creationId xmlns:p14="http://schemas.microsoft.com/office/powerpoint/2010/main" val="396812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4ADC1E5-6E4E-470A-A157-6AC2E7043D7A}"/>
              </a:ext>
            </a:extLst>
          </p:cNvPr>
          <p:cNvSpPr>
            <a:spLocks noGrp="1" noRot="1" noChangeAspect="1" noChangeArrowheads="1" noTextEdit="1"/>
          </p:cNvSpPr>
          <p:nvPr>
            <p:ph type="sldImg"/>
          </p:nvPr>
        </p:nvSpPr>
        <p:spPr>
          <a:xfrm>
            <a:off x="779463" y="784225"/>
            <a:ext cx="5549900" cy="3841750"/>
          </a:xfrm>
          <a:ln/>
        </p:spPr>
      </p:sp>
      <p:sp>
        <p:nvSpPr>
          <p:cNvPr id="53250" name="Rectangle 3">
            <a:extLst>
              <a:ext uri="{FF2B5EF4-FFF2-40B4-BE49-F238E27FC236}">
                <a16:creationId xmlns:a16="http://schemas.microsoft.com/office/drawing/2014/main" id="{0176390B-EDE4-4397-B8EA-B05F1E65C32F}"/>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19. Dans le cas du PE, les atomes H (0.234 nm) ont largement la place pour se mettre alignés les uns avec les autres. La distance C-C est suffisante. (configuration trans). Dans le cas du téflon, H est remplacé par F qui est plus gros (0.270 nm) et la chaîne prend une configuration hélicoïdale (un peu comme l’ADN). Ceci confère une rigidité au téflon qui monte son point de fusion, de 130 C pour le PE à 330 pour le PTFE. Le téflon n’est pas facilement mouillé par les liquides et donc il est utilisé comme revêtement anti-adhésif.</a:t>
            </a:r>
          </a:p>
        </p:txBody>
      </p:sp>
    </p:spTree>
    <p:extLst>
      <p:ext uri="{BB962C8B-B14F-4D97-AF65-F5344CB8AC3E}">
        <p14:creationId xmlns:p14="http://schemas.microsoft.com/office/powerpoint/2010/main" val="221710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75C0DCD-2727-4D79-A3B2-620C249D95B6}"/>
              </a:ext>
            </a:extLst>
          </p:cNvPr>
          <p:cNvSpPr>
            <a:spLocks noGrp="1" noRot="1" noChangeAspect="1" noChangeArrowheads="1" noTextEdit="1"/>
          </p:cNvSpPr>
          <p:nvPr>
            <p:ph type="sldImg"/>
          </p:nvPr>
        </p:nvSpPr>
        <p:spPr>
          <a:xfrm>
            <a:off x="779463" y="784225"/>
            <a:ext cx="5549900" cy="3841750"/>
          </a:xfrm>
          <a:ln/>
        </p:spPr>
      </p:sp>
      <p:sp>
        <p:nvSpPr>
          <p:cNvPr id="55298" name="Rectangle 3">
            <a:extLst>
              <a:ext uri="{FF2B5EF4-FFF2-40B4-BE49-F238E27FC236}">
                <a16:creationId xmlns:a16="http://schemas.microsoft.com/office/drawing/2014/main" id="{2C5DC75C-B9A7-4865-97F6-30B7E09656FE}"/>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20 Le PVC peut être polymèrisé en émulsion dans l’eau avec des émulsifiants. Aprés séchage, les grains de PVC font qq 200 microns. Il peut aussi être polymérisé en masse, plus difficile (chaleur latente libérée), mais intéressant pour une mise en oeuvre ultérieure. Le PVC est atactique, les Cl se mettent aléatoirement, donc il est amorphe et transparent. Mais des petits bouts de chaîne peuvent être syndiotactique, cristallinité inférieure à qq %. Perméable à la vapeur d’eau. Bonne rigidité jusqu’au point de transition vitreuse, fragile aux chocs à basse température.</a:t>
            </a:r>
          </a:p>
        </p:txBody>
      </p:sp>
    </p:spTree>
    <p:extLst>
      <p:ext uri="{BB962C8B-B14F-4D97-AF65-F5344CB8AC3E}">
        <p14:creationId xmlns:p14="http://schemas.microsoft.com/office/powerpoint/2010/main" val="244959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96483DD-E6A0-4689-A030-DE3804B8F968}"/>
              </a:ext>
            </a:extLst>
          </p:cNvPr>
          <p:cNvSpPr>
            <a:spLocks noGrp="1" noRot="1" noChangeAspect="1" noChangeArrowheads="1" noTextEdit="1"/>
          </p:cNvSpPr>
          <p:nvPr>
            <p:ph type="sldImg"/>
          </p:nvPr>
        </p:nvSpPr>
        <p:spPr>
          <a:xfrm>
            <a:off x="779463" y="784225"/>
            <a:ext cx="5549900" cy="3841750"/>
          </a:xfrm>
          <a:ln/>
        </p:spPr>
      </p:sp>
      <p:sp>
        <p:nvSpPr>
          <p:cNvPr id="57346" name="Rectangle 3">
            <a:extLst>
              <a:ext uri="{FF2B5EF4-FFF2-40B4-BE49-F238E27FC236}">
                <a16:creationId xmlns:a16="http://schemas.microsoft.com/office/drawing/2014/main" id="{CF9F9AA5-3797-4EED-B69C-2D129AD8F6AC}"/>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22. Amorphe et donc transparent (opaque lorsqu’il est PS choc, i.e., résistant au choc, en greffant un élastomère ABS). Absorbe peu d’eau, PS cristal a de bonnes qualités optiques. On peut aussi lui déposer une couche métallique, par ex pour faire des boitiers de montre bon marché.</a:t>
            </a:r>
          </a:p>
        </p:txBody>
      </p:sp>
    </p:spTree>
    <p:extLst>
      <p:ext uri="{BB962C8B-B14F-4D97-AF65-F5344CB8AC3E}">
        <p14:creationId xmlns:p14="http://schemas.microsoft.com/office/powerpoint/2010/main" val="5025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74C9A2DD-57DF-45FA-93BE-B6F0F2560BCC}"/>
              </a:ext>
            </a:extLst>
          </p:cNvPr>
          <p:cNvSpPr>
            <a:spLocks noGrp="1" noRot="1" noChangeAspect="1" noChangeArrowheads="1" noTextEdit="1"/>
          </p:cNvSpPr>
          <p:nvPr>
            <p:ph type="sldImg"/>
          </p:nvPr>
        </p:nvSpPr>
        <p:spPr>
          <a:xfrm>
            <a:off x="779463" y="784225"/>
            <a:ext cx="5549900" cy="3841750"/>
          </a:xfrm>
          <a:ln/>
        </p:spPr>
      </p:sp>
      <p:sp>
        <p:nvSpPr>
          <p:cNvPr id="59394" name="Rectangle 3">
            <a:extLst>
              <a:ext uri="{FF2B5EF4-FFF2-40B4-BE49-F238E27FC236}">
                <a16:creationId xmlns:a16="http://schemas.microsoft.com/office/drawing/2014/main" id="{6A727FB5-F954-4761-9C77-F162339D03CA}"/>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24. Polémique à propos des combinaisons. C’est un élastomère, ou un thermoplastique ou un themodurci, suivant les traitements. Car polyvalence des réactions N-C-O (isocyanate). Variété aussi des compositions. Trés résistant au déchirement, on peut en faire des mousses plus ou moins rigides.</a:t>
            </a:r>
          </a:p>
        </p:txBody>
      </p:sp>
    </p:spTree>
    <p:extLst>
      <p:ext uri="{BB962C8B-B14F-4D97-AF65-F5344CB8AC3E}">
        <p14:creationId xmlns:p14="http://schemas.microsoft.com/office/powerpoint/2010/main" val="255466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F1EA4527-62B9-3448-97B8-6CFEDB77226F}"/>
              </a:ext>
            </a:extLst>
          </p:cNvPr>
          <p:cNvSpPr>
            <a:spLocks noGrp="1" noRot="1" noChangeAspect="1" noChangeArrowheads="1" noTextEdit="1"/>
          </p:cNvSpPr>
          <p:nvPr>
            <p:ph type="sldImg"/>
          </p:nvPr>
        </p:nvSpPr>
        <p:spPr>
          <a:xfrm>
            <a:off x="779463" y="784225"/>
            <a:ext cx="5549900" cy="3841750"/>
          </a:xfrm>
          <a:ln/>
        </p:spPr>
      </p:sp>
      <p:sp>
        <p:nvSpPr>
          <p:cNvPr id="26626" name="Rectangle 3">
            <a:extLst>
              <a:ext uri="{FF2B5EF4-FFF2-40B4-BE49-F238E27FC236}">
                <a16:creationId xmlns:a16="http://schemas.microsoft.com/office/drawing/2014/main" id="{7BC35B94-629E-184A-84E2-4BB2F68789CA}"/>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10. Le zircon, ZrSiO4, ne doit pas être confondue avec la zircone (ZrO2). Le premier est considéré comme semi-précieux et peut remplacer le diamant. La zircone est une poudre technique qui présente plusieurs phases. On peut la stabliser dans la phase cubique, par exemple avec l’yttria (Y2O3), pour éviter des changements de structure. Utilisée comme barrière thermique, ou comme remplaçant de la silice pour des applications microélectronique. </a:t>
            </a:r>
          </a:p>
          <a:p>
            <a:endParaRPr lang="en-US" altLang="en-US"/>
          </a:p>
          <a:p>
            <a:r>
              <a:rPr lang="en-US" altLang="en-US"/>
              <a:t>La silice (amorphe ou cristalline) est un réseau tridimensionnel de ces ions silicates. Alliés avec d’autre oxydes (voir dia), ils servent à la fabrication des céramiques (porcelaines, briques, poterie), des verres et des ciments. Le quartz est la forme cristalline (fusion 1610 C). AU refroidissment, on peut former la phase amorphe (Verre), chaque O étant partagé entre 2 tétraèdres.. Viscosité élevée due aux tétraèdres. L’addition de cations (Na, K, Ca) diminue la viscosité en réduisant le nombre de liaisons pontales des O. Coefficient de dilatation très faible, en ajoutant B2O3 (pyrex). Les vitrocérames sont formés en recristallisant le verre. Très grande résistance au choc thermique (dilatation extrêmement faible). Un verre en cristal, auquel on a ajouté du PbO, est toujours amorphe. Appellation contrôlée car éclat spécial.</a:t>
            </a:r>
          </a:p>
          <a:p>
            <a:r>
              <a:rPr lang="en-US" altLang="en-US"/>
              <a:t>Quartz hexagonal à haute Température, trigonal à basse température.</a:t>
            </a:r>
          </a:p>
        </p:txBody>
      </p:sp>
    </p:spTree>
    <p:extLst>
      <p:ext uri="{BB962C8B-B14F-4D97-AF65-F5344CB8AC3E}">
        <p14:creationId xmlns:p14="http://schemas.microsoft.com/office/powerpoint/2010/main" val="2077590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6CFAFDB4-9E2D-2D43-95FC-3A8C27825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82D8681E-A1FC-6942-8FAE-BB1665F62BDE}" type="slidenum">
              <a:rPr lang="fr-FR" altLang="en-US" sz="1300" baseline="0"/>
              <a:pPr/>
              <a:t>22</a:t>
            </a:fld>
            <a:endParaRPr lang="fr-FR" altLang="en-US" sz="1300" baseline="0"/>
          </a:p>
        </p:txBody>
      </p:sp>
      <p:sp>
        <p:nvSpPr>
          <p:cNvPr id="59394" name="Rectangle 2">
            <a:extLst>
              <a:ext uri="{FF2B5EF4-FFF2-40B4-BE49-F238E27FC236}">
                <a16:creationId xmlns:a16="http://schemas.microsoft.com/office/drawing/2014/main" id="{B003EA1C-6281-994C-A51C-E91B53B5ED1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9674638-3087-0B44-ACB0-B3FAA739E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6666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789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B6196891-A739-B642-9EDD-308492C5D8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6F111340-6BEA-FA41-B5AF-55A2352434AF}" type="slidenum">
              <a:rPr lang="fr-FR" altLang="en-US" sz="1300" baseline="0"/>
              <a:pPr/>
              <a:t>25</a:t>
            </a:fld>
            <a:endParaRPr lang="fr-FR" altLang="en-US" sz="1300" baseline="0"/>
          </a:p>
        </p:txBody>
      </p:sp>
      <p:sp>
        <p:nvSpPr>
          <p:cNvPr id="13314" name="Rectangle 2">
            <a:extLst>
              <a:ext uri="{FF2B5EF4-FFF2-40B4-BE49-F238E27FC236}">
                <a16:creationId xmlns:a16="http://schemas.microsoft.com/office/drawing/2014/main" id="{26F2E0B2-72ED-7843-8681-AEAEF20C2EFE}"/>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5448F00D-0534-2B46-AA65-18B2800D8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Qu’est-ce qu’un système? Il peut être petit, comme un verre de whiskey contenant des glaçons (et du whiskey), cela peut être la terre avec par exemple les équilibres de dissolution du CO2 dans les océans (quel est la solubilité de ce gaz?), la coulée d’un alliage avec les différentes phases solides qui vont se former, mais aussi les équilibres s’établissant dans des céramiques multiconstituées, des interfaces entre deux matériaux pour une soudure, etc. On distingue deux types de variables: les intensives ne s’ajoutent pas, les extensives s’ajoutent. Certaines grandeurs extensives, comme l’enthalpie ou le nombre de moles d’une substance J (CO2, Al, etc.), une fois divisées par la masse ou le nombre de moles totales donnent des grandeurs intensives (l’enthalpie spécifique, la composition molaire).</a:t>
            </a:r>
          </a:p>
        </p:txBody>
      </p:sp>
    </p:spTree>
    <p:extLst>
      <p:ext uri="{BB962C8B-B14F-4D97-AF65-F5344CB8AC3E}">
        <p14:creationId xmlns:p14="http://schemas.microsoft.com/office/powerpoint/2010/main" val="2644830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EBF7539-77F4-6745-A549-F1224D442F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97418307-FECB-0640-B036-FF5E0226DD32}" type="slidenum">
              <a:rPr lang="fr-FR" altLang="en-US" sz="1300" baseline="0"/>
              <a:pPr/>
              <a:t>26</a:t>
            </a:fld>
            <a:endParaRPr lang="fr-FR" altLang="en-US" sz="1300" baseline="0"/>
          </a:p>
        </p:txBody>
      </p:sp>
      <p:sp>
        <p:nvSpPr>
          <p:cNvPr id="15362" name="Rectangle 2">
            <a:extLst>
              <a:ext uri="{FF2B5EF4-FFF2-40B4-BE49-F238E27FC236}">
                <a16:creationId xmlns:a16="http://schemas.microsoft.com/office/drawing/2014/main" id="{7FDE5689-AC57-1741-9E60-C432738DF3B0}"/>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82297A1E-2DF1-7B47-AD15-C0CF24CCB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Par exemple, la structure fcc du fer, l’austénite, est une phase, la structure bcc, la ferrite, en est une autre. Le carbone a une phase graphite et une phase diamant, on l’a vu. Il peut y avoir plusieurs formes d’un cristal de graisse comme le beurre de cacao, etc. Les phases les plus simples sont bien sûr solide, liquide et gaz. </a:t>
            </a:r>
          </a:p>
        </p:txBody>
      </p:sp>
    </p:spTree>
    <p:extLst>
      <p:ext uri="{BB962C8B-B14F-4D97-AF65-F5344CB8AC3E}">
        <p14:creationId xmlns:p14="http://schemas.microsoft.com/office/powerpoint/2010/main" val="215668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CCD6B417-48DF-4BD8-8DA6-D162F74824B9}"/>
              </a:ext>
            </a:extLst>
          </p:cNvPr>
          <p:cNvSpPr>
            <a:spLocks noGrp="1" noRot="1" noChangeAspect="1" noChangeArrowheads="1" noTextEdit="1"/>
          </p:cNvSpPr>
          <p:nvPr>
            <p:ph type="sldImg"/>
          </p:nvPr>
        </p:nvSpPr>
        <p:spPr>
          <a:xfrm>
            <a:off x="779463" y="784225"/>
            <a:ext cx="5549900" cy="3841750"/>
          </a:xfrm>
          <a:ln/>
        </p:spPr>
      </p:sp>
      <p:sp>
        <p:nvSpPr>
          <p:cNvPr id="34818" name="Rectangle 3">
            <a:extLst>
              <a:ext uri="{FF2B5EF4-FFF2-40B4-BE49-F238E27FC236}">
                <a16:creationId xmlns:a16="http://schemas.microsoft.com/office/drawing/2014/main" id="{547DE694-59ED-4769-83B2-446F324B7A1D}"/>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13. Il existe plusieures lignines. En revanche, une seule cellulose, formée à partir du glucose, qui constitue environ 50% de la biomasse. Les molécule de glucose, en perdant un H2O à chaque extrémité avec des molécules voisines donnent la cellulose. L’homme ne peut pas digérer la cellulose (contrairement au glucose), mais d’autre herbivores le font pour nous.</a:t>
            </a:r>
          </a:p>
          <a:p>
            <a:r>
              <a:rPr lang="fr-CH" altLang="en-US"/>
              <a:t>Le bois est composé de différents types de </a:t>
            </a:r>
            <a:r>
              <a:rPr lang="fr-CH" altLang="en-US">
                <a:hlinkClick r:id="rId3" tooltip="Tissu végétal"/>
              </a:rPr>
              <a:t>tissu végétaux</a:t>
            </a:r>
            <a:r>
              <a:rPr lang="fr-CH" altLang="en-US"/>
              <a:t> : tissu vasculaire, fibres, </a:t>
            </a:r>
            <a:r>
              <a:rPr lang="fr-CH" altLang="en-US">
                <a:hlinkClick r:id="rId4" tooltip="Parenchyme"/>
              </a:rPr>
              <a:t>parenchymes</a:t>
            </a:r>
            <a:r>
              <a:rPr lang="fr-CH" altLang="en-US"/>
              <a:t> de réserve.</a:t>
            </a:r>
            <a:endParaRPr lang="fr-CH" altLang="en-US">
              <a:hlinkClick r:id="" action="ppaction://noaction"/>
            </a:endParaRPr>
          </a:p>
          <a:p>
            <a:r>
              <a:rPr lang="fr-CH" altLang="en-US">
                <a:hlinkClick r:id="" action="ppaction://noaction"/>
              </a:rPr>
              <a:t> </a:t>
            </a:r>
            <a:r>
              <a:rPr lang="fr-CH" altLang="en-US"/>
              <a:t> </a:t>
            </a:r>
          </a:p>
          <a:p>
            <a:r>
              <a:rPr lang="fr-CH" altLang="en-US">
                <a:hlinkClick r:id="rId5" tooltip="Agrandir"/>
              </a:rPr>
              <a:t> </a:t>
            </a:r>
            <a:endParaRPr lang="fr-CH" altLang="en-US"/>
          </a:p>
          <a:p>
            <a:r>
              <a:rPr lang="fr-CH" altLang="en-US"/>
              <a:t>Coupe transversale d'un tronc d'arbre</a:t>
            </a:r>
          </a:p>
          <a:p>
            <a:r>
              <a:rPr lang="fr-CH" altLang="en-US"/>
              <a:t>Fibres : faisceaux de cellules résistantes, disposées dans le sens axial, qui assurent la rigidité et la résistance mécanique du bois. Il s'agit d'un bio-composite constitué de cellulose, d'hemicellulose et de lignine. </a:t>
            </a:r>
          </a:p>
          <a:p>
            <a:r>
              <a:rPr lang="fr-CH" altLang="en-US"/>
              <a:t>Tissu vasculaire : formé de vaisseaux, cellules creuses qui servent à conduire la sève brute depuis les racines jusqu'aux feuilles. Chez les résineux ces vaisseaux sont des </a:t>
            </a:r>
            <a:r>
              <a:rPr lang="fr-CH" altLang="en-US">
                <a:hlinkClick r:id="rId6" tooltip="Trachéide"/>
              </a:rPr>
              <a:t>trachéides</a:t>
            </a:r>
            <a:r>
              <a:rPr lang="fr-CH" altLang="en-US"/>
              <a:t>. Ces vaisseaux sont souvent associés à des cellules parenchymateuses (aussi appelés parenchyme) qui contribuent au transport des nutriments. Ces parenchymes, associés aux vaisseaux, donnent des motifs particuliers à chaque essence (particulièrement les essences tropicales) sur la coupe transversale (perpendiculaire à l'axe du tronc). </a:t>
            </a:r>
          </a:p>
          <a:p>
            <a:r>
              <a:rPr lang="fr-CH" altLang="en-US"/>
              <a:t>Rayons ligneux : cellules de réserve (parenchymateuses) à parois épaissies et lignifiées, qui accompagnent le tissu vasculaire. Ces cellules participent en outre à la fonction de soutien. Leur orientation est transversale et rayonnante en partant de l'axe longitudinal de l'arbre. La photo de droite montre quelques rayons ligneux qui partent du centre du tronc. </a:t>
            </a:r>
          </a:p>
          <a:p>
            <a:endParaRPr lang="en-US" altLang="en-US"/>
          </a:p>
        </p:txBody>
      </p:sp>
    </p:spTree>
    <p:extLst>
      <p:ext uri="{BB962C8B-B14F-4D97-AF65-F5344CB8AC3E}">
        <p14:creationId xmlns:p14="http://schemas.microsoft.com/office/powerpoint/2010/main" val="66588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B3579AB9-7BFC-154F-91E9-8F9C31F9F8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822445F0-0266-7E4E-9943-62E5BF150B66}" type="slidenum">
              <a:rPr lang="fr-FR" altLang="en-US" sz="1300" baseline="0"/>
              <a:pPr/>
              <a:t>27</a:t>
            </a:fld>
            <a:endParaRPr lang="fr-FR" altLang="en-US" sz="1300" baseline="0"/>
          </a:p>
        </p:txBody>
      </p:sp>
      <p:sp>
        <p:nvSpPr>
          <p:cNvPr id="17410" name="Rectangle 2">
            <a:extLst>
              <a:ext uri="{FF2B5EF4-FFF2-40B4-BE49-F238E27FC236}">
                <a16:creationId xmlns:a16="http://schemas.microsoft.com/office/drawing/2014/main" id="{513864EB-335F-6B42-AD5D-4DA72C34633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75978345-1D1F-8843-BC48-81F5A09FB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Par exemple, la structure fcc du fer, l’austénite, est une phase, la structure bcc, la ferrite, en est une autre. Le carbone a une phase graphite et une phase diamant, on l’a vu. Il peut y avoir plusieurs formes d’un cristal de graisse comme le beurre de cacao, etc. Les phases les plus simples sont bien sûr solide, liquide et gaz. </a:t>
            </a:r>
          </a:p>
        </p:txBody>
      </p:sp>
    </p:spTree>
    <p:extLst>
      <p:ext uri="{BB962C8B-B14F-4D97-AF65-F5344CB8AC3E}">
        <p14:creationId xmlns:p14="http://schemas.microsoft.com/office/powerpoint/2010/main" val="1922029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A66315E5-2361-244D-BC2F-304F64E37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BACA4417-B763-DB4E-BA42-125824F4C4EC}" type="slidenum">
              <a:rPr lang="fr-FR" altLang="en-US" sz="1300" baseline="0"/>
              <a:pPr/>
              <a:t>28</a:t>
            </a:fld>
            <a:endParaRPr lang="fr-FR" altLang="en-US" sz="1300" baseline="0"/>
          </a:p>
        </p:txBody>
      </p:sp>
      <p:sp>
        <p:nvSpPr>
          <p:cNvPr id="19458" name="Rectangle 2">
            <a:extLst>
              <a:ext uri="{FF2B5EF4-FFF2-40B4-BE49-F238E27FC236}">
                <a16:creationId xmlns:a16="http://schemas.microsoft.com/office/drawing/2014/main" id="{CBAF8A74-28F1-E847-8450-254DAC582D3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50C5F91-3BF4-774D-ABE4-765B9DBEF4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Dans le vin, il y aurait même 1000 espèces chimiques. Mais la teneur en alcool (en vol%) est la quantité d’alcool éthylique sur la quantité de liquide totale. A noter que lorsque les Américains disent 90 proof, cela correspond au double soit 45vol%. Donc dans le cas du vin, on a une solution homogène liquide en composition d’alcool, alors que dans le cas d’un bouillon, on a une phase liquide non-homogène où la teneur en graisse dans les yeux du bouillon est nettement plus élevée que dans le reste. On parle de démixtion et le même phénomène peut arriver dans les solides.</a:t>
            </a:r>
          </a:p>
        </p:txBody>
      </p:sp>
    </p:spTree>
    <p:extLst>
      <p:ext uri="{BB962C8B-B14F-4D97-AF65-F5344CB8AC3E}">
        <p14:creationId xmlns:p14="http://schemas.microsoft.com/office/powerpoint/2010/main" val="2052046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E74750D-D1F0-A148-8320-7D41CA542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B074DC9E-8C47-6A4B-A869-477F7654A2A2}" type="slidenum">
              <a:rPr lang="fr-FR" altLang="en-US" sz="1300" baseline="0"/>
              <a:pPr/>
              <a:t>29</a:t>
            </a:fld>
            <a:endParaRPr lang="fr-FR" altLang="en-US" sz="1300" baseline="0"/>
          </a:p>
        </p:txBody>
      </p:sp>
      <p:sp>
        <p:nvSpPr>
          <p:cNvPr id="23554" name="Rectangle 2">
            <a:extLst>
              <a:ext uri="{FF2B5EF4-FFF2-40B4-BE49-F238E27FC236}">
                <a16:creationId xmlns:a16="http://schemas.microsoft.com/office/drawing/2014/main" id="{34FFCF8F-BB5F-DF4F-87E9-09A9886D085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26E99A1-D950-B64A-B7B1-6CB045631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a déjà vu cette courbe lorsque l’on a abordé les chaleurs spécifiques et chaleurs latentes. </a:t>
            </a:r>
          </a:p>
        </p:txBody>
      </p:sp>
    </p:spTree>
    <p:extLst>
      <p:ext uri="{BB962C8B-B14F-4D97-AF65-F5344CB8AC3E}">
        <p14:creationId xmlns:p14="http://schemas.microsoft.com/office/powerpoint/2010/main" val="232578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66EECEC-9D7B-DC48-92A6-4BD3AC387985}"/>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13D69AEB-0CE3-CC47-B0AC-933A05CED068}" type="slidenum">
              <a:rPr lang="fr-FR" altLang="en-US" sz="1300" baseline="0"/>
              <a:pPr/>
              <a:t>30</a:t>
            </a:fld>
            <a:endParaRPr lang="fr-FR" altLang="en-US" sz="1300" baseline="0"/>
          </a:p>
        </p:txBody>
      </p:sp>
      <p:sp>
        <p:nvSpPr>
          <p:cNvPr id="21506" name="Rectangle 2">
            <a:extLst>
              <a:ext uri="{FF2B5EF4-FFF2-40B4-BE49-F238E27FC236}">
                <a16:creationId xmlns:a16="http://schemas.microsoft.com/office/drawing/2014/main" id="{1FBE063B-4E43-8B42-8717-F2D98A37C15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8E7248A-B835-0A4E-A7B5-2C7B1697EF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Lors de la fusion, il y augmentation du désordre, mais sans vraiment changer la distance. Donc si l’on reprend le modèle de Lennard-Jones, on augmente suffisamment les vibrations pour détruire l’ordre du cristal, la distance changeant peu (montrer au tableau la différence entre fusion et vaporisation). La phase vapeur elle a une densité environ 1000 x plus petite, donc la distance moyenne entre atomes est environ 10 x plus grande: cela correspond à séparer les atomes les uns des autres. Pour chaque transition de phase, solide-liquide ou liquide-vapeur, on définit la quantité d’énergie nécessaire pour fondre, respectivement évaporer le matériau.</a:t>
            </a:r>
          </a:p>
          <a:p>
            <a:r>
              <a:rPr lang="en-US" altLang="en-US">
                <a:ea typeface="ＭＳ Ｐゴシック" panose="020B0600070205080204" pitchFamily="34" charset="-128"/>
              </a:rPr>
              <a:t>Ainsi, l’eau a un cp d’environ 1 cal/g/deg, une chaleur latente de fusion de 80 cal/g et une chaleur latente de vaporisation de 540 cal/g. Attention: quand vous mangez du chocolat et qu’il est marqué: 340 cal/100 g, ce sont des grandes calories, soit 340000 cal/100 g = 1.3 MJ/100 g. Quel travail devez-vous faire pour dépenser cet apport d’énergie? 1.3 MJ/650 N = 2000 m de dénivelé. Est-ce correct? Non, car rendement de l’homme environ 25%. Donc 500 m de dénivelé. Il n’en reste pas moins que la chaleur est la plus grande source de gaspillage énergétique de l’homme: 75% du carburant de la voiture partent en chaleur, et votre douche? 20 l d’eau chaude à 50 C = 20000x50x4=4 MJ…. </a:t>
            </a:r>
          </a:p>
        </p:txBody>
      </p:sp>
    </p:spTree>
    <p:extLst>
      <p:ext uri="{BB962C8B-B14F-4D97-AF65-F5344CB8AC3E}">
        <p14:creationId xmlns:p14="http://schemas.microsoft.com/office/powerpoint/2010/main" val="542323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A0C0834-EAFE-714B-B0E7-653AC00F3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6493A89E-0F6D-5346-8182-5A2D1AE8A4D2}" type="slidenum">
              <a:rPr lang="fr-FR" altLang="en-US" sz="1300" baseline="0"/>
              <a:pPr/>
              <a:t>32</a:t>
            </a:fld>
            <a:endParaRPr lang="fr-FR" altLang="en-US" sz="1300" baseline="0"/>
          </a:p>
        </p:txBody>
      </p:sp>
      <p:sp>
        <p:nvSpPr>
          <p:cNvPr id="25602" name="Rectangle 2">
            <a:extLst>
              <a:ext uri="{FF2B5EF4-FFF2-40B4-BE49-F238E27FC236}">
                <a16:creationId xmlns:a16="http://schemas.microsoft.com/office/drawing/2014/main" id="{E7B89D52-974C-4047-9FB9-322FB9E0B66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873B6223-F09A-F042-9AA2-01BF43F124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a déjà vu cette courbe lorsque l’on a abordé les chaleurs spécifiques et chaleurs latentes. </a:t>
            </a:r>
          </a:p>
        </p:txBody>
      </p:sp>
    </p:spTree>
    <p:extLst>
      <p:ext uri="{BB962C8B-B14F-4D97-AF65-F5344CB8AC3E}">
        <p14:creationId xmlns:p14="http://schemas.microsoft.com/office/powerpoint/2010/main" val="314624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a:extLst>
              <a:ext uri="{FF2B5EF4-FFF2-40B4-BE49-F238E27FC236}">
                <a16:creationId xmlns:a16="http://schemas.microsoft.com/office/drawing/2014/main" id="{21464EC4-F74D-DF73-6ACB-3573B48158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commentaires 2">
            <a:extLst>
              <a:ext uri="{FF2B5EF4-FFF2-40B4-BE49-F238E27FC236}">
                <a16:creationId xmlns:a16="http://schemas.microsoft.com/office/drawing/2014/main" id="{C1357949-B491-152A-6571-04A0A81042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39940" name="Espace réservé du numéro de diapositive 3">
            <a:extLst>
              <a:ext uri="{FF2B5EF4-FFF2-40B4-BE49-F238E27FC236}">
                <a16:creationId xmlns:a16="http://schemas.microsoft.com/office/drawing/2014/main" id="{21CE0928-0EA7-EEB6-E284-DE9F0162A0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marR="0" lvl="0" indent="0" algn="r" defTabSz="1079500" rtl="0" eaLnBrk="1" fontAlgn="base" latinLnBrk="0" hangingPunct="1">
              <a:lnSpc>
                <a:spcPct val="100000"/>
              </a:lnSpc>
              <a:spcBef>
                <a:spcPct val="0"/>
              </a:spcBef>
              <a:spcAft>
                <a:spcPct val="0"/>
              </a:spcAft>
              <a:buClrTx/>
              <a:buSzTx/>
              <a:buFontTx/>
              <a:buNone/>
              <a:tabLst/>
              <a:defRPr/>
            </a:pPr>
            <a:fld id="{89E86905-CCB5-1B45-B2A0-8B2B02C23494}"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79500" rtl="0" eaLnBrk="1" fontAlgn="base" latinLnBrk="0" hangingPunct="1">
                <a:lnSpc>
                  <a:spcPct val="100000"/>
                </a:lnSpc>
                <a:spcBef>
                  <a:spcPct val="0"/>
                </a:spcBef>
                <a:spcAft>
                  <a:spcPct val="0"/>
                </a:spcAft>
                <a:buClrTx/>
                <a:buSzTx/>
                <a:buFontTx/>
                <a:buNone/>
                <a:tabLst/>
                <a:defRPr/>
              </a:pPr>
              <a:t>34</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A05A54FA-F1C0-D7FB-3490-DB4376A512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a16="http://schemas.microsoft.com/office/drawing/2014/main" id="{715ED41C-62F2-7BCE-D2D8-53BBBDE29B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41988" name="Espace réservé du numéro de diapositive 3">
            <a:extLst>
              <a:ext uri="{FF2B5EF4-FFF2-40B4-BE49-F238E27FC236}">
                <a16:creationId xmlns:a16="http://schemas.microsoft.com/office/drawing/2014/main" id="{85398BF8-0848-FA34-5A44-1B3DBD879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marR="0" lvl="0" indent="0" algn="r" defTabSz="1079500" rtl="0" eaLnBrk="1" fontAlgn="base" latinLnBrk="0" hangingPunct="1">
              <a:lnSpc>
                <a:spcPct val="100000"/>
              </a:lnSpc>
              <a:spcBef>
                <a:spcPct val="0"/>
              </a:spcBef>
              <a:spcAft>
                <a:spcPct val="0"/>
              </a:spcAft>
              <a:buClrTx/>
              <a:buSzTx/>
              <a:buFontTx/>
              <a:buNone/>
              <a:tabLst/>
              <a:defRPr/>
            </a:pPr>
            <a:fld id="{8FD23EA4-1A46-7F46-805E-5CDD4693238B}"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79500" rtl="0" eaLnBrk="1" fontAlgn="base" latinLnBrk="0" hangingPunct="1">
                <a:lnSpc>
                  <a:spcPct val="100000"/>
                </a:lnSpc>
                <a:spcBef>
                  <a:spcPct val="0"/>
                </a:spcBef>
                <a:spcAft>
                  <a:spcPct val="0"/>
                </a:spcAft>
                <a:buClrTx/>
                <a:buSzTx/>
                <a:buFontTx/>
                <a:buNone/>
                <a:tabLst/>
                <a:defRPr/>
              </a:pPr>
              <a:t>35</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FEC29411-D90E-D409-0FEA-58C8957190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a:extLst>
              <a:ext uri="{FF2B5EF4-FFF2-40B4-BE49-F238E27FC236}">
                <a16:creationId xmlns:a16="http://schemas.microsoft.com/office/drawing/2014/main" id="{FCB9D320-3CB0-D253-44DA-34F6251CC0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44036" name="Espace réservé du numéro de diapositive 3">
            <a:extLst>
              <a:ext uri="{FF2B5EF4-FFF2-40B4-BE49-F238E27FC236}">
                <a16:creationId xmlns:a16="http://schemas.microsoft.com/office/drawing/2014/main" id="{7DB09A4A-6163-A437-732D-90801DC4FC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marR="0" lvl="0" indent="0" algn="r" defTabSz="1079500" rtl="0" eaLnBrk="1" fontAlgn="base" latinLnBrk="0" hangingPunct="1">
              <a:lnSpc>
                <a:spcPct val="100000"/>
              </a:lnSpc>
              <a:spcBef>
                <a:spcPct val="0"/>
              </a:spcBef>
              <a:spcAft>
                <a:spcPct val="0"/>
              </a:spcAft>
              <a:buClrTx/>
              <a:buSzTx/>
              <a:buFontTx/>
              <a:buNone/>
              <a:tabLst/>
              <a:defRPr/>
            </a:pPr>
            <a:fld id="{B30E44F5-CE81-6140-8EA0-5C4EB2EB463A}"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79500" rtl="0" eaLnBrk="1" fontAlgn="base" latinLnBrk="0" hangingPunct="1">
                <a:lnSpc>
                  <a:spcPct val="100000"/>
                </a:lnSpc>
                <a:spcBef>
                  <a:spcPct val="0"/>
                </a:spcBef>
                <a:spcAft>
                  <a:spcPct val="0"/>
                </a:spcAft>
                <a:buClrTx/>
                <a:buSzTx/>
                <a:buFontTx/>
                <a:buNone/>
                <a:tabLst/>
                <a:defRPr/>
              </a:pPr>
              <a:t>36</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4612A578-25CA-9C53-4A2B-6694CDC1D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commentaires 2">
            <a:extLst>
              <a:ext uri="{FF2B5EF4-FFF2-40B4-BE49-F238E27FC236}">
                <a16:creationId xmlns:a16="http://schemas.microsoft.com/office/drawing/2014/main" id="{3D34A365-217F-6B97-34B1-C4ED51DA59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46084" name="Espace réservé du numéro de diapositive 3">
            <a:extLst>
              <a:ext uri="{FF2B5EF4-FFF2-40B4-BE49-F238E27FC236}">
                <a16:creationId xmlns:a16="http://schemas.microsoft.com/office/drawing/2014/main" id="{385CFC3A-4CB6-5F7D-F559-C2654846DB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marR="0" lvl="0" indent="0" algn="r" defTabSz="1079500" rtl="0" eaLnBrk="1" fontAlgn="base" latinLnBrk="0" hangingPunct="1">
              <a:lnSpc>
                <a:spcPct val="100000"/>
              </a:lnSpc>
              <a:spcBef>
                <a:spcPct val="0"/>
              </a:spcBef>
              <a:spcAft>
                <a:spcPct val="0"/>
              </a:spcAft>
              <a:buClrTx/>
              <a:buSzTx/>
              <a:buFontTx/>
              <a:buNone/>
              <a:tabLst/>
              <a:defRPr/>
            </a:pPr>
            <a:fld id="{EA89F2A3-D47B-4D43-AC83-48ABF1764E0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79500" rtl="0" eaLnBrk="1" fontAlgn="base" latinLnBrk="0" hangingPunct="1">
                <a:lnSpc>
                  <a:spcPct val="100000"/>
                </a:lnSpc>
                <a:spcBef>
                  <a:spcPct val="0"/>
                </a:spcBef>
                <a:spcAft>
                  <a:spcPct val="0"/>
                </a:spcAft>
                <a:buClrTx/>
                <a:buSzTx/>
                <a:buFontTx/>
                <a:buNone/>
                <a:tabLst/>
                <a:defRPr/>
              </a:pPr>
              <a:t>37</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a:extLst>
              <a:ext uri="{FF2B5EF4-FFF2-40B4-BE49-F238E27FC236}">
                <a16:creationId xmlns:a16="http://schemas.microsoft.com/office/drawing/2014/main" id="{AE03E343-1B88-5601-C7C3-F77348AA26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a:extLst>
              <a:ext uri="{FF2B5EF4-FFF2-40B4-BE49-F238E27FC236}">
                <a16:creationId xmlns:a16="http://schemas.microsoft.com/office/drawing/2014/main" id="{6F7D6673-7ED3-5835-AF4A-559DD8D31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48132" name="Espace réservé du numéro de diapositive 3">
            <a:extLst>
              <a:ext uri="{FF2B5EF4-FFF2-40B4-BE49-F238E27FC236}">
                <a16:creationId xmlns:a16="http://schemas.microsoft.com/office/drawing/2014/main" id="{049163DA-3646-3C6F-257A-02FCB04B0F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marR="0" lvl="0" indent="0" algn="r" defTabSz="1079500" rtl="0" eaLnBrk="1" fontAlgn="base" latinLnBrk="0" hangingPunct="1">
              <a:lnSpc>
                <a:spcPct val="100000"/>
              </a:lnSpc>
              <a:spcBef>
                <a:spcPct val="0"/>
              </a:spcBef>
              <a:spcAft>
                <a:spcPct val="0"/>
              </a:spcAft>
              <a:buClrTx/>
              <a:buSzTx/>
              <a:buFontTx/>
              <a:buNone/>
              <a:tabLst/>
              <a:defRPr/>
            </a:pPr>
            <a:fld id="{2B087090-C6AE-1D4C-9C8F-61570178DFCA}"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79500" rtl="0" eaLnBrk="1" fontAlgn="base" latinLnBrk="0" hangingPunct="1">
                <a:lnSpc>
                  <a:spcPct val="100000"/>
                </a:lnSpc>
                <a:spcBef>
                  <a:spcPct val="0"/>
                </a:spcBef>
                <a:spcAft>
                  <a:spcPct val="0"/>
                </a:spcAft>
                <a:buClrTx/>
                <a:buSzTx/>
                <a:buFontTx/>
                <a:buNone/>
                <a:tabLst/>
                <a:defRPr/>
              </a:pPr>
              <a:t>38</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450043E0-166A-4B20-A8A4-62A8339B6E74}"/>
              </a:ext>
            </a:extLst>
          </p:cNvPr>
          <p:cNvSpPr>
            <a:spLocks noGrp="1" noRot="1" noChangeAspect="1" noChangeArrowheads="1" noTextEdit="1"/>
          </p:cNvSpPr>
          <p:nvPr>
            <p:ph type="sldImg"/>
          </p:nvPr>
        </p:nvSpPr>
        <p:spPr>
          <a:xfrm>
            <a:off x="779463" y="784225"/>
            <a:ext cx="5549900" cy="3841750"/>
          </a:xfrm>
          <a:ln/>
        </p:spPr>
      </p:sp>
      <p:sp>
        <p:nvSpPr>
          <p:cNvPr id="36866" name="Rectangle 3">
            <a:extLst>
              <a:ext uri="{FF2B5EF4-FFF2-40B4-BE49-F238E27FC236}">
                <a16:creationId xmlns:a16="http://schemas.microsoft.com/office/drawing/2014/main" id="{AEFF6663-DD42-4AB4-9966-D710D0A9B5C2}"/>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a:t>La cellulose est un polymère syndiotactique, les monomères sont alternés. Et on ne les digère pas…</a:t>
            </a:r>
          </a:p>
          <a:p>
            <a:r>
              <a:rPr lang="fr-CH" altLang="en-US"/>
              <a:t>L’amidon, que l’on digère, est analogue à la cellulose mais mettant les monomères tous de la même manière. On dit que c’est un polymère isotactique. Quand les monomères s’orientent aléatoirement dans la châine, in parle de polymère atactique.</a:t>
            </a:r>
          </a:p>
        </p:txBody>
      </p:sp>
    </p:spTree>
    <p:extLst>
      <p:ext uri="{BB962C8B-B14F-4D97-AF65-F5344CB8AC3E}">
        <p14:creationId xmlns:p14="http://schemas.microsoft.com/office/powerpoint/2010/main" val="423442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7610F42-5062-E943-99B7-8083A944DD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AE1CDD7A-D169-024D-A1C1-27A2FD35E9BF}" type="slidenum">
              <a:rPr lang="fr-FR" altLang="en-US" sz="1300" baseline="0"/>
              <a:pPr/>
              <a:t>39</a:t>
            </a:fld>
            <a:endParaRPr lang="fr-FR" altLang="en-US" sz="1300" baseline="0"/>
          </a:p>
        </p:txBody>
      </p:sp>
      <p:sp>
        <p:nvSpPr>
          <p:cNvPr id="35842" name="Rectangle 2">
            <a:extLst>
              <a:ext uri="{FF2B5EF4-FFF2-40B4-BE49-F238E27FC236}">
                <a16:creationId xmlns:a16="http://schemas.microsoft.com/office/drawing/2014/main" id="{45454B71-BABF-824A-A4C1-5E2B41D42B26}"/>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57CA2E5F-1D3C-F04F-8AA9-D3DFA5CA72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C’est le dia compliqué de ce cours. Généralisons ce que l’on appelle la règle des phases de Gibbs à un système composé de Nc constituants, dans lequel il y aurait Np phases en présence. Le système est à T et P, 2 DL. Pour chaque phase, on a Nc-1 compositions, par exemple composition de B pour un système binaire (car XA= 1-Xb). On a donc (Nc-1)Np DL en plus de T et P. Par contre on a des contraintes: pour chaque élément A, B, etc, l’énergie molaire mesurée par ce que l’on appelle le potentiel chimique doit être le même dans toutes les phases. Soit (Np-1)Nc contraintes. Au final, la relation montrée ici. </a:t>
            </a:r>
          </a:p>
          <a:p>
            <a:r>
              <a:rPr lang="en-US" altLang="en-US">
                <a:ea typeface="ＭＳ Ｐゴシック" panose="020B0600070205080204" pitchFamily="34" charset="-128"/>
              </a:rPr>
              <a:t>Exemple: Nc=1, Np=1, on retrouve nos 2 DL du système pur. Pour un système binaire, Nc = 2 et Np = 1, on a 3 DL: T, P, et XB. Avec deux phases en présence, on n’a plus que deux degrés de liberté. Si on fixe p et T, la composition dans les deux phases est connue.</a:t>
            </a:r>
          </a:p>
        </p:txBody>
      </p:sp>
    </p:spTree>
    <p:extLst>
      <p:ext uri="{BB962C8B-B14F-4D97-AF65-F5344CB8AC3E}">
        <p14:creationId xmlns:p14="http://schemas.microsoft.com/office/powerpoint/2010/main" val="2161135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3DE9FAA-1D9F-914D-954C-30771040C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B658BB38-B25F-A54F-903C-B98B64035E6E}" type="slidenum">
              <a:rPr lang="fr-FR" altLang="en-US" sz="1300" baseline="0"/>
              <a:pPr/>
              <a:t>40</a:t>
            </a:fld>
            <a:endParaRPr lang="fr-FR" altLang="en-US" sz="1300" baseline="0"/>
          </a:p>
        </p:txBody>
      </p:sp>
      <p:sp>
        <p:nvSpPr>
          <p:cNvPr id="27650" name="Rectangle 2">
            <a:extLst>
              <a:ext uri="{FF2B5EF4-FFF2-40B4-BE49-F238E27FC236}">
                <a16:creationId xmlns:a16="http://schemas.microsoft.com/office/drawing/2014/main" id="{4BE35A50-E844-7848-866A-A8544117421E}"/>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4E11B86F-25FA-3F4C-ABF9-574B59B59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Un système unaire bien connue est justement l’eau, constitué que d’un seul “</a:t>
            </a:r>
            <a:r>
              <a:rPr lang="en-US" altLang="ja-JP">
                <a:ea typeface="ＭＳ Ｐゴシック" panose="020B0600070205080204" pitchFamily="34" charset="-128"/>
              </a:rPr>
              <a:t>élément</a:t>
            </a:r>
            <a:r>
              <a:rPr lang="en-US" altLang="en-US">
                <a:ea typeface="ＭＳ Ｐゴシック" panose="020B0600070205080204" pitchFamily="34" charset="-128"/>
              </a:rPr>
              <a:t>”</a:t>
            </a:r>
            <a:r>
              <a:rPr lang="en-US" altLang="ja-JP">
                <a:ea typeface="ＭＳ Ｐゴシック" panose="020B0600070205080204" pitchFamily="34" charset="-128"/>
              </a:rPr>
              <a:t> H2O. Elle peut se trouver sous forme de glace, de liquide ou de vapeur. Il existe d</a:t>
            </a:r>
            <a:r>
              <a:rPr lang="en-US" altLang="en-US">
                <a:ea typeface="ＭＳ Ｐゴシック" panose="020B0600070205080204" pitchFamily="34" charset="-128"/>
              </a:rPr>
              <a:t>’</a:t>
            </a:r>
            <a:r>
              <a:rPr lang="en-US" altLang="ja-JP">
                <a:ea typeface="ＭＳ Ｐゴシック" panose="020B0600070205080204" pitchFamily="34" charset="-128"/>
              </a:rPr>
              <a:t>autres formes de structure de la glace, à haute pression (glace III), la forme standard connue étant hexagonale. A pression ambiante, on passe de la glace à l</a:t>
            </a:r>
            <a:r>
              <a:rPr lang="en-US" altLang="en-US">
                <a:ea typeface="ＭＳ Ｐゴシック" panose="020B0600070205080204" pitchFamily="34" charset="-128"/>
              </a:rPr>
              <a:t>’</a:t>
            </a:r>
            <a:r>
              <a:rPr lang="en-US" altLang="ja-JP">
                <a:ea typeface="ＭＳ Ｐゴシック" panose="020B0600070205080204" pitchFamily="34" charset="-128"/>
              </a:rPr>
              <a:t>eau (fusion) à 0 C, c</a:t>
            </a:r>
            <a:r>
              <a:rPr lang="en-US" altLang="en-US">
                <a:ea typeface="ＭＳ Ｐゴシック" panose="020B0600070205080204" pitchFamily="34" charset="-128"/>
              </a:rPr>
              <a:t>’</a:t>
            </a:r>
            <a:r>
              <a:rPr lang="en-US" altLang="ja-JP">
                <a:ea typeface="ＭＳ Ｐゴシック" panose="020B0600070205080204" pitchFamily="34" charset="-128"/>
              </a:rPr>
              <a:t>est en fait comme cela que l</a:t>
            </a:r>
            <a:r>
              <a:rPr lang="en-US" altLang="en-US">
                <a:ea typeface="ＭＳ Ｐゴシック" panose="020B0600070205080204" pitchFamily="34" charset="-128"/>
              </a:rPr>
              <a:t>’</a:t>
            </a:r>
            <a:r>
              <a:rPr lang="en-US" altLang="ja-JP">
                <a:ea typeface="ＭＳ Ｐゴシック" panose="020B0600070205080204" pitchFamily="34" charset="-128"/>
              </a:rPr>
              <a:t>on définit l</a:t>
            </a:r>
            <a:r>
              <a:rPr lang="en-US" altLang="en-US">
                <a:ea typeface="ＭＳ Ｐゴシック" panose="020B0600070205080204" pitchFamily="34" charset="-128"/>
              </a:rPr>
              <a:t>’</a:t>
            </a:r>
            <a:r>
              <a:rPr lang="en-US" altLang="ja-JP">
                <a:ea typeface="ＭＳ Ｐゴシック" panose="020B0600070205080204" pitchFamily="34" charset="-128"/>
              </a:rPr>
              <a:t>échelle Celsius, alors que la vaporisation ou l</a:t>
            </a:r>
            <a:r>
              <a:rPr lang="en-US" altLang="en-US">
                <a:ea typeface="ＭＳ Ｐゴシック" panose="020B0600070205080204" pitchFamily="34" charset="-128"/>
              </a:rPr>
              <a:t>’</a:t>
            </a:r>
            <a:r>
              <a:rPr lang="en-US" altLang="ja-JP">
                <a:ea typeface="ＭＳ Ｐゴシック" panose="020B0600070205080204" pitchFamily="34" charset="-128"/>
              </a:rPr>
              <a:t>évaporation a lieu à 100 C. Si une seule phase est présente (domaine rouge par ex.), on a deux variables du système: la pression et la température. Si en revanche on a un équilibre entre deux phases, le nombre de degrés de liberté se réduit à 1: si l</a:t>
            </a:r>
            <a:r>
              <a:rPr lang="en-US" altLang="en-US">
                <a:ea typeface="ＭＳ Ｐゴシック" panose="020B0600070205080204" pitchFamily="34" charset="-128"/>
              </a:rPr>
              <a:t>’</a:t>
            </a:r>
            <a:r>
              <a:rPr lang="en-US" altLang="ja-JP">
                <a:ea typeface="ＭＳ Ｐゴシック" panose="020B0600070205080204" pitchFamily="34" charset="-128"/>
              </a:rPr>
              <a:t>on fixe la pression, l</a:t>
            </a:r>
            <a:r>
              <a:rPr lang="en-US" altLang="en-US">
                <a:ea typeface="ＭＳ Ｐゴシック" panose="020B0600070205080204" pitchFamily="34" charset="-128"/>
              </a:rPr>
              <a:t>’</a:t>
            </a:r>
            <a:r>
              <a:rPr lang="en-US" altLang="ja-JP">
                <a:ea typeface="ＭＳ Ｐゴシック" panose="020B0600070205080204" pitchFamily="34" charset="-128"/>
              </a:rPr>
              <a:t>eau bout à une certaine température. Au sommet de l</a:t>
            </a:r>
            <a:r>
              <a:rPr lang="en-US" altLang="en-US">
                <a:ea typeface="ＭＳ Ｐゴシック" panose="020B0600070205080204" pitchFamily="34" charset="-128"/>
              </a:rPr>
              <a:t>’</a:t>
            </a:r>
            <a:r>
              <a:rPr lang="en-US" altLang="ja-JP">
                <a:ea typeface="ＭＳ Ｐゴシック" panose="020B0600070205080204" pitchFamily="34" charset="-128"/>
              </a:rPr>
              <a:t>Everest où on a 1/3 de Pa, la température d</a:t>
            </a:r>
            <a:r>
              <a:rPr lang="en-US" altLang="en-US">
                <a:ea typeface="ＭＳ Ｐゴシック" panose="020B0600070205080204" pitchFamily="34" charset="-128"/>
              </a:rPr>
              <a:t>’</a:t>
            </a:r>
            <a:r>
              <a:rPr lang="en-US" altLang="ja-JP">
                <a:ea typeface="ＭＳ Ｐゴシック" panose="020B0600070205080204" pitchFamily="34" charset="-128"/>
              </a:rPr>
              <a:t>ébullition tombe autour de quelque 80 C. La température de fusion est beaucoup moins sensible à la pression (droite presque verticale). Il existe aussi un point triple où les 3 phases sont en équilibre: aucun de degré de liberté restant.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88169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7301948-9A52-EC4C-BC06-83016DD07B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6E871590-BAB6-F74B-9E9B-30AAA40B50F2}" type="slidenum">
              <a:rPr lang="fr-FR" altLang="en-US" sz="1300" baseline="0"/>
              <a:pPr/>
              <a:t>41</a:t>
            </a:fld>
            <a:endParaRPr lang="fr-FR" altLang="en-US" sz="1300" baseline="0"/>
          </a:p>
        </p:txBody>
      </p:sp>
      <p:sp>
        <p:nvSpPr>
          <p:cNvPr id="29698" name="Rectangle 2">
            <a:extLst>
              <a:ext uri="{FF2B5EF4-FFF2-40B4-BE49-F238E27FC236}">
                <a16:creationId xmlns:a16="http://schemas.microsoft.com/office/drawing/2014/main" id="{AF57F83C-5DE8-864C-9477-161493EF038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80216E17-B981-B74E-8D26-872C76B68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Récapitulons: une phase, un système unaire (ou pur), 2 DL. Lorsque deux phases sont en présence, leur énergie molaire doit être la même sinon on gagnerait ou perdrait de l’énergie à transférer un peu de A d’une phase à l’autre. Cela introduit une contrainte, donc cela réduit le NDL de 1. Avec 3 phases, même raisonnement. A noter que la température d’une phase ou des phases doit être la même sinon…. Diffusion thermique (pas d’équilibre). Si p n’est pas la même,mouvement.</a:t>
            </a:r>
          </a:p>
        </p:txBody>
      </p:sp>
    </p:spTree>
    <p:extLst>
      <p:ext uri="{BB962C8B-B14F-4D97-AF65-F5344CB8AC3E}">
        <p14:creationId xmlns:p14="http://schemas.microsoft.com/office/powerpoint/2010/main" val="3676294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D0D00DE-75BC-D04E-BD4B-6AB2B6F349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3063562D-AB33-094A-AFC7-4278F85B6487}" type="slidenum">
              <a:rPr lang="fr-FR" altLang="en-US" sz="1300" baseline="0"/>
              <a:pPr/>
              <a:t>42</a:t>
            </a:fld>
            <a:endParaRPr lang="fr-FR" altLang="en-US" sz="1300" baseline="0"/>
          </a:p>
        </p:txBody>
      </p:sp>
      <p:sp>
        <p:nvSpPr>
          <p:cNvPr id="31746" name="Rectangle 2">
            <a:extLst>
              <a:ext uri="{FF2B5EF4-FFF2-40B4-BE49-F238E27FC236}">
                <a16:creationId xmlns:a16="http://schemas.microsoft.com/office/drawing/2014/main" id="{815CC9BF-DB27-C347-8C06-65603CBBEDF8}"/>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01EF10A-F7A3-DE4C-AB39-2CC49DDA7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ea typeface="ＭＳ Ｐゴシック" panose="020B0600070205080204" pitchFamily="34" charset="-128"/>
              </a:rPr>
              <a:t>Prenez</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A qui fond a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B, </a:t>
            </a:r>
            <a:r>
              <a:rPr lang="en-US" altLang="en-US" dirty="0" err="1">
                <a:ea typeface="ＭＳ Ｐゴシック" panose="020B0600070205080204" pitchFamily="34" charset="-128"/>
              </a:rPr>
              <a:t>cristallisant</a:t>
            </a:r>
            <a:r>
              <a:rPr lang="en-US" altLang="en-US" dirty="0">
                <a:ea typeface="ＭＳ Ｐゴシック" panose="020B0600070205080204" pitchFamily="34" charset="-128"/>
              </a:rPr>
              <a:t> dans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à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On </a:t>
            </a:r>
            <a:r>
              <a:rPr lang="en-US" altLang="en-US" dirty="0" err="1">
                <a:ea typeface="ＭＳ Ｐゴシック" panose="020B0600070205080204" pitchFamily="34" charset="-128"/>
              </a:rPr>
              <a:t>pourrait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penser</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de fusion d’un mélange A et B </a:t>
            </a:r>
            <a:r>
              <a:rPr lang="en-US" altLang="en-US" dirty="0" err="1">
                <a:ea typeface="ＭＳ Ｐゴシック" panose="020B0600070205080204" pitchFamily="34" charset="-128"/>
              </a:rPr>
              <a:t>serait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simple interpolation (</a:t>
            </a:r>
            <a:r>
              <a:rPr lang="en-US" altLang="en-US" dirty="0" err="1">
                <a:ea typeface="ＭＳ Ｐゴシック" panose="020B0600070205080204" pitchFamily="34" charset="-128"/>
              </a:rPr>
              <a:t>traitillé</a:t>
            </a:r>
            <a:r>
              <a:rPr lang="en-US" altLang="en-US" dirty="0">
                <a:ea typeface="ＭＳ Ｐゴシック" panose="020B0600070205080204" pitchFamily="34" charset="-128"/>
              </a:rPr>
              <a:t>). En fait, il </a:t>
            </a:r>
            <a:r>
              <a:rPr lang="en-US" altLang="en-US" dirty="0" err="1">
                <a:ea typeface="ＭＳ Ｐゴシック" panose="020B0600070205080204" pitchFamily="34" charset="-128"/>
              </a:rPr>
              <a:t>s’établit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zone </a:t>
            </a:r>
            <a:r>
              <a:rPr lang="en-US" altLang="en-US" dirty="0" err="1">
                <a:ea typeface="ＭＳ Ｐゴシック" panose="020B0600070205080204" pitchFamily="34" charset="-128"/>
              </a:rPr>
              <a:t>biphasée</a:t>
            </a:r>
            <a:r>
              <a:rPr lang="en-US" altLang="en-US" dirty="0">
                <a:ea typeface="ＭＳ Ｐゴシック" panose="020B0600070205080204" pitchFamily="34" charset="-128"/>
              </a:rPr>
              <a:t>, l+s, </a:t>
            </a:r>
            <a:r>
              <a:rPr lang="en-US" altLang="en-US" dirty="0" err="1">
                <a:ea typeface="ＭＳ Ｐゴシック" panose="020B0600070205080204" pitchFamily="34" charset="-128"/>
              </a:rPr>
              <a:t>interdite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Comme</a:t>
            </a:r>
            <a:r>
              <a:rPr lang="en-US" altLang="en-US" dirty="0">
                <a:ea typeface="ＭＳ Ｐゴシック" panose="020B0600070205080204" pitchFamily="34" charset="-128"/>
              </a:rPr>
              <a:t> on a (2+Nc=2-Np=2) = 2, il y a 2 DL. </a:t>
            </a:r>
            <a:r>
              <a:rPr lang="en-US" altLang="en-US" dirty="0" err="1">
                <a:ea typeface="ＭＳ Ｐゴシック" panose="020B0600070205080204" pitchFamily="34" charset="-128"/>
              </a:rPr>
              <a:t>Si</a:t>
            </a:r>
            <a:r>
              <a:rPr lang="en-US" altLang="en-US" dirty="0">
                <a:ea typeface="ＭＳ Ｐゴシック" panose="020B0600070205080204" pitchFamily="34" charset="-128"/>
              </a:rPr>
              <a:t> on fixe T et P, cela </a:t>
            </a:r>
            <a:r>
              <a:rPr lang="en-US" altLang="en-US" dirty="0" err="1">
                <a:ea typeface="ＭＳ Ｐゴシック" panose="020B0600070205080204" pitchFamily="34" charset="-128"/>
              </a:rPr>
              <a:t>signifie</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tout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a:t>
            </a:r>
            <a:r>
              <a:rPr lang="en-US" altLang="en-US" dirty="0" err="1">
                <a:ea typeface="ＭＳ Ｐゴシック" panose="020B0600070205080204" pitchFamily="34" charset="-128"/>
              </a:rPr>
              <a:t>déterminé</a:t>
            </a:r>
            <a:r>
              <a:rPr lang="en-US" altLang="en-US" dirty="0">
                <a:ea typeface="ＭＳ Ｐゴシック" panose="020B0600070205080204" pitchFamily="34" charset="-128"/>
              </a:rPr>
              <a:t>, </a:t>
            </a:r>
            <a:r>
              <a:rPr lang="en-US" altLang="en-US" dirty="0" err="1">
                <a:ea typeface="ＭＳ Ｐゴシック" panose="020B0600070205080204" pitchFamily="34" charset="-128"/>
              </a:rPr>
              <a:t>donc</a:t>
            </a:r>
            <a:r>
              <a:rPr lang="en-US" altLang="en-US" dirty="0">
                <a:ea typeface="ＭＳ Ｐゴシック" panose="020B0600070205080204" pitchFamily="34" charset="-128"/>
              </a:rPr>
              <a:t> les compositions des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phases, s et l. On a ici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d’une</a:t>
            </a:r>
            <a:r>
              <a:rPr lang="en-US" altLang="en-US" dirty="0">
                <a:ea typeface="ＭＳ Ｐゴシック" panose="020B0600070205080204" pitchFamily="34" charset="-128"/>
              </a:rPr>
              <a:t> solution </a:t>
            </a:r>
            <a:r>
              <a:rPr lang="en-US" altLang="en-US" dirty="0" err="1">
                <a:ea typeface="ＭＳ Ｐゴシック" panose="020B0600070205080204" pitchFamily="34" charset="-128"/>
              </a:rPr>
              <a:t>solide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typique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Cu-Ni qui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tous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a:t>
            </a:r>
            <a:r>
              <a:rPr lang="en-US" altLang="en-US" dirty="0" err="1">
                <a:ea typeface="ＭＳ Ｐゴシック" panose="020B0600070205080204" pitchFamily="34" charset="-128"/>
              </a:rPr>
              <a:t>fcc</a:t>
            </a:r>
            <a:r>
              <a:rPr lang="en-US" altLang="en-US" dirty="0">
                <a:ea typeface="ＭＳ Ｐゴシック" panose="020B0600070205080204" pitchFamily="34" charset="-128"/>
              </a:rPr>
              <a:t>. Dans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d’un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eau-graisse</a:t>
            </a:r>
            <a:r>
              <a:rPr lang="en-US" altLang="en-US" dirty="0">
                <a:ea typeface="ＭＳ Ｐゴシック" panose="020B0600070205080204" pitchFamily="34" charset="-128"/>
              </a:rPr>
              <a:t>, à haute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les </a:t>
            </a:r>
            <a:r>
              <a:rPr lang="en-US" altLang="en-US" dirty="0" err="1">
                <a:ea typeface="ＭＳ Ｐゴシック" panose="020B0600070205080204" pitchFamily="34" charset="-128"/>
              </a:rPr>
              <a:t>molécules</a:t>
            </a:r>
            <a:r>
              <a:rPr lang="en-US" altLang="en-US" dirty="0">
                <a:ea typeface="ＭＳ Ｐゴシック" panose="020B0600070205080204" pitchFamily="34" charset="-128"/>
              </a:rPr>
              <a:t>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suffisamment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agitées</a:t>
            </a:r>
            <a:r>
              <a:rPr lang="en-US" altLang="en-US" dirty="0">
                <a:ea typeface="ＭＳ Ｐゴシック" panose="020B0600070205080204" pitchFamily="34" charset="-128"/>
              </a:rPr>
              <a:t> pour </a:t>
            </a:r>
            <a:r>
              <a:rPr lang="en-US" altLang="en-US" dirty="0" err="1">
                <a:ea typeface="ＭＳ Ｐゴシック" panose="020B0600070205080204" pitchFamily="34" charset="-128"/>
              </a:rPr>
              <a:t>avoir</a:t>
            </a:r>
            <a:r>
              <a:rPr lang="en-US" altLang="en-US" dirty="0">
                <a:ea typeface="ＭＳ Ｐゴシック" panose="020B0600070205080204" pitchFamily="34" charset="-128"/>
              </a:rPr>
              <a:t> un mélange </a:t>
            </a:r>
            <a:r>
              <a:rPr lang="en-US" altLang="en-US" dirty="0" err="1">
                <a:ea typeface="ＭＳ Ｐゴシック" panose="020B0600070205080204" pitchFamily="34" charset="-128"/>
              </a:rPr>
              <a:t>homogène</a:t>
            </a:r>
            <a:r>
              <a:rPr lang="en-US" altLang="en-US" dirty="0">
                <a:ea typeface="ＭＳ Ｐゴシック" panose="020B0600070205080204" pitchFamily="34" charset="-128"/>
              </a:rPr>
              <a:t>. En descendant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a:t>
            </a:r>
            <a:r>
              <a:rPr lang="en-US" altLang="en-US" dirty="0" err="1">
                <a:ea typeface="ＭＳ Ｐゴシック" panose="020B0600070205080204" pitchFamily="34" charset="-128"/>
              </a:rPr>
              <a:t>démixe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entre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à </a:t>
            </a:r>
            <a:r>
              <a:rPr lang="en-US" altLang="en-US" dirty="0" err="1">
                <a:ea typeface="ＭＳ Ｐゴシック" panose="020B0600070205080204" pitchFamily="34" charset="-128"/>
              </a:rPr>
              <a:t>faible</a:t>
            </a:r>
            <a:r>
              <a:rPr lang="en-US" altLang="en-US" dirty="0">
                <a:ea typeface="ＭＳ Ｐゴシック" panose="020B0600070205080204" pitchFamily="34" charset="-128"/>
              </a:rPr>
              <a:t> composition de </a:t>
            </a:r>
            <a:r>
              <a:rPr lang="en-US" altLang="en-US" dirty="0" err="1">
                <a:ea typeface="ＭＳ Ｐゴシック" panose="020B0600070205080204" pitchFamily="34" charset="-128"/>
              </a:rPr>
              <a:t>graisse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autre</a:t>
            </a:r>
            <a:r>
              <a:rPr lang="en-US" altLang="en-US" dirty="0">
                <a:ea typeface="ＭＳ Ｐゴシック" panose="020B0600070205080204" pitchFamily="34" charset="-128"/>
              </a:rPr>
              <a:t> à haute composition.</a:t>
            </a:r>
          </a:p>
        </p:txBody>
      </p:sp>
    </p:spTree>
    <p:extLst>
      <p:ext uri="{BB962C8B-B14F-4D97-AF65-F5344CB8AC3E}">
        <p14:creationId xmlns:p14="http://schemas.microsoft.com/office/powerpoint/2010/main" val="2364138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BEC525C8-0161-C241-827C-FF0B3CFE1A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6F379C34-ACF6-9544-A24D-476CED677D6A}" type="slidenum">
              <a:rPr lang="fr-FR" altLang="en-US" sz="1300" baseline="0"/>
              <a:pPr/>
              <a:t>43</a:t>
            </a:fld>
            <a:endParaRPr lang="fr-FR" altLang="en-US" sz="1300" baseline="0"/>
          </a:p>
        </p:txBody>
      </p:sp>
      <p:sp>
        <p:nvSpPr>
          <p:cNvPr id="33794" name="Rectangle 2">
            <a:extLst>
              <a:ext uri="{FF2B5EF4-FFF2-40B4-BE49-F238E27FC236}">
                <a16:creationId xmlns:a16="http://schemas.microsoft.com/office/drawing/2014/main" id="{F31248E5-FF73-5F4B-AEE6-A65C8C7AE84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285EB81D-EF31-3544-9E81-606113A84F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ea typeface="ＭＳ Ｐゴシック" panose="020B0600070205080204" pitchFamily="34" charset="-128"/>
              </a:rPr>
              <a:t>Prenez</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A qui fond a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B, </a:t>
            </a:r>
            <a:r>
              <a:rPr lang="en-US" altLang="en-US" dirty="0" err="1">
                <a:ea typeface="ＭＳ Ｐゴシック" panose="020B0600070205080204" pitchFamily="34" charset="-128"/>
              </a:rPr>
              <a:t>cristallisant</a:t>
            </a:r>
            <a:r>
              <a:rPr lang="en-US" altLang="en-US" dirty="0">
                <a:ea typeface="ＭＳ Ｐゴシック" panose="020B0600070205080204" pitchFamily="34" charset="-128"/>
              </a:rPr>
              <a:t> dans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à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On </a:t>
            </a:r>
            <a:r>
              <a:rPr lang="en-US" altLang="en-US" dirty="0" err="1">
                <a:ea typeface="ＭＳ Ｐゴシック" panose="020B0600070205080204" pitchFamily="34" charset="-128"/>
              </a:rPr>
              <a:t>pourrait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penser</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de fusion d’un mélange A et B </a:t>
            </a:r>
            <a:r>
              <a:rPr lang="en-US" altLang="en-US" dirty="0" err="1">
                <a:ea typeface="ＭＳ Ｐゴシック" panose="020B0600070205080204" pitchFamily="34" charset="-128"/>
              </a:rPr>
              <a:t>serait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simple interpolation (</a:t>
            </a:r>
            <a:r>
              <a:rPr lang="en-US" altLang="en-US" dirty="0" err="1">
                <a:ea typeface="ＭＳ Ｐゴシック" panose="020B0600070205080204" pitchFamily="34" charset="-128"/>
              </a:rPr>
              <a:t>traitillé</a:t>
            </a:r>
            <a:r>
              <a:rPr lang="en-US" altLang="en-US" dirty="0">
                <a:ea typeface="ＭＳ Ｐゴシック" panose="020B0600070205080204" pitchFamily="34" charset="-128"/>
              </a:rPr>
              <a:t>). En fait, il </a:t>
            </a:r>
            <a:r>
              <a:rPr lang="en-US" altLang="en-US" dirty="0" err="1">
                <a:ea typeface="ＭＳ Ｐゴシック" panose="020B0600070205080204" pitchFamily="34" charset="-128"/>
              </a:rPr>
              <a:t>s’établit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zone </a:t>
            </a:r>
            <a:r>
              <a:rPr lang="en-US" altLang="en-US" dirty="0" err="1">
                <a:ea typeface="ＭＳ Ｐゴシック" panose="020B0600070205080204" pitchFamily="34" charset="-128"/>
              </a:rPr>
              <a:t>biphasée</a:t>
            </a:r>
            <a:r>
              <a:rPr lang="en-US" altLang="en-US" dirty="0">
                <a:ea typeface="ＭＳ Ｐゴシック" panose="020B0600070205080204" pitchFamily="34" charset="-128"/>
              </a:rPr>
              <a:t>, l+s, </a:t>
            </a:r>
            <a:r>
              <a:rPr lang="en-US" altLang="en-US" dirty="0" err="1">
                <a:ea typeface="ＭＳ Ｐゴシック" panose="020B0600070205080204" pitchFamily="34" charset="-128"/>
              </a:rPr>
              <a:t>interdite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Comme</a:t>
            </a:r>
            <a:r>
              <a:rPr lang="en-US" altLang="en-US" dirty="0">
                <a:ea typeface="ＭＳ Ｐゴシック" panose="020B0600070205080204" pitchFamily="34" charset="-128"/>
              </a:rPr>
              <a:t> on a (2+Nc=2-Np=2) = 2, il y a 2 DL. </a:t>
            </a:r>
            <a:r>
              <a:rPr lang="en-US" altLang="en-US" dirty="0" err="1">
                <a:ea typeface="ＭＳ Ｐゴシック" panose="020B0600070205080204" pitchFamily="34" charset="-128"/>
              </a:rPr>
              <a:t>Si</a:t>
            </a:r>
            <a:r>
              <a:rPr lang="en-US" altLang="en-US" dirty="0">
                <a:ea typeface="ＭＳ Ｐゴシック" panose="020B0600070205080204" pitchFamily="34" charset="-128"/>
              </a:rPr>
              <a:t> on fixe T et P, cela </a:t>
            </a:r>
            <a:r>
              <a:rPr lang="en-US" altLang="en-US" dirty="0" err="1">
                <a:ea typeface="ＭＳ Ｐゴシック" panose="020B0600070205080204" pitchFamily="34" charset="-128"/>
              </a:rPr>
              <a:t>signifie</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tout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a:t>
            </a:r>
            <a:r>
              <a:rPr lang="en-US" altLang="en-US" dirty="0" err="1">
                <a:ea typeface="ＭＳ Ｐゴシック" panose="020B0600070205080204" pitchFamily="34" charset="-128"/>
              </a:rPr>
              <a:t>déterminé</a:t>
            </a:r>
            <a:r>
              <a:rPr lang="en-US" altLang="en-US" dirty="0">
                <a:ea typeface="ＭＳ Ｐゴシック" panose="020B0600070205080204" pitchFamily="34" charset="-128"/>
              </a:rPr>
              <a:t>, </a:t>
            </a:r>
            <a:r>
              <a:rPr lang="en-US" altLang="en-US" dirty="0" err="1">
                <a:ea typeface="ＭＳ Ｐゴシック" panose="020B0600070205080204" pitchFamily="34" charset="-128"/>
              </a:rPr>
              <a:t>donc</a:t>
            </a:r>
            <a:r>
              <a:rPr lang="en-US" altLang="en-US" dirty="0">
                <a:ea typeface="ＭＳ Ｐゴシック" panose="020B0600070205080204" pitchFamily="34" charset="-128"/>
              </a:rPr>
              <a:t> les compositions des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phases, s et l. On a ici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d’une</a:t>
            </a:r>
            <a:r>
              <a:rPr lang="en-US" altLang="en-US" dirty="0">
                <a:ea typeface="ＭＳ Ｐゴシック" panose="020B0600070205080204" pitchFamily="34" charset="-128"/>
              </a:rPr>
              <a:t> solution </a:t>
            </a:r>
            <a:r>
              <a:rPr lang="en-US" altLang="en-US" dirty="0" err="1">
                <a:ea typeface="ＭＳ Ｐゴシック" panose="020B0600070205080204" pitchFamily="34" charset="-128"/>
              </a:rPr>
              <a:t>solide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typique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Cu-Ni qui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tous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a:t>
            </a:r>
            <a:r>
              <a:rPr lang="en-US" altLang="en-US" dirty="0" err="1">
                <a:ea typeface="ＭＳ Ｐゴシック" panose="020B0600070205080204" pitchFamily="34" charset="-128"/>
              </a:rPr>
              <a:t>fcc</a:t>
            </a:r>
            <a:r>
              <a:rPr lang="en-US" altLang="en-US" dirty="0">
                <a:ea typeface="ＭＳ Ｐゴシック" panose="020B0600070205080204" pitchFamily="34" charset="-128"/>
              </a:rPr>
              <a:t>. Dans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d’un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eau-graisse</a:t>
            </a:r>
            <a:r>
              <a:rPr lang="en-US" altLang="en-US" dirty="0">
                <a:ea typeface="ＭＳ Ｐゴシック" panose="020B0600070205080204" pitchFamily="34" charset="-128"/>
              </a:rPr>
              <a:t>, à haute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les </a:t>
            </a:r>
            <a:r>
              <a:rPr lang="en-US" altLang="en-US" dirty="0" err="1">
                <a:ea typeface="ＭＳ Ｐゴシック" panose="020B0600070205080204" pitchFamily="34" charset="-128"/>
              </a:rPr>
              <a:t>molécules</a:t>
            </a:r>
            <a:r>
              <a:rPr lang="en-US" altLang="en-US" dirty="0">
                <a:ea typeface="ＭＳ Ｐゴシック" panose="020B0600070205080204" pitchFamily="34" charset="-128"/>
              </a:rPr>
              <a:t>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suffisamment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agitées</a:t>
            </a:r>
            <a:r>
              <a:rPr lang="en-US" altLang="en-US" dirty="0">
                <a:ea typeface="ＭＳ Ｐゴシック" panose="020B0600070205080204" pitchFamily="34" charset="-128"/>
              </a:rPr>
              <a:t> pour </a:t>
            </a:r>
            <a:r>
              <a:rPr lang="en-US" altLang="en-US" dirty="0" err="1">
                <a:ea typeface="ＭＳ Ｐゴシック" panose="020B0600070205080204" pitchFamily="34" charset="-128"/>
              </a:rPr>
              <a:t>avoir</a:t>
            </a:r>
            <a:r>
              <a:rPr lang="en-US" altLang="en-US" dirty="0">
                <a:ea typeface="ＭＳ Ｐゴシック" panose="020B0600070205080204" pitchFamily="34" charset="-128"/>
              </a:rPr>
              <a:t> un mélange </a:t>
            </a:r>
            <a:r>
              <a:rPr lang="en-US" altLang="en-US" dirty="0" err="1">
                <a:ea typeface="ＭＳ Ｐゴシック" panose="020B0600070205080204" pitchFamily="34" charset="-128"/>
              </a:rPr>
              <a:t>homogène</a:t>
            </a:r>
            <a:r>
              <a:rPr lang="en-US" altLang="en-US" dirty="0">
                <a:ea typeface="ＭＳ Ｐゴシック" panose="020B0600070205080204" pitchFamily="34" charset="-128"/>
              </a:rPr>
              <a:t>. En descendant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a:t>
            </a:r>
            <a:r>
              <a:rPr lang="en-US" altLang="en-US" dirty="0" err="1">
                <a:ea typeface="ＭＳ Ｐゴシック" panose="020B0600070205080204" pitchFamily="34" charset="-128"/>
              </a:rPr>
              <a:t>démixe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entre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à </a:t>
            </a:r>
            <a:r>
              <a:rPr lang="en-US" altLang="en-US" dirty="0" err="1">
                <a:ea typeface="ＭＳ Ｐゴシック" panose="020B0600070205080204" pitchFamily="34" charset="-128"/>
              </a:rPr>
              <a:t>faible</a:t>
            </a:r>
            <a:r>
              <a:rPr lang="en-US" altLang="en-US" dirty="0">
                <a:ea typeface="ＭＳ Ｐゴシック" panose="020B0600070205080204" pitchFamily="34" charset="-128"/>
              </a:rPr>
              <a:t> composition de </a:t>
            </a:r>
            <a:r>
              <a:rPr lang="en-US" altLang="en-US" dirty="0" err="1">
                <a:ea typeface="ＭＳ Ｐゴシック" panose="020B0600070205080204" pitchFamily="34" charset="-128"/>
              </a:rPr>
              <a:t>graisse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autre</a:t>
            </a:r>
            <a:r>
              <a:rPr lang="en-US" altLang="en-US" dirty="0">
                <a:ea typeface="ＭＳ Ｐゴシック" panose="020B0600070205080204" pitchFamily="34" charset="-128"/>
              </a:rPr>
              <a:t> à haute composition.</a:t>
            </a:r>
          </a:p>
        </p:txBody>
      </p:sp>
    </p:spTree>
    <p:extLst>
      <p:ext uri="{BB962C8B-B14F-4D97-AF65-F5344CB8AC3E}">
        <p14:creationId xmlns:p14="http://schemas.microsoft.com/office/powerpoint/2010/main" val="1773507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9B76BAE-443C-CB4F-B58E-971D2B80C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31498A8B-ABA2-634F-A21C-F095029A79A6}" type="slidenum">
              <a:rPr lang="fr-FR" altLang="en-US" sz="1300" baseline="0"/>
              <a:pPr/>
              <a:t>44</a:t>
            </a:fld>
            <a:endParaRPr lang="fr-FR" altLang="en-US" sz="1300" baseline="0"/>
          </a:p>
        </p:txBody>
      </p:sp>
      <p:sp>
        <p:nvSpPr>
          <p:cNvPr id="39938" name="Rectangle 2">
            <a:extLst>
              <a:ext uri="{FF2B5EF4-FFF2-40B4-BE49-F238E27FC236}">
                <a16:creationId xmlns:a16="http://schemas.microsoft.com/office/drawing/2014/main" id="{B118506B-1CD8-4B4D-971D-5BE69725A33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4A2F260C-A576-2344-9D46-7A87CC8CA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ea typeface="ＭＳ Ｐゴシック" panose="020B0600070205080204" pitchFamily="34" charset="-128"/>
              </a:rPr>
              <a:t>Prenez</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A qui fond a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élément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pur</a:t>
            </a:r>
            <a:r>
              <a:rPr lang="en-US" altLang="en-US" dirty="0">
                <a:ea typeface="ＭＳ Ｐゴシック" panose="020B0600070205080204" pitchFamily="34" charset="-128"/>
              </a:rPr>
              <a:t> B, </a:t>
            </a:r>
            <a:r>
              <a:rPr lang="en-US" altLang="en-US" dirty="0" err="1">
                <a:ea typeface="ＭＳ Ｐゴシック" panose="020B0600070205080204" pitchFamily="34" charset="-128"/>
              </a:rPr>
              <a:t>cristallisant</a:t>
            </a:r>
            <a:r>
              <a:rPr lang="en-US" altLang="en-US" dirty="0">
                <a:ea typeface="ＭＳ Ｐゴシック" panose="020B0600070205080204" pitchFamily="34" charset="-128"/>
              </a:rPr>
              <a:t> dans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à </a:t>
            </a:r>
            <a:r>
              <a:rPr lang="en-US" altLang="en-US" dirty="0" err="1">
                <a:ea typeface="ＭＳ Ｐゴシック" panose="020B0600070205080204" pitchFamily="34" charset="-128"/>
              </a:rPr>
              <a:t>cette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On </a:t>
            </a:r>
            <a:r>
              <a:rPr lang="en-US" altLang="en-US" dirty="0" err="1">
                <a:ea typeface="ＭＳ Ｐゴシック" panose="020B0600070205080204" pitchFamily="34" charset="-128"/>
              </a:rPr>
              <a:t>pourrait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penser</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de fusion d’un mélange A et B </a:t>
            </a:r>
            <a:r>
              <a:rPr lang="en-US" altLang="en-US" dirty="0" err="1">
                <a:ea typeface="ＭＳ Ｐゴシック" panose="020B0600070205080204" pitchFamily="34" charset="-128"/>
              </a:rPr>
              <a:t>serait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simple interpolation (</a:t>
            </a:r>
            <a:r>
              <a:rPr lang="en-US" altLang="en-US" dirty="0" err="1">
                <a:ea typeface="ＭＳ Ｐゴシック" panose="020B0600070205080204" pitchFamily="34" charset="-128"/>
              </a:rPr>
              <a:t>traitillé</a:t>
            </a:r>
            <a:r>
              <a:rPr lang="en-US" altLang="en-US" dirty="0">
                <a:ea typeface="ＭＳ Ｐゴシック" panose="020B0600070205080204" pitchFamily="34" charset="-128"/>
              </a:rPr>
              <a:t>). En fait, il </a:t>
            </a:r>
            <a:r>
              <a:rPr lang="en-US" altLang="en-US" dirty="0" err="1">
                <a:ea typeface="ＭＳ Ｐゴシック" panose="020B0600070205080204" pitchFamily="34" charset="-128"/>
              </a:rPr>
              <a:t>s’établit</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une</a:t>
            </a:r>
            <a:r>
              <a:rPr lang="en-US" altLang="en-US" dirty="0">
                <a:ea typeface="ＭＳ Ｐゴシック" panose="020B0600070205080204" pitchFamily="34" charset="-128"/>
              </a:rPr>
              <a:t> zone </a:t>
            </a:r>
            <a:r>
              <a:rPr lang="en-US" altLang="en-US" dirty="0" err="1">
                <a:ea typeface="ＭＳ Ｐゴシック" panose="020B0600070205080204" pitchFamily="34" charset="-128"/>
              </a:rPr>
              <a:t>biphasée</a:t>
            </a:r>
            <a:r>
              <a:rPr lang="en-US" altLang="en-US" dirty="0">
                <a:ea typeface="ＭＳ Ｐゴシック" panose="020B0600070205080204" pitchFamily="34" charset="-128"/>
              </a:rPr>
              <a:t>, l+s, </a:t>
            </a:r>
            <a:r>
              <a:rPr lang="en-US" altLang="en-US" dirty="0" err="1">
                <a:ea typeface="ＭＳ Ｐゴシック" panose="020B0600070205080204" pitchFamily="34" charset="-128"/>
              </a:rPr>
              <a:t>interdite</a:t>
            </a:r>
            <a:r>
              <a:rPr lang="en-US" altLang="en-US" dirty="0">
                <a:ea typeface="ＭＳ Ｐゴシック" panose="020B0600070205080204" pitchFamily="34" charset="-128"/>
              </a:rPr>
              <a:t>. </a:t>
            </a:r>
            <a:r>
              <a:rPr lang="en-US" altLang="en-US" dirty="0" err="1">
                <a:ea typeface="ＭＳ Ｐゴシック" panose="020B0600070205080204" pitchFamily="34" charset="-128"/>
              </a:rPr>
              <a:t>Comme</a:t>
            </a:r>
            <a:r>
              <a:rPr lang="en-US" altLang="en-US" dirty="0">
                <a:ea typeface="ＭＳ Ｐゴシック" panose="020B0600070205080204" pitchFamily="34" charset="-128"/>
              </a:rPr>
              <a:t> on a (2+Nc=2-Np=2) = 2, il y a 2 DL. </a:t>
            </a:r>
            <a:r>
              <a:rPr lang="en-US" altLang="en-US" dirty="0" err="1">
                <a:ea typeface="ＭＳ Ｐゴシック" panose="020B0600070205080204" pitchFamily="34" charset="-128"/>
              </a:rPr>
              <a:t>Si</a:t>
            </a:r>
            <a:r>
              <a:rPr lang="en-US" altLang="en-US" dirty="0">
                <a:ea typeface="ＭＳ Ｐゴシック" panose="020B0600070205080204" pitchFamily="34" charset="-128"/>
              </a:rPr>
              <a:t> on fixe T et P, cela </a:t>
            </a:r>
            <a:r>
              <a:rPr lang="en-US" altLang="en-US" dirty="0" err="1">
                <a:ea typeface="ＭＳ Ｐゴシック" panose="020B0600070205080204" pitchFamily="34" charset="-128"/>
              </a:rPr>
              <a:t>signifie</a:t>
            </a:r>
            <a:r>
              <a:rPr lang="en-US" altLang="en-US" dirty="0">
                <a:ea typeface="ＭＳ Ｐゴシック" panose="020B0600070205080204" pitchFamily="34" charset="-128"/>
              </a:rPr>
              <a:t> </a:t>
            </a:r>
            <a:r>
              <a:rPr lang="en-US" altLang="en-US" dirty="0" err="1">
                <a:ea typeface="ＭＳ Ｐゴシック" panose="020B0600070205080204" pitchFamily="34" charset="-128"/>
              </a:rPr>
              <a:t>que</a:t>
            </a:r>
            <a:r>
              <a:rPr lang="en-US" altLang="en-US" dirty="0">
                <a:ea typeface="ＭＳ Ｐゴシック" panose="020B0600070205080204" pitchFamily="34" charset="-128"/>
              </a:rPr>
              <a:t> tout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a:t>
            </a:r>
            <a:r>
              <a:rPr lang="en-US" altLang="en-US" dirty="0" err="1">
                <a:ea typeface="ＭＳ Ｐゴシック" panose="020B0600070205080204" pitchFamily="34" charset="-128"/>
              </a:rPr>
              <a:t>déterminé</a:t>
            </a:r>
            <a:r>
              <a:rPr lang="en-US" altLang="en-US" dirty="0">
                <a:ea typeface="ＭＳ Ｐゴシック" panose="020B0600070205080204" pitchFamily="34" charset="-128"/>
              </a:rPr>
              <a:t>, </a:t>
            </a:r>
            <a:r>
              <a:rPr lang="en-US" altLang="en-US" dirty="0" err="1">
                <a:ea typeface="ＭＳ Ｐゴシック" panose="020B0600070205080204" pitchFamily="34" charset="-128"/>
              </a:rPr>
              <a:t>donc</a:t>
            </a:r>
            <a:r>
              <a:rPr lang="en-US" altLang="en-US" dirty="0">
                <a:ea typeface="ＭＳ Ｐゴシック" panose="020B0600070205080204" pitchFamily="34" charset="-128"/>
              </a:rPr>
              <a:t> les compositions des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phases, s et l. On a ici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d’une</a:t>
            </a:r>
            <a:r>
              <a:rPr lang="en-US" altLang="en-US" dirty="0">
                <a:ea typeface="ＭＳ Ｐゴシック" panose="020B0600070205080204" pitchFamily="34" charset="-128"/>
              </a:rPr>
              <a:t> solution </a:t>
            </a:r>
            <a:r>
              <a:rPr lang="en-US" altLang="en-US" dirty="0" err="1">
                <a:ea typeface="ＭＳ Ｐゴシック" panose="020B0600070205080204" pitchFamily="34" charset="-128"/>
              </a:rPr>
              <a:t>solide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typique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a:t>
            </a:r>
            <a:r>
              <a:rPr lang="en-US" altLang="en-US" dirty="0">
                <a:ea typeface="ＭＳ Ｐゴシック" panose="020B0600070205080204" pitchFamily="34" charset="-128"/>
              </a:rPr>
              <a:t> Cu-Ni qui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tous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deux</a:t>
            </a:r>
            <a:r>
              <a:rPr lang="en-US" altLang="en-US" dirty="0">
                <a:ea typeface="ＭＳ Ｐゴシック" panose="020B0600070205080204" pitchFamily="34" charset="-128"/>
              </a:rPr>
              <a:t> </a:t>
            </a:r>
            <a:r>
              <a:rPr lang="en-US" altLang="en-US" dirty="0" err="1">
                <a:ea typeface="ＭＳ Ｐゴシック" panose="020B0600070205080204" pitchFamily="34" charset="-128"/>
              </a:rPr>
              <a:t>fcc</a:t>
            </a:r>
            <a:r>
              <a:rPr lang="en-US" altLang="en-US" dirty="0">
                <a:ea typeface="ＭＳ Ｐゴシック" panose="020B0600070205080204" pitchFamily="34" charset="-128"/>
              </a:rPr>
              <a:t>. Dans le </a:t>
            </a:r>
            <a:r>
              <a:rPr lang="en-US" altLang="en-US" dirty="0" err="1">
                <a:ea typeface="ＭＳ Ｐゴシック" panose="020B0600070205080204" pitchFamily="34" charset="-128"/>
              </a:rPr>
              <a:t>cas</a:t>
            </a:r>
            <a:r>
              <a:rPr lang="en-US" altLang="en-US" dirty="0">
                <a:ea typeface="ＭＳ Ｐゴシック" panose="020B0600070205080204" pitchFamily="34" charset="-128"/>
              </a:rPr>
              <a:t> d’un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eau-graisse</a:t>
            </a:r>
            <a:r>
              <a:rPr lang="en-US" altLang="en-US" dirty="0">
                <a:ea typeface="ＭＳ Ｐゴシック" panose="020B0600070205080204" pitchFamily="34" charset="-128"/>
              </a:rPr>
              <a:t>, à haute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les </a:t>
            </a:r>
            <a:r>
              <a:rPr lang="en-US" altLang="en-US" dirty="0" err="1">
                <a:ea typeface="ＭＳ Ｐゴシック" panose="020B0600070205080204" pitchFamily="34" charset="-128"/>
              </a:rPr>
              <a:t>molécules</a:t>
            </a:r>
            <a:r>
              <a:rPr lang="en-US" altLang="en-US" dirty="0">
                <a:ea typeface="ＭＳ Ｐゴシック" panose="020B0600070205080204" pitchFamily="34" charset="-128"/>
              </a:rPr>
              <a:t> </a:t>
            </a:r>
            <a:r>
              <a:rPr lang="en-US" altLang="en-US" dirty="0" err="1">
                <a:ea typeface="ＭＳ Ｐゴシック" panose="020B0600070205080204" pitchFamily="34" charset="-128"/>
              </a:rPr>
              <a:t>sont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suffisamment</a:t>
            </a:r>
            <a:r>
              <a:rPr lang="en-US" altLang="en-US" dirty="0">
                <a:ea typeface="ＭＳ Ｐゴシック" panose="020B0600070205080204" pitchFamily="34" charset="-128"/>
              </a:rPr>
              <a:t> </a:t>
            </a:r>
            <a:r>
              <a:rPr lang="en-US" altLang="en-US" dirty="0" err="1">
                <a:ea typeface="ＭＳ Ｐゴシック" panose="020B0600070205080204" pitchFamily="34" charset="-128"/>
              </a:rPr>
              <a:t>agitées</a:t>
            </a:r>
            <a:r>
              <a:rPr lang="en-US" altLang="en-US" dirty="0">
                <a:ea typeface="ＭＳ Ｐゴシック" panose="020B0600070205080204" pitchFamily="34" charset="-128"/>
              </a:rPr>
              <a:t> pour </a:t>
            </a:r>
            <a:r>
              <a:rPr lang="en-US" altLang="en-US" dirty="0" err="1">
                <a:ea typeface="ＭＳ Ｐゴシック" panose="020B0600070205080204" pitchFamily="34" charset="-128"/>
              </a:rPr>
              <a:t>avoir</a:t>
            </a:r>
            <a:r>
              <a:rPr lang="en-US" altLang="en-US" dirty="0">
                <a:ea typeface="ＭＳ Ｐゴシック" panose="020B0600070205080204" pitchFamily="34" charset="-128"/>
              </a:rPr>
              <a:t> un mélange </a:t>
            </a:r>
            <a:r>
              <a:rPr lang="en-US" altLang="en-US" dirty="0" err="1">
                <a:ea typeface="ＭＳ Ｐゴシック" panose="020B0600070205080204" pitchFamily="34" charset="-128"/>
              </a:rPr>
              <a:t>homogène</a:t>
            </a:r>
            <a:r>
              <a:rPr lang="en-US" altLang="en-US" dirty="0">
                <a:ea typeface="ＭＳ Ｐゴシック" panose="020B0600070205080204" pitchFamily="34" charset="-128"/>
              </a:rPr>
              <a:t>. En descendant la </a:t>
            </a:r>
            <a:r>
              <a:rPr lang="en-US" altLang="en-US" dirty="0" err="1">
                <a:ea typeface="ＭＳ Ｐゴシック" panose="020B0600070205080204" pitchFamily="34" charset="-128"/>
              </a:rPr>
              <a:t>température</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même</a:t>
            </a:r>
            <a:r>
              <a:rPr lang="en-US" altLang="en-US" dirty="0">
                <a:ea typeface="ＭＳ Ｐゴシック" panose="020B0600070205080204" pitchFamily="34" charset="-128"/>
              </a:rPr>
              <a:t> phase </a:t>
            </a:r>
            <a:r>
              <a:rPr lang="en-US" altLang="en-US" dirty="0" err="1">
                <a:ea typeface="ＭＳ Ｐゴシック" panose="020B0600070205080204" pitchFamily="34" charset="-128"/>
              </a:rPr>
              <a:t>démixe</a:t>
            </a:r>
            <a:r>
              <a:rPr lang="en-US" altLang="en-US" dirty="0">
                <a:ea typeface="ＭＳ Ｐゴシック" panose="020B0600070205080204" pitchFamily="34" charset="-128"/>
              </a:rPr>
              <a:t> </a:t>
            </a:r>
            <a:r>
              <a:rPr lang="en-US" altLang="en-US" dirty="0" err="1">
                <a:ea typeface="ＭＳ Ｐゴシック" panose="020B0600070205080204" pitchFamily="34" charset="-128"/>
              </a:rPr>
              <a:t>entre</a:t>
            </a:r>
            <a:r>
              <a:rPr lang="en-US" altLang="en-US" dirty="0">
                <a:ea typeface="ＭＳ Ｐゴシック" panose="020B0600070205080204" pitchFamily="34" charset="-128"/>
              </a:rPr>
              <a:t> un </a:t>
            </a:r>
            <a:r>
              <a:rPr lang="en-US" altLang="en-US" dirty="0" err="1">
                <a:ea typeface="ＭＳ Ｐゴシック" panose="020B0600070205080204" pitchFamily="34" charset="-128"/>
              </a:rPr>
              <a:t>liquide</a:t>
            </a:r>
            <a:r>
              <a:rPr lang="en-US" altLang="en-US" dirty="0">
                <a:ea typeface="ＭＳ Ｐゴシック" panose="020B0600070205080204" pitchFamily="34" charset="-128"/>
              </a:rPr>
              <a:t> à </a:t>
            </a:r>
            <a:r>
              <a:rPr lang="en-US" altLang="en-US" dirty="0" err="1">
                <a:ea typeface="ＭＳ Ｐゴシック" panose="020B0600070205080204" pitchFamily="34" charset="-128"/>
              </a:rPr>
              <a:t>faible</a:t>
            </a:r>
            <a:r>
              <a:rPr lang="en-US" altLang="en-US" dirty="0">
                <a:ea typeface="ＭＳ Ｐゴシック" panose="020B0600070205080204" pitchFamily="34" charset="-128"/>
              </a:rPr>
              <a:t> composition de </a:t>
            </a:r>
            <a:r>
              <a:rPr lang="en-US" altLang="en-US" dirty="0" err="1">
                <a:ea typeface="ＭＳ Ｐゴシック" panose="020B0600070205080204" pitchFamily="34" charset="-128"/>
              </a:rPr>
              <a:t>graisse</a:t>
            </a:r>
            <a:r>
              <a:rPr lang="en-US" altLang="en-US" dirty="0">
                <a:ea typeface="ＭＳ Ｐゴシック" panose="020B0600070205080204" pitchFamily="34" charset="-128"/>
              </a:rPr>
              <a:t>, et un </a:t>
            </a:r>
            <a:r>
              <a:rPr lang="en-US" altLang="en-US" dirty="0" err="1">
                <a:ea typeface="ＭＳ Ｐゴシック" panose="020B0600070205080204" pitchFamily="34" charset="-128"/>
              </a:rPr>
              <a:t>autre</a:t>
            </a:r>
            <a:r>
              <a:rPr lang="en-US" altLang="en-US" dirty="0">
                <a:ea typeface="ＭＳ Ｐゴシック" panose="020B0600070205080204" pitchFamily="34" charset="-128"/>
              </a:rPr>
              <a:t> à haute composition.</a:t>
            </a:r>
          </a:p>
        </p:txBody>
      </p:sp>
    </p:spTree>
    <p:extLst>
      <p:ext uri="{BB962C8B-B14F-4D97-AF65-F5344CB8AC3E}">
        <p14:creationId xmlns:p14="http://schemas.microsoft.com/office/powerpoint/2010/main" val="21210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a:extLst>
              <a:ext uri="{FF2B5EF4-FFF2-40B4-BE49-F238E27FC236}">
                <a16:creationId xmlns:a16="http://schemas.microsoft.com/office/drawing/2014/main" id="{D73D1CCB-4E53-97A4-C2CD-5F79CA8488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Espace réservé des commentaires 2">
            <a:extLst>
              <a:ext uri="{FF2B5EF4-FFF2-40B4-BE49-F238E27FC236}">
                <a16:creationId xmlns:a16="http://schemas.microsoft.com/office/drawing/2014/main" id="{C7162ECE-B734-BC47-13FE-4D80A16DB9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99332" name="Espace réservé du numéro de diapositive 3">
            <a:extLst>
              <a:ext uri="{FF2B5EF4-FFF2-40B4-BE49-F238E27FC236}">
                <a16:creationId xmlns:a16="http://schemas.microsoft.com/office/drawing/2014/main" id="{AFE084CF-1D3C-1AAA-312B-A632F0AC56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3C185D6C-E0FE-CB40-9082-E93C5FA9AFFD}" type="slidenum">
              <a:rPr lang="fr-FR" altLang="fr-FR" sz="1200">
                <a:latin typeface="Calibri" panose="020F0502020204030204" pitchFamily="34" charset="0"/>
              </a:rPr>
              <a:pPr/>
              <a:t>45</a:t>
            </a:fld>
            <a:endParaRPr lang="fr-FR" altLang="fr-FR"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a:extLst>
              <a:ext uri="{FF2B5EF4-FFF2-40B4-BE49-F238E27FC236}">
                <a16:creationId xmlns:a16="http://schemas.microsoft.com/office/drawing/2014/main" id="{544B4D31-E7BD-22B2-8ED0-7DEB0CAB03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Espace réservé des commentaires 2">
            <a:extLst>
              <a:ext uri="{FF2B5EF4-FFF2-40B4-BE49-F238E27FC236}">
                <a16:creationId xmlns:a16="http://schemas.microsoft.com/office/drawing/2014/main" id="{005F1391-D8FA-538E-E61B-4048A65FBE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101380" name="Espace réservé du numéro de diapositive 3">
            <a:extLst>
              <a:ext uri="{FF2B5EF4-FFF2-40B4-BE49-F238E27FC236}">
                <a16:creationId xmlns:a16="http://schemas.microsoft.com/office/drawing/2014/main" id="{E2F60195-D8F8-F75E-B6AD-9FD9A51909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2A391098-686D-4446-8552-E90126C1492E}" type="slidenum">
              <a:rPr lang="fr-FR" altLang="fr-FR" sz="1200">
                <a:latin typeface="Calibri" panose="020F0502020204030204" pitchFamily="34" charset="0"/>
              </a:rPr>
              <a:pPr/>
              <a:t>46</a:t>
            </a:fld>
            <a:endParaRPr lang="fr-FR" altLang="fr-FR"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a:extLst>
              <a:ext uri="{FF2B5EF4-FFF2-40B4-BE49-F238E27FC236}">
                <a16:creationId xmlns:a16="http://schemas.microsoft.com/office/drawing/2014/main" id="{9457E069-6C07-154A-E967-6F36A09579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a:extLst>
              <a:ext uri="{FF2B5EF4-FFF2-40B4-BE49-F238E27FC236}">
                <a16:creationId xmlns:a16="http://schemas.microsoft.com/office/drawing/2014/main" id="{52AB4F00-2870-9AAA-5FEE-B8EF8180E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103428" name="Espace réservé du numéro de diapositive 3">
            <a:extLst>
              <a:ext uri="{FF2B5EF4-FFF2-40B4-BE49-F238E27FC236}">
                <a16:creationId xmlns:a16="http://schemas.microsoft.com/office/drawing/2014/main" id="{E71DF869-5D42-9D46-A1BE-F6F0A42BBB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C9EABD52-C334-F64F-821B-2DA649FE57BA}" type="slidenum">
              <a:rPr lang="fr-FR" altLang="fr-FR" sz="1200">
                <a:latin typeface="Calibri" panose="020F0502020204030204" pitchFamily="34" charset="0"/>
              </a:rPr>
              <a:pPr/>
              <a:t>47</a:t>
            </a:fld>
            <a:endParaRPr lang="fr-FR" altLang="fr-FR"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87359986-A88E-EB40-B2CE-92C6DA674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D6F2866D-73C8-8846-8A8C-E152FB388CAB}" type="slidenum">
              <a:rPr lang="fr-FR" altLang="en-US" sz="1300" baseline="0"/>
              <a:pPr/>
              <a:t>49</a:t>
            </a:fld>
            <a:endParaRPr lang="fr-FR" altLang="en-US" sz="1300" baseline="0"/>
          </a:p>
        </p:txBody>
      </p:sp>
      <p:sp>
        <p:nvSpPr>
          <p:cNvPr id="37890" name="Rectangle 2">
            <a:extLst>
              <a:ext uri="{FF2B5EF4-FFF2-40B4-BE49-F238E27FC236}">
                <a16:creationId xmlns:a16="http://schemas.microsoft.com/office/drawing/2014/main" id="{7D1AFBC1-8317-5744-A3DC-44BA83577B2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EDA77E80-E1B3-8F48-99E5-0E542D167D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Un cas bien connu d’un système binaire qui va arriver prochainement est l’eau et le sel. Le diagramme de phase est donné ici. Ce que l’on voit dans ce diagramme établi à P fixé, ce sont deux axes: la température sur l’axe vertical, la proportion de sel sur l’axe horizontal. L’eau pure gèle à 0C et la région où la glace existe est simplement représenté par cette ligne à gauche. Ce qui veut dire que la glace n’accepte pas le sel, elle est quasi pur. La région du liquide est indiquée ici. Entre ces deux s’établit une zone dite biphasée, constituée de glace et de liquide salé. Cette région est interdite dans le sens que pour T fixé, l’équilibre est donné par ces deux compositions. Si on ajoute trop de sel, on tomberait dans la zone ici, sel+ liquide. Si on descend trop en température, on tombe dans un domaine glace + sel. Mais voyons plus en détails.</a:t>
            </a:r>
          </a:p>
        </p:txBody>
      </p:sp>
    </p:spTree>
    <p:extLst>
      <p:ext uri="{BB962C8B-B14F-4D97-AF65-F5344CB8AC3E}">
        <p14:creationId xmlns:p14="http://schemas.microsoft.com/office/powerpoint/2010/main" val="409248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8A2173F-CB5F-4022-8B88-A726DD790848}"/>
              </a:ext>
            </a:extLst>
          </p:cNvPr>
          <p:cNvSpPr>
            <a:spLocks noGrp="1" noRot="1" noChangeAspect="1" noChangeArrowheads="1" noTextEdit="1"/>
          </p:cNvSpPr>
          <p:nvPr>
            <p:ph type="sldImg"/>
          </p:nvPr>
        </p:nvSpPr>
        <p:spPr>
          <a:xfrm>
            <a:off x="779463" y="784225"/>
            <a:ext cx="5549900" cy="3841750"/>
          </a:xfrm>
          <a:ln/>
        </p:spPr>
      </p:sp>
      <p:sp>
        <p:nvSpPr>
          <p:cNvPr id="38914" name="Rectangle 3">
            <a:extLst>
              <a:ext uri="{FF2B5EF4-FFF2-40B4-BE49-F238E27FC236}">
                <a16:creationId xmlns:a16="http://schemas.microsoft.com/office/drawing/2014/main" id="{9294003A-4027-40D4-95EB-F30D8F7C6D69}"/>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15. Attention: motif de base est l’éthylène (C2H4). Double liaison transformée en une suite de liaisons simples. La cellulose, avec élimination de H2O, est une polymérisation par polycondensation. Dans le cas du PE, on a une polymérisation par réaction directe des monomères entre eux. Enegétiquement parlant, il y a intérêt à faire des liaisons simples plutôt qu’une double, puisque la double a une énergie de formation de 602kJ/mole, alors qu’une liaison simple a une énergie de formation de 346 kJ/mole. La masse molaire du PE est typiquement de plusieurs kg/mole à plusieurs tonnes par mole (UHMW).  La masse molaire est simplement donnée par la masse du monomère multiplié par le nombre d’éléments moyen dans la chaîne (degré de polymérisation). Le PE est un plastique bon marché utilisé par ex dans la fabrication de sacs, de jouets, d’emballage ou de gaines. Le PE peut être obtenu à partir de la phase gazeuse, à haute pression (1000 bars). Sinon, basse pression avec catalyseur (50 bars): dans ce cas, plus longue chaînes, cristallisables. Le PE est typiquement un thermoplastique, en général soluble dans des solvants organiques et qui passe à l’état fondu lorsqu’on le chauffe vers 200-300 C.s</a:t>
            </a:r>
          </a:p>
        </p:txBody>
      </p:sp>
    </p:spTree>
    <p:extLst>
      <p:ext uri="{BB962C8B-B14F-4D97-AF65-F5344CB8AC3E}">
        <p14:creationId xmlns:p14="http://schemas.microsoft.com/office/powerpoint/2010/main" val="65107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CD0057B4-9DA3-F92B-0F9C-783A921826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a:extLst>
              <a:ext uri="{FF2B5EF4-FFF2-40B4-BE49-F238E27FC236}">
                <a16:creationId xmlns:a16="http://schemas.microsoft.com/office/drawing/2014/main" id="{6843F913-DAEC-DBD7-20B9-EC82418B3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54276" name="Espace réservé du numéro de diapositive 3">
            <a:extLst>
              <a:ext uri="{FF2B5EF4-FFF2-40B4-BE49-F238E27FC236}">
                <a16:creationId xmlns:a16="http://schemas.microsoft.com/office/drawing/2014/main" id="{56A1BAAC-AF0F-AF75-A7C3-1C27127C35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84B3A211-48BC-C744-9EEC-B56821580C32}" type="slidenum">
              <a:rPr lang="fr-FR" altLang="fr-FR" sz="1200">
                <a:latin typeface="Calibri" panose="020F0502020204030204" pitchFamily="34" charset="0"/>
              </a:rPr>
              <a:pPr/>
              <a:t>50</a:t>
            </a:fld>
            <a:endParaRPr lang="fr-FR" altLang="fr-FR"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5D0A7F94-480F-8682-7CCB-B65269D91C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a:extLst>
              <a:ext uri="{FF2B5EF4-FFF2-40B4-BE49-F238E27FC236}">
                <a16:creationId xmlns:a16="http://schemas.microsoft.com/office/drawing/2014/main" id="{82F3896C-847B-332C-CBB4-071B9FCB2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56324" name="Espace réservé du numéro de diapositive 3">
            <a:extLst>
              <a:ext uri="{FF2B5EF4-FFF2-40B4-BE49-F238E27FC236}">
                <a16:creationId xmlns:a16="http://schemas.microsoft.com/office/drawing/2014/main" id="{86A9C34C-57A7-3CD4-D6F3-2A3B27E8B1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13CAAE99-C160-E44C-8EF6-0CDAC68BA864}" type="slidenum">
              <a:rPr lang="fr-FR" altLang="fr-FR" sz="1200">
                <a:latin typeface="Calibri" panose="020F0502020204030204" pitchFamily="34" charset="0"/>
              </a:rPr>
              <a:pPr/>
              <a:t>51</a:t>
            </a:fld>
            <a:endParaRPr lang="fr-FR" altLang="fr-FR"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a:extLst>
              <a:ext uri="{FF2B5EF4-FFF2-40B4-BE49-F238E27FC236}">
                <a16:creationId xmlns:a16="http://schemas.microsoft.com/office/drawing/2014/main" id="{254AB7CB-90D5-EAE3-7424-010677F570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a:extLst>
              <a:ext uri="{FF2B5EF4-FFF2-40B4-BE49-F238E27FC236}">
                <a16:creationId xmlns:a16="http://schemas.microsoft.com/office/drawing/2014/main" id="{F63C8884-DCEA-83BB-2AC7-59E635ED7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58372" name="Espace réservé du numéro de diapositive 3">
            <a:extLst>
              <a:ext uri="{FF2B5EF4-FFF2-40B4-BE49-F238E27FC236}">
                <a16:creationId xmlns:a16="http://schemas.microsoft.com/office/drawing/2014/main" id="{DA20CAD5-F2BD-DE75-3750-BF6A981AED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F4EC9E54-44C8-774F-86B4-3E7072B67EA1}" type="slidenum">
              <a:rPr lang="fr-FR" altLang="fr-FR" sz="1200">
                <a:latin typeface="Calibri" panose="020F0502020204030204" pitchFamily="34" charset="0"/>
              </a:rPr>
              <a:pPr/>
              <a:t>52</a:t>
            </a:fld>
            <a:endParaRPr lang="fr-FR" altLang="fr-FR"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a:extLst>
              <a:ext uri="{FF2B5EF4-FFF2-40B4-BE49-F238E27FC236}">
                <a16:creationId xmlns:a16="http://schemas.microsoft.com/office/drawing/2014/main" id="{8A569533-2FB6-373D-5CE9-6D2D1479E6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a:extLst>
              <a:ext uri="{FF2B5EF4-FFF2-40B4-BE49-F238E27FC236}">
                <a16:creationId xmlns:a16="http://schemas.microsoft.com/office/drawing/2014/main" id="{1231C1D8-A5A7-25BB-6EAE-F8BF165E6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60420" name="Espace réservé du numéro de diapositive 3">
            <a:extLst>
              <a:ext uri="{FF2B5EF4-FFF2-40B4-BE49-F238E27FC236}">
                <a16:creationId xmlns:a16="http://schemas.microsoft.com/office/drawing/2014/main" id="{F44D80D2-83CA-BCD9-C2D0-74F0D02DC3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4051A48D-4C25-704D-89CA-6068AC2482E2}" type="slidenum">
              <a:rPr lang="fr-FR" altLang="fr-FR" sz="1200">
                <a:latin typeface="Calibri" panose="020F0502020204030204" pitchFamily="34" charset="0"/>
              </a:rPr>
              <a:pPr/>
              <a:t>53</a:t>
            </a:fld>
            <a:endParaRPr lang="fr-FR" altLang="fr-FR"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a:extLst>
              <a:ext uri="{FF2B5EF4-FFF2-40B4-BE49-F238E27FC236}">
                <a16:creationId xmlns:a16="http://schemas.microsoft.com/office/drawing/2014/main" id="{E755B044-025D-854C-DB62-1E526EB23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a:extLst>
              <a:ext uri="{FF2B5EF4-FFF2-40B4-BE49-F238E27FC236}">
                <a16:creationId xmlns:a16="http://schemas.microsoft.com/office/drawing/2014/main" id="{B6BF1A35-9EAD-C435-C4FA-A9D5285AD4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62468" name="Espace réservé du numéro de diapositive 3">
            <a:extLst>
              <a:ext uri="{FF2B5EF4-FFF2-40B4-BE49-F238E27FC236}">
                <a16:creationId xmlns:a16="http://schemas.microsoft.com/office/drawing/2014/main" id="{4203CC4D-B514-DF56-C887-EE9274CA17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B70E6C1F-C732-1949-893B-ABED41288A1D}" type="slidenum">
              <a:rPr lang="fr-FR" altLang="fr-FR" sz="1200">
                <a:latin typeface="Calibri" panose="020F0502020204030204" pitchFamily="34" charset="0"/>
              </a:rPr>
              <a:pPr/>
              <a:t>54</a:t>
            </a:fld>
            <a:endParaRPr lang="fr-FR" altLang="fr-FR" sz="120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1970B1DE-56FB-21AA-0B97-086E0EABDB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commentaires 2">
            <a:extLst>
              <a:ext uri="{FF2B5EF4-FFF2-40B4-BE49-F238E27FC236}">
                <a16:creationId xmlns:a16="http://schemas.microsoft.com/office/drawing/2014/main" id="{556237FF-9336-3E58-F038-C6D10A6EEA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64516" name="Espace réservé du numéro de diapositive 3">
            <a:extLst>
              <a:ext uri="{FF2B5EF4-FFF2-40B4-BE49-F238E27FC236}">
                <a16:creationId xmlns:a16="http://schemas.microsoft.com/office/drawing/2014/main" id="{E5A68BFA-124E-55D2-9FAE-9622A07B2B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744FA31B-2754-9E49-A3E7-87C9B3F45037}" type="slidenum">
              <a:rPr lang="fr-FR" altLang="fr-FR" sz="1200">
                <a:latin typeface="Calibri" panose="020F0502020204030204" pitchFamily="34" charset="0"/>
              </a:rPr>
              <a:pPr/>
              <a:t>55</a:t>
            </a:fld>
            <a:endParaRPr lang="fr-FR" altLang="fr-FR"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a:extLst>
              <a:ext uri="{FF2B5EF4-FFF2-40B4-BE49-F238E27FC236}">
                <a16:creationId xmlns:a16="http://schemas.microsoft.com/office/drawing/2014/main" id="{0E1A3A66-C0EC-2E4E-7195-75C3FC0BE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a:extLst>
              <a:ext uri="{FF2B5EF4-FFF2-40B4-BE49-F238E27FC236}">
                <a16:creationId xmlns:a16="http://schemas.microsoft.com/office/drawing/2014/main" id="{A19D04BC-C154-84C6-DC76-CA9628B3F3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66564" name="Espace réservé du numéro de diapositive 3">
            <a:extLst>
              <a:ext uri="{FF2B5EF4-FFF2-40B4-BE49-F238E27FC236}">
                <a16:creationId xmlns:a16="http://schemas.microsoft.com/office/drawing/2014/main" id="{CB4B61E0-1C0E-0175-5E39-715828505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B1C5FD58-5987-D044-A213-58AC35FA4073}" type="slidenum">
              <a:rPr lang="fr-FR" altLang="fr-FR" sz="1200">
                <a:latin typeface="Calibri" panose="020F0502020204030204" pitchFamily="34" charset="0"/>
              </a:rPr>
              <a:pPr/>
              <a:t>56</a:t>
            </a:fld>
            <a:endParaRPr lang="fr-FR" altLang="fr-FR"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a:extLst>
              <a:ext uri="{FF2B5EF4-FFF2-40B4-BE49-F238E27FC236}">
                <a16:creationId xmlns:a16="http://schemas.microsoft.com/office/drawing/2014/main" id="{C7C2C559-0FFD-398F-C192-217CF4EBC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ce réservé des commentaires 2">
            <a:extLst>
              <a:ext uri="{FF2B5EF4-FFF2-40B4-BE49-F238E27FC236}">
                <a16:creationId xmlns:a16="http://schemas.microsoft.com/office/drawing/2014/main" id="{E8BB7FF3-1BD5-AFF3-D46E-5A169B4D7C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68612" name="Espace réservé du numéro de diapositive 3">
            <a:extLst>
              <a:ext uri="{FF2B5EF4-FFF2-40B4-BE49-F238E27FC236}">
                <a16:creationId xmlns:a16="http://schemas.microsoft.com/office/drawing/2014/main" id="{3982E0BA-2B73-34F1-95FE-7AD05B9E68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360169BE-74BC-7248-BC7A-CFB597960055}" type="slidenum">
              <a:rPr lang="fr-FR" altLang="fr-FR" sz="1200">
                <a:latin typeface="Calibri" panose="020F0502020204030204" pitchFamily="34" charset="0"/>
              </a:rPr>
              <a:pPr/>
              <a:t>57</a:t>
            </a:fld>
            <a:endParaRPr lang="fr-FR" altLang="fr-FR" sz="12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a:extLst>
              <a:ext uri="{FF2B5EF4-FFF2-40B4-BE49-F238E27FC236}">
                <a16:creationId xmlns:a16="http://schemas.microsoft.com/office/drawing/2014/main" id="{4CF85896-1C3D-4EC8-7A2E-6B3886F46E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commentaires 2">
            <a:extLst>
              <a:ext uri="{FF2B5EF4-FFF2-40B4-BE49-F238E27FC236}">
                <a16:creationId xmlns:a16="http://schemas.microsoft.com/office/drawing/2014/main" id="{4A4A6960-2B47-D90D-7877-A8DBE2284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70660" name="Espace réservé du numéro de diapositive 3">
            <a:extLst>
              <a:ext uri="{FF2B5EF4-FFF2-40B4-BE49-F238E27FC236}">
                <a16:creationId xmlns:a16="http://schemas.microsoft.com/office/drawing/2014/main" id="{87A65F00-FB5E-AD18-59F7-383E52E3A3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649EFF7C-E794-F340-83AC-4DD698BF1A93}" type="slidenum">
              <a:rPr lang="fr-FR" altLang="fr-FR" sz="1200">
                <a:latin typeface="Calibri" panose="020F0502020204030204" pitchFamily="34" charset="0"/>
              </a:rPr>
              <a:pPr/>
              <a:t>58</a:t>
            </a:fld>
            <a:endParaRPr lang="fr-FR" altLang="fr-FR" sz="12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a:extLst>
              <a:ext uri="{FF2B5EF4-FFF2-40B4-BE49-F238E27FC236}">
                <a16:creationId xmlns:a16="http://schemas.microsoft.com/office/drawing/2014/main" id="{234220FF-D24C-8619-3EF3-6F5F66C56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commentaires 2">
            <a:extLst>
              <a:ext uri="{FF2B5EF4-FFF2-40B4-BE49-F238E27FC236}">
                <a16:creationId xmlns:a16="http://schemas.microsoft.com/office/drawing/2014/main" id="{B22B8AFA-2296-90A9-A02A-5DBA1B33D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72708" name="Espace réservé du numéro de diapositive 3">
            <a:extLst>
              <a:ext uri="{FF2B5EF4-FFF2-40B4-BE49-F238E27FC236}">
                <a16:creationId xmlns:a16="http://schemas.microsoft.com/office/drawing/2014/main" id="{33458C67-FC6C-C3E5-54D0-D7B27CF75F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9B2A9B18-CD24-FB49-9856-4638B129F634}" type="slidenum">
              <a:rPr lang="fr-FR" altLang="fr-FR" sz="1200">
                <a:latin typeface="Calibri" panose="020F0502020204030204" pitchFamily="34" charset="0"/>
              </a:rPr>
              <a:pPr/>
              <a:t>59</a:t>
            </a:fld>
            <a:endParaRPr lang="fr-FR" altLang="fr-FR"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9608B94-EDCD-42F2-8387-2AD7B675AAB7}"/>
              </a:ext>
            </a:extLst>
          </p:cNvPr>
          <p:cNvSpPr>
            <a:spLocks noGrp="1" noRot="1" noChangeAspect="1" noChangeArrowheads="1" noTextEdit="1"/>
          </p:cNvSpPr>
          <p:nvPr>
            <p:ph type="sldImg"/>
          </p:nvPr>
        </p:nvSpPr>
        <p:spPr>
          <a:xfrm>
            <a:off x="779463" y="784225"/>
            <a:ext cx="5549900" cy="3841750"/>
          </a:xfrm>
          <a:ln/>
        </p:spPr>
      </p:sp>
      <p:sp>
        <p:nvSpPr>
          <p:cNvPr id="40962" name="Rectangle 3">
            <a:extLst>
              <a:ext uri="{FF2B5EF4-FFF2-40B4-BE49-F238E27FC236}">
                <a16:creationId xmlns:a16="http://schemas.microsoft.com/office/drawing/2014/main" id="{CE342827-6914-46A9-947C-81F6DB801483}"/>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34987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a:extLst>
              <a:ext uri="{FF2B5EF4-FFF2-40B4-BE49-F238E27FC236}">
                <a16:creationId xmlns:a16="http://schemas.microsoft.com/office/drawing/2014/main" id="{0451F950-101B-46BC-C052-B487DD6A65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ce réservé des commentaires 2">
            <a:extLst>
              <a:ext uri="{FF2B5EF4-FFF2-40B4-BE49-F238E27FC236}">
                <a16:creationId xmlns:a16="http://schemas.microsoft.com/office/drawing/2014/main" id="{EBD9108E-EA4E-C69F-0F90-A510AE43F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74756" name="Espace réservé du numéro de diapositive 3">
            <a:extLst>
              <a:ext uri="{FF2B5EF4-FFF2-40B4-BE49-F238E27FC236}">
                <a16:creationId xmlns:a16="http://schemas.microsoft.com/office/drawing/2014/main" id="{613FADB2-5D29-D76D-AFC7-24405749D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603564B9-FA80-2E4D-94EF-643F304CA237}" type="slidenum">
              <a:rPr lang="fr-FR" altLang="fr-FR" sz="1200">
                <a:latin typeface="Calibri" panose="020F0502020204030204" pitchFamily="34" charset="0"/>
              </a:rPr>
              <a:pPr/>
              <a:t>60</a:t>
            </a:fld>
            <a:endParaRPr lang="fr-FR" altLang="fr-FR"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a:extLst>
              <a:ext uri="{FF2B5EF4-FFF2-40B4-BE49-F238E27FC236}">
                <a16:creationId xmlns:a16="http://schemas.microsoft.com/office/drawing/2014/main" id="{D83D3A5A-C336-C2D6-F21C-78D4D18515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ce réservé des commentaires 2">
            <a:extLst>
              <a:ext uri="{FF2B5EF4-FFF2-40B4-BE49-F238E27FC236}">
                <a16:creationId xmlns:a16="http://schemas.microsoft.com/office/drawing/2014/main" id="{70968577-31B4-8E50-A004-1D90EC13F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76804" name="Espace réservé du numéro de diapositive 3">
            <a:extLst>
              <a:ext uri="{FF2B5EF4-FFF2-40B4-BE49-F238E27FC236}">
                <a16:creationId xmlns:a16="http://schemas.microsoft.com/office/drawing/2014/main" id="{42B77408-C920-C64F-BFE9-81E09BDE20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CB540AE5-66D4-E442-A0C7-F6F4C5F48F97}" type="slidenum">
              <a:rPr lang="fr-FR" altLang="fr-FR" sz="1200">
                <a:latin typeface="Calibri" panose="020F0502020204030204" pitchFamily="34" charset="0"/>
              </a:rPr>
              <a:pPr/>
              <a:t>61</a:t>
            </a:fld>
            <a:endParaRPr lang="fr-FR" altLang="fr-FR"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a:extLst>
              <a:ext uri="{FF2B5EF4-FFF2-40B4-BE49-F238E27FC236}">
                <a16:creationId xmlns:a16="http://schemas.microsoft.com/office/drawing/2014/main" id="{7F0CF1B3-C29E-68F7-11F8-E3E32C50BA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commentaires 2">
            <a:extLst>
              <a:ext uri="{FF2B5EF4-FFF2-40B4-BE49-F238E27FC236}">
                <a16:creationId xmlns:a16="http://schemas.microsoft.com/office/drawing/2014/main" id="{FE5B18EE-1BBC-EFF2-3B66-EE63A81A5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78852" name="Espace réservé du numéro de diapositive 3">
            <a:extLst>
              <a:ext uri="{FF2B5EF4-FFF2-40B4-BE49-F238E27FC236}">
                <a16:creationId xmlns:a16="http://schemas.microsoft.com/office/drawing/2014/main" id="{30A4EDAA-FA87-B3C2-D34A-3717F6A69C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79E4ED67-117F-A14D-A0FE-14D5D7A2935D}" type="slidenum">
              <a:rPr lang="fr-FR" altLang="fr-FR" sz="1200">
                <a:latin typeface="Calibri" panose="020F0502020204030204" pitchFamily="34" charset="0"/>
              </a:rPr>
              <a:pPr/>
              <a:t>62</a:t>
            </a:fld>
            <a:endParaRPr lang="fr-FR" altLang="fr-FR" sz="120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a:extLst>
              <a:ext uri="{FF2B5EF4-FFF2-40B4-BE49-F238E27FC236}">
                <a16:creationId xmlns:a16="http://schemas.microsoft.com/office/drawing/2014/main" id="{0ADB43BA-A44E-8EB8-4C19-8BA32D3CFF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a:extLst>
              <a:ext uri="{FF2B5EF4-FFF2-40B4-BE49-F238E27FC236}">
                <a16:creationId xmlns:a16="http://schemas.microsoft.com/office/drawing/2014/main" id="{D7A2B7E3-D6C8-DD76-E71E-02F1938BD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80900" name="Espace réservé du numéro de diapositive 3">
            <a:extLst>
              <a:ext uri="{FF2B5EF4-FFF2-40B4-BE49-F238E27FC236}">
                <a16:creationId xmlns:a16="http://schemas.microsoft.com/office/drawing/2014/main" id="{E5D99B5B-101C-F273-349B-08CED4CA8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D2F72423-0C51-3B45-B37F-0F84E5B877D0}" type="slidenum">
              <a:rPr lang="fr-FR" altLang="fr-FR" sz="1200">
                <a:latin typeface="Calibri" panose="020F0502020204030204" pitchFamily="34" charset="0"/>
              </a:rPr>
              <a:pPr/>
              <a:t>63</a:t>
            </a:fld>
            <a:endParaRPr lang="fr-FR" altLang="fr-FR"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0B1279CD-B4F3-FE82-31B5-D1C0EE95AB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5D251606-DE5B-29A7-08B1-33D56FB5D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82948" name="Espace réservé du numéro de diapositive 3">
            <a:extLst>
              <a:ext uri="{FF2B5EF4-FFF2-40B4-BE49-F238E27FC236}">
                <a16:creationId xmlns:a16="http://schemas.microsoft.com/office/drawing/2014/main" id="{89D3379A-BA03-2442-1AC4-C633582E17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1AD1D172-4099-0142-B320-48B5564FA121}" type="slidenum">
              <a:rPr lang="fr-FR" altLang="fr-FR" sz="1200">
                <a:latin typeface="Calibri" panose="020F0502020204030204" pitchFamily="34" charset="0"/>
              </a:rPr>
              <a:pPr/>
              <a:t>64</a:t>
            </a:fld>
            <a:endParaRPr lang="fr-FR" altLang="fr-FR" sz="120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a:extLst>
              <a:ext uri="{FF2B5EF4-FFF2-40B4-BE49-F238E27FC236}">
                <a16:creationId xmlns:a16="http://schemas.microsoft.com/office/drawing/2014/main" id="{F47382E6-D8DD-69B8-4D3F-1DFD96C107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ce réservé des commentaires 2">
            <a:extLst>
              <a:ext uri="{FF2B5EF4-FFF2-40B4-BE49-F238E27FC236}">
                <a16:creationId xmlns:a16="http://schemas.microsoft.com/office/drawing/2014/main" id="{9A615E19-0CD5-728E-9BB1-2969101C7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84996" name="Espace réservé du numéro de diapositive 3">
            <a:extLst>
              <a:ext uri="{FF2B5EF4-FFF2-40B4-BE49-F238E27FC236}">
                <a16:creationId xmlns:a16="http://schemas.microsoft.com/office/drawing/2014/main" id="{D5137A20-4C89-A8DE-C047-8CE42CEAE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32509B4E-F435-F44A-8327-064483BE4989}" type="slidenum">
              <a:rPr lang="fr-FR" altLang="fr-FR" sz="1200">
                <a:latin typeface="Calibri" panose="020F0502020204030204" pitchFamily="34" charset="0"/>
              </a:rPr>
              <a:pPr/>
              <a:t>65</a:t>
            </a:fld>
            <a:endParaRPr lang="fr-FR" altLang="fr-FR" sz="1200">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id="{1CFA8DC5-D7FA-4FFB-3AC5-C1FA2C942F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a:extLst>
              <a:ext uri="{FF2B5EF4-FFF2-40B4-BE49-F238E27FC236}">
                <a16:creationId xmlns:a16="http://schemas.microsoft.com/office/drawing/2014/main" id="{9DA4FF0B-93BC-AB80-3288-2E129405E9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87044" name="Espace réservé du numéro de diapositive 3">
            <a:extLst>
              <a:ext uri="{FF2B5EF4-FFF2-40B4-BE49-F238E27FC236}">
                <a16:creationId xmlns:a16="http://schemas.microsoft.com/office/drawing/2014/main" id="{6ACB5999-7551-BD88-5684-D0A1ED86E1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1209244F-BE16-424F-B161-87953BD4CDC4}" type="slidenum">
              <a:rPr lang="fr-FR" altLang="fr-FR" sz="1200">
                <a:latin typeface="Calibri" panose="020F0502020204030204" pitchFamily="34" charset="0"/>
              </a:rPr>
              <a:pPr/>
              <a:t>66</a:t>
            </a:fld>
            <a:endParaRPr lang="fr-FR" altLang="fr-FR" sz="120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a:extLst>
              <a:ext uri="{FF2B5EF4-FFF2-40B4-BE49-F238E27FC236}">
                <a16:creationId xmlns:a16="http://schemas.microsoft.com/office/drawing/2014/main" id="{543676D3-035F-3772-FD22-BBAC472D3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ce réservé des commentaires 2">
            <a:extLst>
              <a:ext uri="{FF2B5EF4-FFF2-40B4-BE49-F238E27FC236}">
                <a16:creationId xmlns:a16="http://schemas.microsoft.com/office/drawing/2014/main" id="{FC38CC17-643F-53A7-5E47-2BC0498197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89092" name="Espace réservé du numéro de diapositive 3">
            <a:extLst>
              <a:ext uri="{FF2B5EF4-FFF2-40B4-BE49-F238E27FC236}">
                <a16:creationId xmlns:a16="http://schemas.microsoft.com/office/drawing/2014/main" id="{321868ED-3BFD-B6BA-D9C8-1B02A2F13E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555AC05F-8BE0-9147-AE15-C0775F027D99}" type="slidenum">
              <a:rPr lang="fr-FR" altLang="fr-FR" sz="1200">
                <a:latin typeface="Calibri" panose="020F0502020204030204" pitchFamily="34" charset="0"/>
              </a:rPr>
              <a:pPr/>
              <a:t>67</a:t>
            </a:fld>
            <a:endParaRPr lang="fr-FR" altLang="fr-FR" sz="1200">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a:extLst>
              <a:ext uri="{FF2B5EF4-FFF2-40B4-BE49-F238E27FC236}">
                <a16:creationId xmlns:a16="http://schemas.microsoft.com/office/drawing/2014/main" id="{035FB5B5-F68C-5C75-C4B2-AD7F04A639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Espace réservé des commentaires 2">
            <a:extLst>
              <a:ext uri="{FF2B5EF4-FFF2-40B4-BE49-F238E27FC236}">
                <a16:creationId xmlns:a16="http://schemas.microsoft.com/office/drawing/2014/main" id="{A879CD83-0FD3-4D48-2401-6C1055D135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Feuille de papier avec déchirure</a:t>
            </a:r>
          </a:p>
        </p:txBody>
      </p:sp>
      <p:sp>
        <p:nvSpPr>
          <p:cNvPr id="91140" name="Espace réservé du numéro de diapositive 3">
            <a:extLst>
              <a:ext uri="{FF2B5EF4-FFF2-40B4-BE49-F238E27FC236}">
                <a16:creationId xmlns:a16="http://schemas.microsoft.com/office/drawing/2014/main" id="{CF28B888-01E9-ACE1-A655-15B1BB8A9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panose="020B0604020202020204" pitchFamily="34" charset="0"/>
                <a:ea typeface="MS PGothic" panose="020B0600070205080204" pitchFamily="34" charset="-128"/>
              </a:defRPr>
            </a:lvl1pPr>
            <a:lvl2pPr defTabSz="1079500">
              <a:defRPr sz="5700">
                <a:solidFill>
                  <a:schemeClr val="tx1"/>
                </a:solidFill>
                <a:latin typeface="Arial" panose="020B0604020202020204" pitchFamily="34" charset="0"/>
                <a:ea typeface="MS PGothic" panose="020B0600070205080204" pitchFamily="34" charset="-128"/>
              </a:defRPr>
            </a:lvl2pPr>
            <a:lvl3pPr defTabSz="1079500">
              <a:defRPr sz="5700">
                <a:solidFill>
                  <a:schemeClr val="tx1"/>
                </a:solidFill>
                <a:latin typeface="Arial" panose="020B0604020202020204" pitchFamily="34" charset="0"/>
                <a:ea typeface="MS PGothic" panose="020B0600070205080204" pitchFamily="34" charset="-128"/>
              </a:defRPr>
            </a:lvl3pPr>
            <a:lvl4pPr defTabSz="1079500">
              <a:defRPr sz="5700">
                <a:solidFill>
                  <a:schemeClr val="tx1"/>
                </a:solidFill>
                <a:latin typeface="Arial" panose="020B0604020202020204" pitchFamily="34" charset="0"/>
                <a:ea typeface="MS PGothic" panose="020B0600070205080204" pitchFamily="34" charset="-128"/>
              </a:defRPr>
            </a:lvl4pPr>
            <a:lvl5pPr defTabSz="1079500">
              <a:defRPr sz="5700">
                <a:solidFill>
                  <a:schemeClr val="tx1"/>
                </a:solidFill>
                <a:latin typeface="Arial" panose="020B0604020202020204" pitchFamily="34" charset="0"/>
                <a:ea typeface="MS PGothic" panose="020B0600070205080204" pitchFamily="34" charset="-128"/>
              </a:defRPr>
            </a:lvl5pPr>
            <a:lvl6pPr marL="47720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9500"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fld id="{C433A11C-6343-B744-B3CA-CAAAAE2E0C92}" type="slidenum">
              <a:rPr lang="fr-FR" altLang="fr-FR" sz="1200">
                <a:latin typeface="Calibri" panose="020F0502020204030204" pitchFamily="34" charset="0"/>
              </a:rPr>
              <a:pPr/>
              <a:t>68</a:t>
            </a:fld>
            <a:endParaRPr lang="fr-FR" altLang="fr-FR" sz="120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9BFA986-0EEF-9C44-9F46-18D2BCAA5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9521B9D5-71F2-044E-A44E-88A73BFC72D3}" type="slidenum">
              <a:rPr lang="fr-FR" altLang="en-US" sz="1300" baseline="0"/>
              <a:pPr/>
              <a:t>69</a:t>
            </a:fld>
            <a:endParaRPr lang="fr-FR" altLang="en-US" sz="1300" baseline="0"/>
          </a:p>
        </p:txBody>
      </p:sp>
      <p:sp>
        <p:nvSpPr>
          <p:cNvPr id="41986" name="Rectangle 2">
            <a:extLst>
              <a:ext uri="{FF2B5EF4-FFF2-40B4-BE49-F238E27FC236}">
                <a16:creationId xmlns:a16="http://schemas.microsoft.com/office/drawing/2014/main" id="{0B9720AE-212D-E147-B1FD-F18A61D9ABCD}"/>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767EC9E-9A7C-C740-AFF3-676CCC4FA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Si on a 3 phases en présence et que p est fixé, on n’a plus de degré de liberté: c’est un invariant.  Ici, on a ce que l’on appelle un eutectique, qui veut dire “fond à une température”. On a une phase solide avec un équilibre avec le liquide, une phase beta avec un équilibre et une zone de démixtion alpha + beta. Ces courbes doivent se rencontrer sur une droite horizontale, la température de l’invariant. On voit les zones monophasées, biphasées, et la zone où les 3 phases coexistent est réduite à une ligne horizontale.</a:t>
            </a:r>
          </a:p>
        </p:txBody>
      </p:sp>
    </p:spTree>
    <p:extLst>
      <p:ext uri="{BB962C8B-B14F-4D97-AF65-F5344CB8AC3E}">
        <p14:creationId xmlns:p14="http://schemas.microsoft.com/office/powerpoint/2010/main" val="392967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088BCA52-8779-4317-9B02-972DCCE2402C}"/>
              </a:ext>
            </a:extLst>
          </p:cNvPr>
          <p:cNvSpPr>
            <a:spLocks noGrp="1" noRot="1" noChangeAspect="1" noChangeArrowheads="1" noTextEdit="1"/>
          </p:cNvSpPr>
          <p:nvPr>
            <p:ph type="sldImg"/>
          </p:nvPr>
        </p:nvSpPr>
        <p:spPr>
          <a:xfrm>
            <a:off x="779463" y="784225"/>
            <a:ext cx="5549900" cy="3841750"/>
          </a:xfrm>
          <a:ln/>
        </p:spPr>
      </p:sp>
      <p:sp>
        <p:nvSpPr>
          <p:cNvPr id="43010" name="Rectangle 3">
            <a:extLst>
              <a:ext uri="{FF2B5EF4-FFF2-40B4-BE49-F238E27FC236}">
                <a16:creationId xmlns:a16="http://schemas.microsoft.com/office/drawing/2014/main" id="{7CB5CF52-9804-4DEF-A78B-338A641A7060}"/>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16. Sans pont chimique fort, les liaisons le long d’une chaîne sont très fortes (&gt;350 kJ/mole), alors qu’entre les chaînes elles sont faibles (typiquement van der Waals (&lt; 50 kJ/mole). Cela conditionne le comportement rhéologique des polymères. On peut difficilement étirer les liaisons C-C (sauf si la chaîne est déjà totalement allongée). Cela procède plutôt par rotation des segments, reptation, etc. Il faut distinguer les molécules trans où toutes les liaisons seraient dans un plan des liaisons gauches où il y a rotation entre les segments. Lorsque les molécules sont très “</a:t>
            </a:r>
            <a:r>
              <a:rPr lang="en-US" altLang="ja-JP"/>
              <a:t>régulières</a:t>
            </a:r>
            <a:r>
              <a:rPr lang="en-US" altLang="en-US"/>
              <a:t>”</a:t>
            </a:r>
            <a:r>
              <a:rPr lang="en-US" altLang="ja-JP"/>
              <a:t>, le polymère peut cristalliser, en tout cas partiellement. Lorsque les molécules sont très irrégulières, état plutôt amorphe. A noter qu</a:t>
            </a:r>
            <a:r>
              <a:rPr lang="en-US" altLang="en-US"/>
              <a:t>’</a:t>
            </a:r>
            <a:r>
              <a:rPr lang="en-US" altLang="ja-JP"/>
              <a:t>il y a aussi des irrégularités dans les chaînes, et de toute manière en bout de chaîne. Dans les cas linéaires et branchés, comme le PE, on a un thermoplastique, soluble dans des solvants organiques, partiellement cristallisable si les molécules sont suffisamment régulières. Lorsque les différentes molécules sont réticulées par des liaisons pontales, c</a:t>
            </a:r>
            <a:r>
              <a:rPr lang="en-US" altLang="en-US"/>
              <a:t>’</a:t>
            </a:r>
            <a:r>
              <a:rPr lang="en-US" altLang="ja-JP"/>
              <a:t>est comme si l</a:t>
            </a:r>
            <a:r>
              <a:rPr lang="en-US" altLang="en-US"/>
              <a:t>’</a:t>
            </a:r>
            <a:r>
              <a:rPr lang="en-US" altLang="ja-JP"/>
              <a:t>on avait une macromolécule géante qui occupe tout le volume. AInsi, les pneus de voiture, où la réticulation est obtenue à une température élevée par le processus de vulcanisation.  On parle alors de thermodurcis (thermosets). Ils sont en général amorphes, ou partiellement cristallin, à temp ambiante. Le PE linéaire peut atteindre 85% de l</a:t>
            </a:r>
            <a:r>
              <a:rPr lang="en-US" altLang="en-US"/>
              <a:t>’</a:t>
            </a:r>
            <a:r>
              <a:rPr lang="en-US" altLang="ja-JP"/>
              <a:t>état cristallin, le branché ou ramifié seulement 50%. Les partiellement cristallins sont translucides, pas transparents, alors que les amorphes sont transparents. Les thermoplastiques peuvent être refondus, donc recyclés. Les réticulés se distingues encore entre élastomères et thermodurcis.</a:t>
            </a:r>
            <a:endParaRPr lang="en-US" altLang="en-US"/>
          </a:p>
        </p:txBody>
      </p:sp>
    </p:spTree>
    <p:extLst>
      <p:ext uri="{BB962C8B-B14F-4D97-AF65-F5344CB8AC3E}">
        <p14:creationId xmlns:p14="http://schemas.microsoft.com/office/powerpoint/2010/main" val="672746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3D8DC1B-89DE-9C4D-9C8C-50B7AC978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73F55753-9A13-404D-8023-D1696F0FDA2F}" type="slidenum">
              <a:rPr lang="fr-FR" altLang="en-US" sz="1300" baseline="0"/>
              <a:pPr/>
              <a:t>70</a:t>
            </a:fld>
            <a:endParaRPr lang="fr-FR" altLang="en-US" sz="1300" baseline="0"/>
          </a:p>
        </p:txBody>
      </p:sp>
      <p:sp>
        <p:nvSpPr>
          <p:cNvPr id="44034" name="Rectangle 2">
            <a:extLst>
              <a:ext uri="{FF2B5EF4-FFF2-40B4-BE49-F238E27FC236}">
                <a16:creationId xmlns:a16="http://schemas.microsoft.com/office/drawing/2014/main" id="{D57F28CD-F2D2-E94A-A59D-61264954FD9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6C1C4C1-5958-7447-9ED1-9DB3E711B1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Si on a 3 phases en présence et que p est fixé, on n’a plus de degré de liberté: c’est un invariant.  Ici, on a ce que l’on appelle un eutectique, qui veut dire “fond à une température”. On a une phase solide avec un équilibre avec le liquide, une phase beta avec un équilibre et une zone de démixtion alpha + beta. Ces courbes doivent se rencontrer sur une droite horizontale, la température de l’invariant. On voit les zones monophasées, biphasées, et la zone où les 3 phases coexistent est réduite à une ligne horizontale.</a:t>
            </a:r>
          </a:p>
        </p:txBody>
      </p:sp>
    </p:spTree>
    <p:extLst>
      <p:ext uri="{BB962C8B-B14F-4D97-AF65-F5344CB8AC3E}">
        <p14:creationId xmlns:p14="http://schemas.microsoft.com/office/powerpoint/2010/main" val="3938100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2135BB8-CCB3-6748-BB73-30777B4083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A1AC43DD-393B-264D-B881-68E3465E35BC}" type="slidenum">
              <a:rPr lang="fr-FR" altLang="en-US" sz="1300" baseline="0"/>
              <a:pPr/>
              <a:t>71</a:t>
            </a:fld>
            <a:endParaRPr lang="fr-FR" altLang="en-US" sz="1300" baseline="0"/>
          </a:p>
        </p:txBody>
      </p:sp>
      <p:sp>
        <p:nvSpPr>
          <p:cNvPr id="46082" name="Rectangle 2">
            <a:extLst>
              <a:ext uri="{FF2B5EF4-FFF2-40B4-BE49-F238E27FC236}">
                <a16:creationId xmlns:a16="http://schemas.microsoft.com/office/drawing/2014/main" id="{9D1466CC-1F82-4A41-A5A6-D7AF30AD9EBE}"/>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E756AEB-0B47-CD4F-81B3-F5468E534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a:ea typeface="ＭＳ Ｐゴシック" panose="020B0600070205080204" pitchFamily="34" charset="-128"/>
              </a:rPr>
              <a:t>Voici un bel exemple d’un alliage eutectique. La  zone monophasée alpha est réduite à cette petite zone, la zone où la phase Si existe est cette ligne verticale (comme pour la glace). Cela veut dire que Si cristallin n’accepte quasiment aucun Al, alors qu’Al peut dissoudre à l’état solide un peu de Si. Un alliage de fonderie telle que celui utilisé pour les jantes alu a une composition d’environ 7%. En le solidifiant de l’état liquide, on forme d’abord de l’alu (les zones blanches ici): ce sont des dendrites, comme des flocons de neige. Comme la phase solide accepte moins de Si que le liquide, le liquide s’enrichit en Si. A la température eutectique, le liquide restant solidifie en un eutectique Al + Si, ces zones grises que l’on voit entre les dendrites. Cela fait un composite naturel, ductile Al et fragile Si.</a:t>
            </a:r>
          </a:p>
        </p:txBody>
      </p:sp>
    </p:spTree>
    <p:extLst>
      <p:ext uri="{BB962C8B-B14F-4D97-AF65-F5344CB8AC3E}">
        <p14:creationId xmlns:p14="http://schemas.microsoft.com/office/powerpoint/2010/main" val="4189089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6A685874-D8EA-CE4F-8197-858B7A8F6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E5C37B8E-9994-F949-85D7-B09108E0D061}" type="slidenum">
              <a:rPr lang="fr-FR" altLang="en-US" sz="1300" baseline="0"/>
              <a:pPr/>
              <a:t>72</a:t>
            </a:fld>
            <a:endParaRPr lang="fr-FR" altLang="en-US" sz="1300" baseline="0"/>
          </a:p>
        </p:txBody>
      </p:sp>
      <p:sp>
        <p:nvSpPr>
          <p:cNvPr id="48130" name="Rectangle 2">
            <a:extLst>
              <a:ext uri="{FF2B5EF4-FFF2-40B4-BE49-F238E27FC236}">
                <a16:creationId xmlns:a16="http://schemas.microsoft.com/office/drawing/2014/main" id="{00B186F1-1A80-C84A-ABCB-04B5B0FDF7F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4639FA8-4B99-6347-8728-2728B142E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a:ea typeface="ＭＳ Ｐゴシック" panose="020B0600070205080204" pitchFamily="34" charset="-128"/>
              </a:rPr>
              <a:t>Voici un bel exemple d’un alliage eutectique. La  zone monophasée alpha est réduite à cette petite zone, la zone où la phase Si existe est cette ligne verticale (comme pour la glace). Cela veut dire que Si cristallin n’accepte quasiment aucun Al, alors qu’Al peut dissoudre à l’état solide un peu de Si. Un alliage de fonderie telle que celui utilisé pour les jantes alu a une composition d’environ 7%. En le solidifiant de l’état liquide, on forme d’abord de l’alu (les zones blanches ici): ce sont des dendrites, comme des flocons de neige. Comme la phase solide accepte moins de Si que le liquide, le liquide s’enrichit en Si. A la température eutectique, le liquide restant solidifie en un eutectique Al + Si, ces zones grises que l’on voit entre les dendrites. Cela fait un composite naturel, ductile Al et fragile Si.</a:t>
            </a:r>
          </a:p>
        </p:txBody>
      </p:sp>
    </p:spTree>
    <p:extLst>
      <p:ext uri="{BB962C8B-B14F-4D97-AF65-F5344CB8AC3E}">
        <p14:creationId xmlns:p14="http://schemas.microsoft.com/office/powerpoint/2010/main" val="1867435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20D71BBA-BBCF-7F4A-B47C-014D10C77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2AC35DA7-0BDD-FC43-9202-82503B2BDCEB}" type="slidenum">
              <a:rPr lang="fr-FR" altLang="en-US" sz="1300" baseline="0"/>
              <a:pPr/>
              <a:t>73</a:t>
            </a:fld>
            <a:endParaRPr lang="fr-FR" altLang="en-US" sz="1300" baseline="0"/>
          </a:p>
        </p:txBody>
      </p:sp>
      <p:sp>
        <p:nvSpPr>
          <p:cNvPr id="50178" name="Rectangle 2">
            <a:extLst>
              <a:ext uri="{FF2B5EF4-FFF2-40B4-BE49-F238E27FC236}">
                <a16:creationId xmlns:a16="http://schemas.microsoft.com/office/drawing/2014/main" id="{90E331B3-A7FF-2F40-944F-FC827D31802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F2D775DC-0F45-2C48-9420-86B781AE11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C’est l’autre dia compliquée de cette présentation. Comment se passe (à l’équilibre) la solidification d’un petit élément de volume V? En 1, tout est liquide. En 4 tout est solide. Entre les deux, le système contient les deux phases, dont les compositions sont données par ces droites, appelées liquidus et solidus. Si l’on appelle xhi_s et xhi_l les fractions molaires de la phase alpha et de liquide, on peut faire un simple bilan de conservation de soluté (B en l’occurrence). Le tout doit être égale à la composition nominale. Si on élimine ainsi xhi_l, on trouve la fraction (molaire) de solide. C’est ce que l’on appelle la règle des leviers parce que cette valeur est donnée par le rapport de ce deux segments. On vérifie qu’au liquidus, b = 0, la solidification commence, alors qu’au solidus, a = = et la solidification est terminée.</a:t>
            </a:r>
          </a:p>
        </p:txBody>
      </p:sp>
    </p:spTree>
    <p:extLst>
      <p:ext uri="{BB962C8B-B14F-4D97-AF65-F5344CB8AC3E}">
        <p14:creationId xmlns:p14="http://schemas.microsoft.com/office/powerpoint/2010/main" val="811069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5F5FFFD-8EEB-4047-9182-C427D8D5DB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455E5281-92BB-C34C-B876-129687470024}" type="slidenum">
              <a:rPr lang="fr-FR" altLang="en-US" sz="1300" baseline="0"/>
              <a:pPr/>
              <a:t>74</a:t>
            </a:fld>
            <a:endParaRPr lang="fr-FR" altLang="en-US" sz="1300" baseline="0"/>
          </a:p>
        </p:txBody>
      </p:sp>
      <p:sp>
        <p:nvSpPr>
          <p:cNvPr id="52226" name="Rectangle 2">
            <a:extLst>
              <a:ext uri="{FF2B5EF4-FFF2-40B4-BE49-F238E27FC236}">
                <a16:creationId xmlns:a16="http://schemas.microsoft.com/office/drawing/2014/main" id="{D26BE81A-0F79-3445-A479-78246F60B2F7}"/>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C31047C8-5432-C74A-82C0-58D6362917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C’est l’autre dia compliquée de cette présentation. Comment se passe (à l’équilibre) la solidification d’un petit élément de volume V? En 1, tout est liquide. En 4 tout est solide. Entre les deux, le système contient les deux phases, dont les compositions sont données par ces droites, appelées liquidus et solidus. Si l’on appelle xhi_s et xhi_l les fractions molaires de la phase alpha et de liquide, on peut faire un simple bilan de conservation de soluté (B en l’occurrence). Le tout doit être égale à la composition nominale. Si on élimine ainsi xhi_l, on trouve la fraction (molaire) de solide. C’est ce que l’on appelle la règle des leviers parce que cette valeur est donnée par le rapport de ce deux segments. On vérifie qu’au liquidus, b = 0, la solidification commence, alors qu’au solidus, a = = et la solidification est terminée.</a:t>
            </a:r>
          </a:p>
        </p:txBody>
      </p:sp>
    </p:spTree>
    <p:extLst>
      <p:ext uri="{BB962C8B-B14F-4D97-AF65-F5344CB8AC3E}">
        <p14:creationId xmlns:p14="http://schemas.microsoft.com/office/powerpoint/2010/main" val="2770394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D1C9446E-A833-A147-9399-38B4D3360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81D319E5-7DD1-3442-9465-598A294C59F7}" type="slidenum">
              <a:rPr lang="fr-FR" altLang="en-US" sz="1300" baseline="0"/>
              <a:pPr/>
              <a:t>75</a:t>
            </a:fld>
            <a:endParaRPr lang="fr-FR" altLang="en-US" sz="1300" baseline="0"/>
          </a:p>
        </p:txBody>
      </p:sp>
      <p:sp>
        <p:nvSpPr>
          <p:cNvPr id="54274" name="Rectangle 2">
            <a:extLst>
              <a:ext uri="{FF2B5EF4-FFF2-40B4-BE49-F238E27FC236}">
                <a16:creationId xmlns:a16="http://schemas.microsoft.com/office/drawing/2014/main" id="{482AB715-9F40-484A-A7E4-376E00AF6AB5}"/>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60FEC889-5339-9E46-B9F2-B8E27F7BA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C’est l’autre dia compliquée de cette présentation. Comment se passe (à l’équilibre) la solidification d’un petit élément de volume V? En 1, tout est liquide. En 4 tout est solide. Entre les deux, le système contient les deux phases, dont les compositions sont données par ces droites, appelées liquidus et solidus. Si l’on appelle xhi_s et xhi_l les fractions molaires de la phase alpha et de liquide, on peut faire un simple bilan de conservation de soluté (B en l’occurrence). Le tout doit être égale à la composition nominale. Si on élimine ainsi xhi_l, on trouve la fraction (molaire) de solide. C’est ce que l’on appelle la règle des leviers parce que cette valeur est donnée par le rapport de ce deux segments. On vérifie qu’au liquidus, b = 0, la solidification commence, alors qu’au solidus, a = = et la solidification est terminée.</a:t>
            </a:r>
          </a:p>
        </p:txBody>
      </p:sp>
    </p:spTree>
    <p:extLst>
      <p:ext uri="{BB962C8B-B14F-4D97-AF65-F5344CB8AC3E}">
        <p14:creationId xmlns:p14="http://schemas.microsoft.com/office/powerpoint/2010/main" val="32098249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DCB9D66-8E2C-F441-AA83-E41108E0B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B46FBA30-C2B2-A742-8FE3-7C69E7ACD3D8}" type="slidenum">
              <a:rPr lang="fr-FR" altLang="en-US" sz="1300" baseline="0"/>
              <a:pPr/>
              <a:t>76</a:t>
            </a:fld>
            <a:endParaRPr lang="fr-FR" altLang="en-US" sz="1300" baseline="0"/>
          </a:p>
        </p:txBody>
      </p:sp>
      <p:sp>
        <p:nvSpPr>
          <p:cNvPr id="56322" name="Rectangle 2">
            <a:extLst>
              <a:ext uri="{FF2B5EF4-FFF2-40B4-BE49-F238E27FC236}">
                <a16:creationId xmlns:a16="http://schemas.microsoft.com/office/drawing/2014/main" id="{CBBB868F-1DB4-094E-B5CC-3AE0FB775E22}"/>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8DDA9A26-C051-B742-A2A4-B05BE4350B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98496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BA1605D5-CABF-9041-B4A7-0886C4056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F68788C0-2344-434A-8888-D2405B0E750F}" type="slidenum">
              <a:rPr lang="fr-FR" altLang="en-US" sz="1300" baseline="0"/>
              <a:pPr/>
              <a:t>77</a:t>
            </a:fld>
            <a:endParaRPr lang="fr-FR" altLang="en-US" sz="1300" baseline="0"/>
          </a:p>
        </p:txBody>
      </p:sp>
      <p:sp>
        <p:nvSpPr>
          <p:cNvPr id="58370" name="Rectangle 2">
            <a:extLst>
              <a:ext uri="{FF2B5EF4-FFF2-40B4-BE49-F238E27FC236}">
                <a16:creationId xmlns:a16="http://schemas.microsoft.com/office/drawing/2014/main" id="{4C419E95-CAAC-1340-9297-4B88F771D94D}"/>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54BFC784-7BB2-CC41-81C7-3EE1FA1F5E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De nombreux alliages présentent des diagrammes de type péritectique. Ce n’est pas très différent de l’eutectique, mais le point de fusion de beta est plus petit que la température de l’invariant. Sur l’invariant, la composition de alpha et beta sont du même côté que la composition du liquide. Vous voyez à droite la décomposition de ce diagramme en diagrammes binaires. Le mot “</a:t>
            </a:r>
            <a:r>
              <a:rPr lang="en-US" altLang="ja-JP">
                <a:ea typeface="ＭＳ Ｐゴシック" panose="020B0600070205080204" pitchFamily="34" charset="-128"/>
              </a:rPr>
              <a:t>péritectique</a:t>
            </a:r>
            <a:r>
              <a:rPr lang="en-US" altLang="en-US">
                <a:ea typeface="ＭＳ Ｐゴシック" panose="020B0600070205080204" pitchFamily="34" charset="-128"/>
              </a:rPr>
              <a:t>”</a:t>
            </a:r>
            <a:r>
              <a:rPr lang="en-US" altLang="ja-JP">
                <a:ea typeface="ＭＳ Ｐゴシック" panose="020B0600070205080204" pitchFamily="34" charset="-128"/>
              </a:rPr>
              <a:t> veut dire: </a:t>
            </a:r>
            <a:r>
              <a:rPr lang="en-US" altLang="en-US">
                <a:ea typeface="ＭＳ Ｐゴシック" panose="020B0600070205080204" pitchFamily="34" charset="-128"/>
              </a:rPr>
              <a:t>“</a:t>
            </a:r>
            <a:r>
              <a:rPr lang="en-US" altLang="ja-JP">
                <a:ea typeface="ＭＳ Ｐゴシック" panose="020B0600070205080204" pitchFamily="34" charset="-128"/>
              </a:rPr>
              <a:t>solidifie autour</a:t>
            </a:r>
            <a:r>
              <a:rPr lang="en-US"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63348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33B68A6-F366-664C-A7CD-3BE1E6E82B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96C9ED33-44E3-0E4F-A579-EE5CA220D1D5}" type="slidenum">
              <a:rPr lang="fr-FR" altLang="en-US" sz="1300" baseline="0"/>
              <a:pPr/>
              <a:t>78</a:t>
            </a:fld>
            <a:endParaRPr lang="fr-FR" altLang="en-US" sz="1300" baseline="0"/>
          </a:p>
        </p:txBody>
      </p:sp>
      <p:sp>
        <p:nvSpPr>
          <p:cNvPr id="60418" name="Rectangle 2">
            <a:extLst>
              <a:ext uri="{FF2B5EF4-FFF2-40B4-BE49-F238E27FC236}">
                <a16:creationId xmlns:a16="http://schemas.microsoft.com/office/drawing/2014/main" id="{DB8A1D3D-CA0B-C446-9131-D832F37DC35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A36B6E6C-BAAA-D54C-96C4-BB5724447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Vous traiterez deux diagrammes dans les exercices. Un diagramme Fe-C tel que celui-ci montre différentes zones et plusieurs invariants. On va les identifier. D’abord, regardons les zones monophasées. Elles sont montrées en rose. ….</a:t>
            </a:r>
          </a:p>
        </p:txBody>
      </p:sp>
    </p:spTree>
    <p:extLst>
      <p:ext uri="{BB962C8B-B14F-4D97-AF65-F5344CB8AC3E}">
        <p14:creationId xmlns:p14="http://schemas.microsoft.com/office/powerpoint/2010/main" val="1353373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D2AE997-A5FE-0C46-928D-E6FBD2343B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D56F3DB7-1C4E-D94B-8ED6-FAEFE6667F45}" type="slidenum">
              <a:rPr lang="fr-FR" altLang="en-US" sz="1300" baseline="0"/>
              <a:pPr/>
              <a:t>79</a:t>
            </a:fld>
            <a:endParaRPr lang="fr-FR" altLang="en-US" sz="1300" baseline="0"/>
          </a:p>
        </p:txBody>
      </p:sp>
      <p:sp>
        <p:nvSpPr>
          <p:cNvPr id="62466" name="Rectangle 2">
            <a:extLst>
              <a:ext uri="{FF2B5EF4-FFF2-40B4-BE49-F238E27FC236}">
                <a16:creationId xmlns:a16="http://schemas.microsoft.com/office/drawing/2014/main" id="{AC2242AE-2F00-1D49-B6B5-567CCB1A6400}"/>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6EAFD2F-EDFF-BA49-9B0A-3B36016CA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Vous traiterez deux diagrammes dans les exercices. Un diagramme Fe-C tel que celui-ci montre différentes zones et plusieurs invariants. On va les identifier. D’abord, regardons les zones monophasées. Elles sont montrées en rose. ….</a:t>
            </a:r>
          </a:p>
        </p:txBody>
      </p:sp>
    </p:spTree>
    <p:extLst>
      <p:ext uri="{BB962C8B-B14F-4D97-AF65-F5344CB8AC3E}">
        <p14:creationId xmlns:p14="http://schemas.microsoft.com/office/powerpoint/2010/main" val="70332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C9E19C0-1C5E-4D9E-AC4D-8EDD07D35C72}"/>
              </a:ext>
            </a:extLst>
          </p:cNvPr>
          <p:cNvSpPr>
            <a:spLocks noGrp="1" noRot="1" noChangeAspect="1" noChangeArrowheads="1" noTextEdit="1"/>
          </p:cNvSpPr>
          <p:nvPr>
            <p:ph type="sldImg"/>
          </p:nvPr>
        </p:nvSpPr>
        <p:spPr>
          <a:xfrm>
            <a:off x="779463" y="784225"/>
            <a:ext cx="5549900" cy="3841750"/>
          </a:xfrm>
          <a:ln/>
        </p:spPr>
      </p:sp>
      <p:sp>
        <p:nvSpPr>
          <p:cNvPr id="45058" name="Rectangle 3">
            <a:extLst>
              <a:ext uri="{FF2B5EF4-FFF2-40B4-BE49-F238E27FC236}">
                <a16:creationId xmlns:a16="http://schemas.microsoft.com/office/drawing/2014/main" id="{8E311BE2-3A08-43F9-8B99-49AAAB237423}"/>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18. Les élastomères ont une grande masse molaire, des énergies entre chaînes très faibles (typique 4 kJ/mole).  A noter que les liaisons pontales ne sont pas nécessairement C-C. Cela peut être par ex des liaisons S-S dans le cas du caoutchouc naturel (polyisoprène). Pour les caoutchoucs, on a environ un pont pour 100 motifs. Les thermodurcis ont un bien plus grand nombre de ponts, et les liaisons entre chaînes ont des énergies aussi beaucoup plus élevées que les élastomères (30-40 kJ/mole). Les thermodurcis résistent à la température, mais ne sont pas recyclables ni solubles. Les thermoplastiques sont facilement mis en forme, pas les thermodurcissables. Dans ce dernier cas, on met en forme d’abord, puis il faut réticuler comme pour la vulcanisation. Les colles époxy à 2 composants sont un polymère linéaire d’une part, de faible masse molaire, et un composé organique qui réagit avec lui pour former des ponts. </a:t>
            </a:r>
          </a:p>
        </p:txBody>
      </p:sp>
    </p:spTree>
    <p:extLst>
      <p:ext uri="{BB962C8B-B14F-4D97-AF65-F5344CB8AC3E}">
        <p14:creationId xmlns:p14="http://schemas.microsoft.com/office/powerpoint/2010/main" val="14197055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181C59D2-4617-CF40-BF6F-39D4F20AB468}"/>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78878706-23AC-FA4B-BEFD-8AF64CEF6284}" type="slidenum">
              <a:rPr lang="fr-FR" altLang="en-US" sz="1300" baseline="0"/>
              <a:pPr/>
              <a:t>80</a:t>
            </a:fld>
            <a:endParaRPr lang="fr-FR" altLang="en-US" sz="1300" baseline="0"/>
          </a:p>
        </p:txBody>
      </p:sp>
      <p:sp>
        <p:nvSpPr>
          <p:cNvPr id="64514" name="Rectangle 2">
            <a:extLst>
              <a:ext uri="{FF2B5EF4-FFF2-40B4-BE49-F238E27FC236}">
                <a16:creationId xmlns:a16="http://schemas.microsoft.com/office/drawing/2014/main" id="{62EDC75B-EACB-1E4C-910E-51FC2F087E21}"/>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01D7478D-E4F5-014C-A004-C9E3AA170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sait tous ce que sont des précipitations. Parler de la sursaturation.</a:t>
            </a:r>
          </a:p>
        </p:txBody>
      </p:sp>
    </p:spTree>
    <p:extLst>
      <p:ext uri="{BB962C8B-B14F-4D97-AF65-F5344CB8AC3E}">
        <p14:creationId xmlns:p14="http://schemas.microsoft.com/office/powerpoint/2010/main" val="2697306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E74750D-D1F0-A148-8320-7D41CA542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defTabSz="95250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defTabSz="9525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defTabSz="9525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fld id="{B074DC9E-8C47-6A4B-A869-477F7654A2A2}" type="slidenum">
              <a:rPr lang="fr-FR" altLang="en-US" sz="1300" baseline="0"/>
              <a:pPr/>
              <a:t>81</a:t>
            </a:fld>
            <a:endParaRPr lang="fr-FR" altLang="en-US" sz="1300" baseline="0"/>
          </a:p>
        </p:txBody>
      </p:sp>
      <p:sp>
        <p:nvSpPr>
          <p:cNvPr id="23554" name="Rectangle 2">
            <a:extLst>
              <a:ext uri="{FF2B5EF4-FFF2-40B4-BE49-F238E27FC236}">
                <a16:creationId xmlns:a16="http://schemas.microsoft.com/office/drawing/2014/main" id="{34FFCF8F-BB5F-DF4F-87E9-09A9886D085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26E99A1-D950-B64A-B7B1-6CB045631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a déjà vu cette courbe lorsque l’on a abordé les chaleurs spécifiques et chaleurs latentes. </a:t>
            </a:r>
          </a:p>
        </p:txBody>
      </p:sp>
    </p:spTree>
    <p:extLst>
      <p:ext uri="{BB962C8B-B14F-4D97-AF65-F5344CB8AC3E}">
        <p14:creationId xmlns:p14="http://schemas.microsoft.com/office/powerpoint/2010/main" val="6930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CA6CD4A-EBDE-4E3D-9CC3-8C6F4BBEE7F6}"/>
              </a:ext>
            </a:extLst>
          </p:cNvPr>
          <p:cNvSpPr>
            <a:spLocks noGrp="1" noRot="1" noChangeAspect="1" noChangeArrowheads="1" noTextEdit="1"/>
          </p:cNvSpPr>
          <p:nvPr>
            <p:ph type="sldImg"/>
          </p:nvPr>
        </p:nvSpPr>
        <p:spPr>
          <a:xfrm>
            <a:off x="779463" y="784225"/>
            <a:ext cx="5549900" cy="3841750"/>
          </a:xfrm>
          <a:ln/>
        </p:spPr>
      </p:sp>
      <p:sp>
        <p:nvSpPr>
          <p:cNvPr id="47106" name="Rectangle 3">
            <a:extLst>
              <a:ext uri="{FF2B5EF4-FFF2-40B4-BE49-F238E27FC236}">
                <a16:creationId xmlns:a16="http://schemas.microsoft.com/office/drawing/2014/main" id="{C7B0DDD5-5FAF-4C56-8D67-C23A38C4E754}"/>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18. Les élastomères ont une grande masse molaire, des énergies entre chaînes très faibles (typique 4 kJ/mole).  A noter que les liaisons pontales ne sont pas nécessairement C-C. Cela peut être par ex des liaisons S-S dans le cas du caoutchouc naturel (polyisoprène). Pour les caoutchoucs, on a environ un pont pour 100 motifs. Les thermodurcis ont un bien plus grand nombre de ponts, et les liaisons entre chaînes ont des énergies aussi beaucoup plus élevées que les élastomères (30-40 kJ/mole). Les thermodurcis résistent à la température, mais ne sont pas recyclables ni solubles. Les thermoplastiques sont facilement mis en forme, pas les thermodurcissables. Dans ce dernier cas, on met en forme d’abord, puis il faut réticuler comme pour la vulcanisation. Les colles époxy à 2 composants sont un polymère linéaire d’une part, de faible masse molaire, et un composé organique qui réagit avec lui pour former des ponts. </a:t>
            </a:r>
          </a:p>
        </p:txBody>
      </p:sp>
    </p:spTree>
    <p:extLst>
      <p:ext uri="{BB962C8B-B14F-4D97-AF65-F5344CB8AC3E}">
        <p14:creationId xmlns:p14="http://schemas.microsoft.com/office/powerpoint/2010/main" val="217731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BF98037-C246-4A1D-906B-18C471D4B563}"/>
              </a:ext>
            </a:extLst>
          </p:cNvPr>
          <p:cNvSpPr>
            <a:spLocks noGrp="1" noRot="1" noChangeAspect="1" noChangeArrowheads="1" noTextEdit="1"/>
          </p:cNvSpPr>
          <p:nvPr>
            <p:ph type="sldImg"/>
          </p:nvPr>
        </p:nvSpPr>
        <p:spPr>
          <a:xfrm>
            <a:off x="779463" y="784225"/>
            <a:ext cx="5549900" cy="3841750"/>
          </a:xfrm>
          <a:ln/>
        </p:spPr>
      </p:sp>
      <p:sp>
        <p:nvSpPr>
          <p:cNvPr id="49154" name="Rectangle 3">
            <a:extLst>
              <a:ext uri="{FF2B5EF4-FFF2-40B4-BE49-F238E27FC236}">
                <a16:creationId xmlns:a16="http://schemas.microsoft.com/office/drawing/2014/main" id="{E27FAE13-C368-4D1D-9470-FA9CDB496A23}"/>
              </a:ext>
            </a:extLst>
          </p:cNvPr>
          <p:cNvSpPr>
            <a:spLocks noGrp="1" noChangeArrowheads="1"/>
          </p:cNvSpPr>
          <p:nvPr>
            <p:ph type="body" idx="1"/>
          </p:nvPr>
        </p:nvSpPr>
        <p:spPr>
          <a:xfrm>
            <a:off x="949325" y="4862513"/>
            <a:ext cx="5216525" cy="4624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23. Apparemment inventé pendant la guerre pour remplacer le verre des vitres de cockpit d’avion, le PMMA est compatible avec le vivant (éclats dans l’oeil). Entre deux plaques de verre, on polymérise en étuve avec catalyseur et on obtient directement des plaques avec de très bonnes qualités de surface (vitres). Thermoplastique de grande masse molaire (1000 kg/mole). Transparence remarquable (donc amorphe), 92% de transmission dans le visible, 50% pour une épaisseur de 3m. On peut en faire aussi des fibres optiques. n = 1.491.</a:t>
            </a:r>
          </a:p>
        </p:txBody>
      </p:sp>
    </p:spTree>
    <p:extLst>
      <p:ext uri="{BB962C8B-B14F-4D97-AF65-F5344CB8AC3E}">
        <p14:creationId xmlns:p14="http://schemas.microsoft.com/office/powerpoint/2010/main" val="378832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5"/>
            <a:ext cx="8420100" cy="1470025"/>
          </a:xfrm>
          <a:prstGeom prst="rect">
            <a:avLst/>
          </a:prstGeom>
        </p:spPr>
        <p:txBody>
          <a:bodyPr/>
          <a:lstStyle/>
          <a:p>
            <a:r>
              <a:rPr lang="fr-FR"/>
              <a:t>Cliquez pour modifier le style du titre</a:t>
            </a:r>
            <a:endParaRPr lang="fr-CH"/>
          </a:p>
        </p:txBody>
      </p:sp>
      <p:sp>
        <p:nvSpPr>
          <p:cNvPr id="3" name="Sous-titr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H"/>
          </a:p>
        </p:txBody>
      </p:sp>
    </p:spTree>
    <p:extLst>
      <p:ext uri="{BB962C8B-B14F-4D97-AF65-F5344CB8AC3E}">
        <p14:creationId xmlns:p14="http://schemas.microsoft.com/office/powerpoint/2010/main" val="19840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95300" y="1600200"/>
            <a:ext cx="89154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34278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638"/>
            <a:ext cx="2228850" cy="5851525"/>
          </a:xfrm>
          <a:prstGeom prst="rect">
            <a:avLst/>
          </a:prstGeom>
        </p:spPr>
        <p:txBody>
          <a:bodyPr vert="eaVert"/>
          <a:lstStyle/>
          <a:p>
            <a:r>
              <a:rPr lang="fr-FR"/>
              <a:t>Cliquez pour modifier le style du titre</a:t>
            </a:r>
            <a:endParaRPr lang="fr-CH"/>
          </a:p>
        </p:txBody>
      </p:sp>
      <p:sp>
        <p:nvSpPr>
          <p:cNvPr id="3" name="Espace réservé du texte vertical 2"/>
          <p:cNvSpPr>
            <a:spLocks noGrp="1"/>
          </p:cNvSpPr>
          <p:nvPr>
            <p:ph type="body" orient="vert" idx="1"/>
          </p:nvPr>
        </p:nvSpPr>
        <p:spPr>
          <a:xfrm>
            <a:off x="495300" y="274638"/>
            <a:ext cx="653415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32654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anvas">
    <p:spTree>
      <p:nvGrpSpPr>
        <p:cNvPr id="1" name=""/>
        <p:cNvGrpSpPr/>
        <p:nvPr/>
      </p:nvGrpSpPr>
      <p:grpSpPr>
        <a:xfrm>
          <a:off x="0" y="0"/>
          <a:ext cx="0" cy="0"/>
          <a:chOff x="0" y="0"/>
          <a:chExt cx="0" cy="0"/>
        </a:xfrm>
      </p:grpSpPr>
      <p:pic>
        <p:nvPicPr>
          <p:cNvPr id="2" name="Image 28" descr="epfl2.png">
            <a:extLst>
              <a:ext uri="{FF2B5EF4-FFF2-40B4-BE49-F238E27FC236}">
                <a16:creationId xmlns:a16="http://schemas.microsoft.com/office/drawing/2014/main" id="{D42E97B5-DBDA-DDE0-DDDB-FBB47A944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r 4">
            <a:extLst>
              <a:ext uri="{FF2B5EF4-FFF2-40B4-BE49-F238E27FC236}">
                <a16:creationId xmlns:a16="http://schemas.microsoft.com/office/drawing/2014/main" id="{0192999C-4A9D-9A31-241B-DC0650CE597B}"/>
              </a:ext>
            </a:extLst>
          </p:cNvPr>
          <p:cNvGrpSpPr>
            <a:grpSpLocks/>
          </p:cNvGrpSpPr>
          <p:nvPr userDrawn="1"/>
        </p:nvGrpSpPr>
        <p:grpSpPr bwMode="auto">
          <a:xfrm>
            <a:off x="728" y="882447"/>
            <a:ext cx="9906000" cy="127216"/>
            <a:chOff x="891" y="1433935"/>
            <a:chExt cx="19805650" cy="206338"/>
          </a:xfrm>
        </p:grpSpPr>
        <p:sp>
          <p:nvSpPr>
            <p:cNvPr id="5" name="Rectangle 4">
              <a:extLst>
                <a:ext uri="{FF2B5EF4-FFF2-40B4-BE49-F238E27FC236}">
                  <a16:creationId xmlns:a16="http://schemas.microsoft.com/office/drawing/2014/main" id="{EFACC0DC-6A94-1F25-36FD-7F00AAB61D04}"/>
                </a:ext>
              </a:extLst>
            </p:cNvPr>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sp>
          <p:nvSpPr>
            <p:cNvPr id="6" name="Rectangle 5">
              <a:extLst>
                <a:ext uri="{FF2B5EF4-FFF2-40B4-BE49-F238E27FC236}">
                  <a16:creationId xmlns:a16="http://schemas.microsoft.com/office/drawing/2014/main" id="{CA72F919-B8D2-3057-3010-B2EA5CCFA801}"/>
                </a:ext>
              </a:extLst>
            </p:cNvPr>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grpSp>
      <p:sp>
        <p:nvSpPr>
          <p:cNvPr id="7" name="Espace réservé du titre 1">
            <a:extLst>
              <a:ext uri="{FF2B5EF4-FFF2-40B4-BE49-F238E27FC236}">
                <a16:creationId xmlns:a16="http://schemas.microsoft.com/office/drawing/2014/main" id="{6A54E001-5924-6D4C-7E7C-9081530812D5}"/>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a:p>
            <a:pPr algn="r" defTabSz="495195" eaLnBrk="1" hangingPunct="1">
              <a:defRPr/>
            </a:pPr>
            <a:endParaRPr lang="fr-FR" sz="871" dirty="0">
              <a:solidFill>
                <a:srgbClr val="7F7F7F"/>
              </a:solidFill>
              <a:latin typeface="Arial Narrow"/>
              <a:cs typeface="Arial Narrow"/>
            </a:endParaRPr>
          </a:p>
        </p:txBody>
      </p:sp>
      <p:sp>
        <p:nvSpPr>
          <p:cNvPr id="3" name="Espace réservé du contenu 2"/>
          <p:cNvSpPr>
            <a:spLocks noGrp="1"/>
          </p:cNvSpPr>
          <p:nvPr>
            <p:ph idx="1"/>
          </p:nvPr>
        </p:nvSpPr>
        <p:spPr>
          <a:xfrm>
            <a:off x="294811" y="1325035"/>
            <a:ext cx="4545594" cy="4822282"/>
          </a:xfrm>
          <a:prstGeom prst="rect">
            <a:avLst/>
          </a:prstGeom>
        </p:spPr>
        <p:txBody>
          <a:bodyPr lIns="0" tIns="0" rIns="0" bIns="0"/>
          <a:lstStyle>
            <a:lvl1pPr marL="495195" indent="-261245" algn="l">
              <a:lnSpc>
                <a:spcPct val="100000"/>
              </a:lnSpc>
              <a:spcBef>
                <a:spcPts val="0"/>
              </a:spcBef>
              <a:spcAft>
                <a:spcPts val="0"/>
              </a:spcAft>
              <a:buClr>
                <a:srgbClr val="C30000"/>
              </a:buClr>
              <a:buSzPct val="100000"/>
              <a:buFont typeface="Lucida Grande"/>
              <a:buChar char="●"/>
              <a:defRPr sz="2430" b="0" i="0">
                <a:solidFill>
                  <a:srgbClr val="000000"/>
                </a:solidFill>
                <a:latin typeface="Arial Narrow"/>
                <a:cs typeface="Arial Narrow"/>
              </a:defRPr>
            </a:lvl1pPr>
            <a:lvl2pPr marL="692930" indent="-261245">
              <a:spcBef>
                <a:spcPts val="325"/>
              </a:spcBef>
              <a:buClr>
                <a:srgbClr val="C30000"/>
              </a:buClr>
              <a:buSzPct val="90000"/>
              <a:buFont typeface="Lucida Grande"/>
              <a:buChar char="●"/>
              <a:defRPr sz="1742" b="0" i="0">
                <a:solidFill>
                  <a:srgbClr val="000000"/>
                </a:solidFill>
                <a:latin typeface="Arial Narrow"/>
                <a:cs typeface="Arial Narrow"/>
              </a:defRPr>
            </a:lvl2pPr>
            <a:lvl3pPr marL="840801" indent="-261245">
              <a:spcBef>
                <a:spcPts val="325"/>
              </a:spcBef>
              <a:buClr>
                <a:srgbClr val="C30000"/>
              </a:buClr>
              <a:buSzPct val="80000"/>
              <a:buFont typeface="Lucida Grande"/>
              <a:buChar char="●"/>
              <a:defRPr sz="1605"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12" name="Espace réservé du contenu 2"/>
          <p:cNvSpPr>
            <a:spLocks noGrp="1"/>
          </p:cNvSpPr>
          <p:nvPr>
            <p:ph idx="10"/>
          </p:nvPr>
        </p:nvSpPr>
        <p:spPr>
          <a:xfrm>
            <a:off x="4961887" y="1325035"/>
            <a:ext cx="4545283" cy="4822282"/>
          </a:xfrm>
          <a:prstGeom prst="rect">
            <a:avLst/>
          </a:prstGeom>
        </p:spPr>
        <p:txBody>
          <a:bodyPr lIns="0" tIns="0" rIns="0" bIns="0"/>
          <a:lstStyle>
            <a:lvl1pPr marL="495195" indent="-261245" algn="l">
              <a:lnSpc>
                <a:spcPct val="100000"/>
              </a:lnSpc>
              <a:spcBef>
                <a:spcPts val="0"/>
              </a:spcBef>
              <a:spcAft>
                <a:spcPts val="0"/>
              </a:spcAft>
              <a:buClr>
                <a:srgbClr val="C30000"/>
              </a:buClr>
              <a:buSzPct val="100000"/>
              <a:buFont typeface="Lucida Grande"/>
              <a:buChar char="●"/>
              <a:defRPr sz="2384" b="0" i="0">
                <a:solidFill>
                  <a:srgbClr val="000000"/>
                </a:solidFill>
                <a:latin typeface="Arial Narrow"/>
                <a:cs typeface="Arial Narrow"/>
              </a:defRPr>
            </a:lvl1pPr>
            <a:lvl2pPr marL="692930" indent="-261245">
              <a:spcBef>
                <a:spcPts val="325"/>
              </a:spcBef>
              <a:buClr>
                <a:srgbClr val="C30000"/>
              </a:buClr>
              <a:buSzPct val="90000"/>
              <a:buFont typeface="Lucida Grande"/>
              <a:buChar char="●"/>
              <a:defRPr sz="1742" b="0" i="0">
                <a:solidFill>
                  <a:srgbClr val="000000"/>
                </a:solidFill>
                <a:latin typeface="Arial Narrow"/>
                <a:cs typeface="Arial Narrow"/>
              </a:defRPr>
            </a:lvl2pPr>
            <a:lvl3pPr marL="840801" indent="-261245">
              <a:spcBef>
                <a:spcPts val="325"/>
              </a:spcBef>
              <a:buClr>
                <a:srgbClr val="C30000"/>
              </a:buClr>
              <a:buSzPct val="80000"/>
              <a:buFont typeface="Lucida Grande"/>
              <a:buChar char="●"/>
              <a:defRPr sz="1605"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a:t>Click to edit Master text styles</a:t>
            </a:r>
          </a:p>
          <a:p>
            <a:pPr lvl="1"/>
            <a:r>
              <a:rPr lang="fr-CH"/>
              <a:t>Second level</a:t>
            </a:r>
          </a:p>
          <a:p>
            <a:pPr lvl="2"/>
            <a:r>
              <a:rPr lang="fr-CH"/>
              <a:t>Third level</a:t>
            </a:r>
          </a:p>
        </p:txBody>
      </p:sp>
      <p:sp>
        <p:nvSpPr>
          <p:cNvPr id="9" name="Titre 1"/>
          <p:cNvSpPr>
            <a:spLocks noGrp="1"/>
          </p:cNvSpPr>
          <p:nvPr>
            <p:ph type="title"/>
          </p:nvPr>
        </p:nvSpPr>
        <p:spPr>
          <a:xfrm>
            <a:off x="433113" y="182407"/>
            <a:ext cx="8389203" cy="831477"/>
          </a:xfrm>
          <a:prstGeom prst="rect">
            <a:avLst/>
          </a:prstGeom>
        </p:spPr>
        <p:txBody>
          <a:bodyPr lIns="216006" tIns="108003" rIns="216006" bIns="108003"/>
          <a:lstStyle>
            <a:lvl1pPr>
              <a:spcAft>
                <a:spcPts val="1299"/>
              </a:spcAft>
              <a:defRPr sz="2797" b="0" i="0" spc="108"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29584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OC Video Title">
    <p:spTree>
      <p:nvGrpSpPr>
        <p:cNvPr id="1" name=""/>
        <p:cNvGrpSpPr/>
        <p:nvPr/>
      </p:nvGrpSpPr>
      <p:grpSpPr>
        <a:xfrm>
          <a:off x="0" y="0"/>
          <a:ext cx="0" cy="0"/>
          <a:chOff x="0" y="0"/>
          <a:chExt cx="0" cy="0"/>
        </a:xfrm>
      </p:grpSpPr>
      <p:pic>
        <p:nvPicPr>
          <p:cNvPr id="2" name="Image 28" descr="epfl2.png">
            <a:extLst>
              <a:ext uri="{FF2B5EF4-FFF2-40B4-BE49-F238E27FC236}">
                <a16:creationId xmlns:a16="http://schemas.microsoft.com/office/drawing/2014/main" id="{B45C3FCD-819D-4451-E1A1-5027E39521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3032" y="891406"/>
            <a:ext cx="968694" cy="61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932859" y="3457614"/>
            <a:ext cx="8538560" cy="613392"/>
          </a:xfrm>
          <a:prstGeom prst="rect">
            <a:avLst/>
          </a:prstGeom>
        </p:spPr>
        <p:txBody>
          <a:bodyPr vert="horz" lIns="91420" tIns="45710" rIns="91420" bIns="45710"/>
          <a:lstStyle>
            <a:lvl1pPr>
              <a:defRPr lang="en-US" sz="2980" kern="1200" spc="108" dirty="0">
                <a:solidFill>
                  <a:srgbClr val="000000"/>
                </a:solidFill>
                <a:latin typeface="Impact"/>
                <a:ea typeface="ＭＳ Ｐゴシック" charset="0"/>
                <a:cs typeface="Impact"/>
              </a:defRPr>
            </a:lvl1pPr>
          </a:lstStyle>
          <a:p>
            <a:r>
              <a:rPr lang="fr-CH"/>
              <a:t>Click to edit Master title style</a:t>
            </a:r>
            <a:endParaRPr lang="en-US" dirty="0"/>
          </a:p>
        </p:txBody>
      </p:sp>
      <p:sp>
        <p:nvSpPr>
          <p:cNvPr id="14" name="Text Placeholder 13"/>
          <p:cNvSpPr>
            <a:spLocks noGrp="1"/>
          </p:cNvSpPr>
          <p:nvPr>
            <p:ph type="body" sz="quarter" idx="12"/>
          </p:nvPr>
        </p:nvSpPr>
        <p:spPr>
          <a:xfrm>
            <a:off x="932859" y="4510282"/>
            <a:ext cx="6002121" cy="511550"/>
          </a:xfrm>
          <a:prstGeom prst="rect">
            <a:avLst/>
          </a:prstGeom>
        </p:spPr>
        <p:txBody>
          <a:bodyPr vert="horz" lIns="91420" tIns="45710" rIns="91420" bIns="45710"/>
          <a:lstStyle>
            <a:lvl1pPr marL="314370" indent="-314370">
              <a:buFontTx/>
              <a:buNone/>
              <a:defRPr lang="fr-CH" b="1" dirty="0" smtClean="0">
                <a:solidFill>
                  <a:srgbClr val="C30000"/>
                </a:solidFill>
                <a:latin typeface="Arial Narrow" charset="0"/>
                <a:cs typeface="Arial Narrow" charset="0"/>
              </a:defRPr>
            </a:lvl1pPr>
          </a:lstStyle>
          <a:p>
            <a:pPr lvl="0"/>
            <a:r>
              <a:rPr lang="fr-CH"/>
              <a:t>Click to edit Master text styles</a:t>
            </a:r>
          </a:p>
        </p:txBody>
      </p:sp>
      <p:sp>
        <p:nvSpPr>
          <p:cNvPr id="16" name="Text Placeholder 15"/>
          <p:cNvSpPr>
            <a:spLocks noGrp="1"/>
          </p:cNvSpPr>
          <p:nvPr>
            <p:ph type="body" sz="quarter" idx="13"/>
          </p:nvPr>
        </p:nvSpPr>
        <p:spPr>
          <a:xfrm>
            <a:off x="933066" y="5021832"/>
            <a:ext cx="6001914" cy="468408"/>
          </a:xfrm>
          <a:prstGeom prst="rect">
            <a:avLst/>
          </a:prstGeom>
        </p:spPr>
        <p:txBody>
          <a:bodyPr vert="horz" lIns="91420" tIns="45710" rIns="91420" bIns="45710"/>
          <a:lstStyle>
            <a:lvl1pPr marL="314370" indent="-314370">
              <a:buFontTx/>
              <a:buNone/>
              <a:defRPr lang="fr-CH" dirty="0" smtClean="0">
                <a:solidFill>
                  <a:schemeClr val="tx1"/>
                </a:solidFill>
                <a:latin typeface="Arial Narrow" charset="0"/>
                <a:cs typeface="Arial Narrow" charset="0"/>
              </a:defRPr>
            </a:lvl1pPr>
          </a:lstStyle>
          <a:p>
            <a:pPr lvl="0"/>
            <a:r>
              <a:rPr lang="fr-CH"/>
              <a:t>Click to edit Master text styles</a:t>
            </a:r>
          </a:p>
        </p:txBody>
      </p:sp>
      <p:sp>
        <p:nvSpPr>
          <p:cNvPr id="3" name="Picture Placeholder 2"/>
          <p:cNvSpPr>
            <a:spLocks noGrp="1"/>
          </p:cNvSpPr>
          <p:nvPr>
            <p:ph type="pic" sz="quarter" idx="14"/>
          </p:nvPr>
        </p:nvSpPr>
        <p:spPr>
          <a:xfrm>
            <a:off x="4675347" y="326102"/>
            <a:ext cx="4796160" cy="4183783"/>
          </a:xfrm>
          <a:prstGeom prst="rect">
            <a:avLst/>
          </a:prstGeom>
        </p:spPr>
        <p:txBody>
          <a:bodyPr vert="horz" lIns="91429" tIns="45714" rIns="91429" bIns="45714"/>
          <a:lstStyle>
            <a:lvl1pPr marL="99706" indent="0">
              <a:buNone/>
              <a:defRPr/>
            </a:lvl1pPr>
          </a:lstStyle>
          <a:p>
            <a:pPr lvl="0"/>
            <a:endParaRPr lang="en-US" noProof="0" dirty="0"/>
          </a:p>
        </p:txBody>
      </p:sp>
    </p:spTree>
    <p:extLst>
      <p:ext uri="{BB962C8B-B14F-4D97-AF65-F5344CB8AC3E}">
        <p14:creationId xmlns:p14="http://schemas.microsoft.com/office/powerpoint/2010/main" val="170342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et filet">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29C0E505-4F75-A7D1-1C33-F69B1C09AB42}"/>
              </a:ext>
            </a:extLst>
          </p:cNvPr>
          <p:cNvSpPr txBox="1">
            <a:spLocks/>
          </p:cNvSpPr>
          <p:nvPr userDrawn="1"/>
        </p:nvSpPr>
        <p:spPr>
          <a:xfrm>
            <a:off x="9348510" y="6375118"/>
            <a:ext cx="567679" cy="319831"/>
          </a:xfrm>
          <a:prstGeom prst="rect">
            <a:avLst/>
          </a:prstGeom>
          <a:noFill/>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endParaRPr lang="fr-FR" sz="871" dirty="0">
              <a:solidFill>
                <a:schemeClr val="bg1">
                  <a:lumMod val="65000"/>
                </a:schemeClr>
              </a:solidFill>
              <a:latin typeface="Arial Narrow"/>
              <a:cs typeface="Arial Narrow"/>
            </a:endParaRPr>
          </a:p>
        </p:txBody>
      </p:sp>
      <p:sp>
        <p:nvSpPr>
          <p:cNvPr id="4" name="Espace réservé du titre 1">
            <a:extLst>
              <a:ext uri="{FF2B5EF4-FFF2-40B4-BE49-F238E27FC236}">
                <a16:creationId xmlns:a16="http://schemas.microsoft.com/office/drawing/2014/main" id="{FCAA324F-31F9-E5C2-524E-38A14693A00C}"/>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p:txBody>
      </p:sp>
      <p:pic>
        <p:nvPicPr>
          <p:cNvPr id="5" name="Image 28" descr="epfl2.png">
            <a:extLst>
              <a:ext uri="{FF2B5EF4-FFF2-40B4-BE49-F238E27FC236}">
                <a16:creationId xmlns:a16="http://schemas.microsoft.com/office/drawing/2014/main" id="{0C9E266E-0F70-3C39-8ADF-00A15A79AC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r 4">
            <a:extLst>
              <a:ext uri="{FF2B5EF4-FFF2-40B4-BE49-F238E27FC236}">
                <a16:creationId xmlns:a16="http://schemas.microsoft.com/office/drawing/2014/main" id="{FA0ECE40-D295-173B-E3C0-E3194D4C6302}"/>
              </a:ext>
            </a:extLst>
          </p:cNvPr>
          <p:cNvGrpSpPr>
            <a:grpSpLocks/>
          </p:cNvGrpSpPr>
          <p:nvPr userDrawn="1"/>
        </p:nvGrpSpPr>
        <p:grpSpPr bwMode="auto">
          <a:xfrm>
            <a:off x="728" y="882447"/>
            <a:ext cx="9906000" cy="127216"/>
            <a:chOff x="891" y="1433935"/>
            <a:chExt cx="19805650" cy="206338"/>
          </a:xfrm>
        </p:grpSpPr>
        <p:sp>
          <p:nvSpPr>
            <p:cNvPr id="7" name="Rectangle 6">
              <a:extLst>
                <a:ext uri="{FF2B5EF4-FFF2-40B4-BE49-F238E27FC236}">
                  <a16:creationId xmlns:a16="http://schemas.microsoft.com/office/drawing/2014/main" id="{C7AECEA9-C536-796A-AD40-44DFF4B15AFF}"/>
                </a:ext>
              </a:extLst>
            </p:cNvPr>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sp>
          <p:nvSpPr>
            <p:cNvPr id="8" name="Rectangle 7">
              <a:extLst>
                <a:ext uri="{FF2B5EF4-FFF2-40B4-BE49-F238E27FC236}">
                  <a16:creationId xmlns:a16="http://schemas.microsoft.com/office/drawing/2014/main" id="{FE9723DE-5EEC-9FBE-316A-B22F490AD391}"/>
                </a:ext>
              </a:extLst>
            </p:cNvPr>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grpSp>
      <p:sp>
        <p:nvSpPr>
          <p:cNvPr id="2" name="Titre 1"/>
          <p:cNvSpPr>
            <a:spLocks noGrp="1"/>
          </p:cNvSpPr>
          <p:nvPr>
            <p:ph type="title"/>
          </p:nvPr>
        </p:nvSpPr>
        <p:spPr>
          <a:xfrm>
            <a:off x="433113" y="182407"/>
            <a:ext cx="8389203" cy="831477"/>
          </a:xfrm>
          <a:prstGeom prst="rect">
            <a:avLst/>
          </a:prstGeom>
        </p:spPr>
        <p:txBody>
          <a:bodyPr lIns="216006" tIns="108003" rIns="216006" bIns="108003"/>
          <a:lstStyle>
            <a:lvl1pPr>
              <a:spcAft>
                <a:spcPts val="1299"/>
              </a:spcAft>
              <a:defRPr sz="2797" b="0" i="0" spc="108"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1997688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seul sans filet">
    <p:spTree>
      <p:nvGrpSpPr>
        <p:cNvPr id="1" name=""/>
        <p:cNvGrpSpPr/>
        <p:nvPr/>
      </p:nvGrpSpPr>
      <p:grpSpPr>
        <a:xfrm>
          <a:off x="0" y="0"/>
          <a:ext cx="0" cy="0"/>
          <a:chOff x="0" y="0"/>
          <a:chExt cx="0" cy="0"/>
        </a:xfrm>
      </p:grpSpPr>
      <p:pic>
        <p:nvPicPr>
          <p:cNvPr id="3" name="Image 28" descr="epfl2.png">
            <a:extLst>
              <a:ext uri="{FF2B5EF4-FFF2-40B4-BE49-F238E27FC236}">
                <a16:creationId xmlns:a16="http://schemas.microsoft.com/office/drawing/2014/main" id="{383616C2-D3D9-B0D6-2583-883397E899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titre 1">
            <a:extLst>
              <a:ext uri="{FF2B5EF4-FFF2-40B4-BE49-F238E27FC236}">
                <a16:creationId xmlns:a16="http://schemas.microsoft.com/office/drawing/2014/main" id="{326557B1-506F-1ACC-2BFE-00E0D63F5A94}"/>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a:p>
            <a:pPr algn="r" defTabSz="495195" eaLnBrk="1" hangingPunct="1">
              <a:defRPr/>
            </a:pPr>
            <a:endParaRPr lang="fr-FR" sz="871" dirty="0">
              <a:solidFill>
                <a:srgbClr val="7F7F7F"/>
              </a:solidFill>
              <a:latin typeface="Arial Narrow"/>
              <a:cs typeface="Arial Narrow"/>
            </a:endParaRPr>
          </a:p>
        </p:txBody>
      </p:sp>
      <p:sp>
        <p:nvSpPr>
          <p:cNvPr id="2" name="Titre 1"/>
          <p:cNvSpPr>
            <a:spLocks noGrp="1"/>
          </p:cNvSpPr>
          <p:nvPr>
            <p:ph type="title"/>
          </p:nvPr>
        </p:nvSpPr>
        <p:spPr>
          <a:xfrm>
            <a:off x="433113" y="182407"/>
            <a:ext cx="8389203" cy="814158"/>
          </a:xfrm>
          <a:prstGeom prst="rect">
            <a:avLst/>
          </a:prstGeom>
        </p:spPr>
        <p:txBody>
          <a:bodyPr lIns="216006" tIns="108003" rIns="216006" bIns="108003"/>
          <a:lstStyle>
            <a:lvl1pPr>
              <a:defRPr sz="2797" b="0" i="0" spc="108"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129836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2" name="Image 28" descr="epfl2.png">
            <a:extLst>
              <a:ext uri="{FF2B5EF4-FFF2-40B4-BE49-F238E27FC236}">
                <a16:creationId xmlns:a16="http://schemas.microsoft.com/office/drawing/2014/main" id="{1F9B967D-6108-57C1-CD87-48B4E11971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r 4">
            <a:extLst>
              <a:ext uri="{FF2B5EF4-FFF2-40B4-BE49-F238E27FC236}">
                <a16:creationId xmlns:a16="http://schemas.microsoft.com/office/drawing/2014/main" id="{AB304AB0-5868-FDE7-AB4B-EB36529E555E}"/>
              </a:ext>
            </a:extLst>
          </p:cNvPr>
          <p:cNvGrpSpPr>
            <a:grpSpLocks/>
          </p:cNvGrpSpPr>
          <p:nvPr userDrawn="1"/>
        </p:nvGrpSpPr>
        <p:grpSpPr bwMode="auto">
          <a:xfrm>
            <a:off x="728" y="882447"/>
            <a:ext cx="9906000" cy="127216"/>
            <a:chOff x="891" y="1433935"/>
            <a:chExt cx="19805650" cy="206338"/>
          </a:xfrm>
        </p:grpSpPr>
        <p:sp>
          <p:nvSpPr>
            <p:cNvPr id="5" name="Rectangle 4">
              <a:extLst>
                <a:ext uri="{FF2B5EF4-FFF2-40B4-BE49-F238E27FC236}">
                  <a16:creationId xmlns:a16="http://schemas.microsoft.com/office/drawing/2014/main" id="{D9E9D70C-29C0-8BAF-2303-AE659C5EA1A9}"/>
                </a:ext>
              </a:extLst>
            </p:cNvPr>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sp>
          <p:nvSpPr>
            <p:cNvPr id="6" name="Rectangle 5">
              <a:extLst>
                <a:ext uri="{FF2B5EF4-FFF2-40B4-BE49-F238E27FC236}">
                  <a16:creationId xmlns:a16="http://schemas.microsoft.com/office/drawing/2014/main" id="{BD5A91F0-0A2C-7E7C-86F3-D7BCC5381D1C}"/>
                </a:ext>
              </a:extLst>
            </p:cNvPr>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grpSp>
      <p:sp>
        <p:nvSpPr>
          <p:cNvPr id="7" name="Espace réservé du titre 1">
            <a:extLst>
              <a:ext uri="{FF2B5EF4-FFF2-40B4-BE49-F238E27FC236}">
                <a16:creationId xmlns:a16="http://schemas.microsoft.com/office/drawing/2014/main" id="{6CB3367C-BAB4-489F-3E52-32AA837A0937}"/>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a:p>
            <a:pPr algn="r" defTabSz="495195" eaLnBrk="1" hangingPunct="1">
              <a:defRPr/>
            </a:pPr>
            <a:endParaRPr lang="fr-FR" sz="871" dirty="0">
              <a:solidFill>
                <a:srgbClr val="7F7F7F"/>
              </a:solidFill>
              <a:latin typeface="Arial Narrow"/>
              <a:cs typeface="Arial Narrow"/>
            </a:endParaRPr>
          </a:p>
        </p:txBody>
      </p:sp>
      <p:sp>
        <p:nvSpPr>
          <p:cNvPr id="3" name="Espace réservé du contenu 2"/>
          <p:cNvSpPr>
            <a:spLocks noGrp="1"/>
          </p:cNvSpPr>
          <p:nvPr>
            <p:ph idx="1"/>
          </p:nvPr>
        </p:nvSpPr>
        <p:spPr>
          <a:xfrm>
            <a:off x="318372" y="1325033"/>
            <a:ext cx="9153047" cy="4854134"/>
          </a:xfrm>
          <a:prstGeom prst="rect">
            <a:avLst/>
          </a:prstGeom>
        </p:spPr>
        <p:txBody>
          <a:bodyPr lIns="0" tIns="0" rIns="0" bIns="0"/>
          <a:lstStyle>
            <a:lvl1pPr marL="495195" indent="-261245" algn="l">
              <a:lnSpc>
                <a:spcPct val="100000"/>
              </a:lnSpc>
              <a:spcBef>
                <a:spcPts val="0"/>
              </a:spcBef>
              <a:spcAft>
                <a:spcPts val="0"/>
              </a:spcAft>
              <a:buClr>
                <a:srgbClr val="C30000"/>
              </a:buClr>
              <a:buSzPct val="100000"/>
              <a:buFont typeface="Lucida Grande"/>
              <a:buChar char="●"/>
              <a:defRPr sz="2384" b="0" i="0">
                <a:solidFill>
                  <a:srgbClr val="000000"/>
                </a:solidFill>
                <a:latin typeface="Arial Narrow"/>
                <a:cs typeface="Arial Narrow"/>
              </a:defRPr>
            </a:lvl1pPr>
            <a:lvl2pPr marL="692930" indent="-261245">
              <a:spcBef>
                <a:spcPts val="325"/>
              </a:spcBef>
              <a:buClr>
                <a:srgbClr val="C30000"/>
              </a:buClr>
              <a:buSzPct val="90000"/>
              <a:buFont typeface="Lucida Grande"/>
              <a:buChar char="●"/>
              <a:defRPr sz="1742" b="0" i="0">
                <a:solidFill>
                  <a:srgbClr val="000000"/>
                </a:solidFill>
                <a:latin typeface="Arial Narrow"/>
                <a:cs typeface="Arial Narrow"/>
              </a:defRPr>
            </a:lvl2pPr>
            <a:lvl3pPr marL="807044" indent="-227755">
              <a:spcBef>
                <a:spcPts val="325"/>
              </a:spcBef>
              <a:buClr>
                <a:srgbClr val="C30000"/>
              </a:buClr>
              <a:buSzPct val="80000"/>
              <a:buFont typeface="Lucida Grande"/>
              <a:buChar char="●"/>
              <a:defRPr sz="1421" b="0" i="0">
                <a:solidFill>
                  <a:srgbClr val="000000"/>
                </a:solidFill>
                <a:latin typeface="Arial Narrow"/>
                <a:cs typeface="Arial Narrow"/>
              </a:defRPr>
            </a:lvl3pPr>
            <a:lvl4pPr marL="567612" indent="0">
              <a:buNone/>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9" name="Titre 1"/>
          <p:cNvSpPr>
            <a:spLocks noGrp="1"/>
          </p:cNvSpPr>
          <p:nvPr>
            <p:ph type="title"/>
          </p:nvPr>
        </p:nvSpPr>
        <p:spPr>
          <a:xfrm>
            <a:off x="433113" y="182407"/>
            <a:ext cx="8389203" cy="831477"/>
          </a:xfrm>
          <a:prstGeom prst="rect">
            <a:avLst/>
          </a:prstGeom>
        </p:spPr>
        <p:txBody>
          <a:bodyPr lIns="216006" tIns="108003" rIns="216006" bIns="108003"/>
          <a:lstStyle>
            <a:lvl1pPr>
              <a:spcAft>
                <a:spcPts val="1299"/>
              </a:spcAft>
              <a:defRPr sz="2797" b="0" i="0" spc="108"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342579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anvas">
    <p:spTree>
      <p:nvGrpSpPr>
        <p:cNvPr id="1" name=""/>
        <p:cNvGrpSpPr/>
        <p:nvPr/>
      </p:nvGrpSpPr>
      <p:grpSpPr>
        <a:xfrm>
          <a:off x="0" y="0"/>
          <a:ext cx="0" cy="0"/>
          <a:chOff x="0" y="0"/>
          <a:chExt cx="0" cy="0"/>
        </a:xfrm>
      </p:grpSpPr>
      <p:pic>
        <p:nvPicPr>
          <p:cNvPr id="2" name="Image 28" descr="epfl2.png">
            <a:extLst>
              <a:ext uri="{FF2B5EF4-FFF2-40B4-BE49-F238E27FC236}">
                <a16:creationId xmlns:a16="http://schemas.microsoft.com/office/drawing/2014/main" id="{D42E97B5-DBDA-DDE0-DDDB-FBB47A944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r 4">
            <a:extLst>
              <a:ext uri="{FF2B5EF4-FFF2-40B4-BE49-F238E27FC236}">
                <a16:creationId xmlns:a16="http://schemas.microsoft.com/office/drawing/2014/main" id="{0192999C-4A9D-9A31-241B-DC0650CE597B}"/>
              </a:ext>
            </a:extLst>
          </p:cNvPr>
          <p:cNvGrpSpPr>
            <a:grpSpLocks/>
          </p:cNvGrpSpPr>
          <p:nvPr userDrawn="1"/>
        </p:nvGrpSpPr>
        <p:grpSpPr bwMode="auto">
          <a:xfrm>
            <a:off x="728" y="882447"/>
            <a:ext cx="9906000" cy="127216"/>
            <a:chOff x="891" y="1433935"/>
            <a:chExt cx="19805650" cy="206338"/>
          </a:xfrm>
        </p:grpSpPr>
        <p:sp>
          <p:nvSpPr>
            <p:cNvPr id="5" name="Rectangle 4">
              <a:extLst>
                <a:ext uri="{FF2B5EF4-FFF2-40B4-BE49-F238E27FC236}">
                  <a16:creationId xmlns:a16="http://schemas.microsoft.com/office/drawing/2014/main" id="{EFACC0DC-6A94-1F25-36FD-7F00AAB61D04}"/>
                </a:ext>
              </a:extLst>
            </p:cNvPr>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sp>
          <p:nvSpPr>
            <p:cNvPr id="6" name="Rectangle 5">
              <a:extLst>
                <a:ext uri="{FF2B5EF4-FFF2-40B4-BE49-F238E27FC236}">
                  <a16:creationId xmlns:a16="http://schemas.microsoft.com/office/drawing/2014/main" id="{CA72F919-B8D2-3057-3010-B2EA5CCFA801}"/>
                </a:ext>
              </a:extLst>
            </p:cNvPr>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495195" eaLnBrk="1" fontAlgn="auto" hangingPunct="1">
                <a:spcBef>
                  <a:spcPts val="0"/>
                </a:spcBef>
                <a:spcAft>
                  <a:spcPts val="0"/>
                </a:spcAft>
                <a:defRPr/>
              </a:pPr>
              <a:endParaRPr lang="fr-FR" sz="1972"/>
            </a:p>
          </p:txBody>
        </p:sp>
      </p:grpSp>
      <p:sp>
        <p:nvSpPr>
          <p:cNvPr id="7" name="Espace réservé du titre 1">
            <a:extLst>
              <a:ext uri="{FF2B5EF4-FFF2-40B4-BE49-F238E27FC236}">
                <a16:creationId xmlns:a16="http://schemas.microsoft.com/office/drawing/2014/main" id="{6A54E001-5924-6D4C-7E7C-9081530812D5}"/>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a:p>
            <a:pPr algn="r" defTabSz="495195" eaLnBrk="1" hangingPunct="1">
              <a:defRPr/>
            </a:pPr>
            <a:endParaRPr lang="fr-FR" sz="871" dirty="0">
              <a:solidFill>
                <a:srgbClr val="7F7F7F"/>
              </a:solidFill>
              <a:latin typeface="Arial Narrow"/>
              <a:cs typeface="Arial Narrow"/>
            </a:endParaRPr>
          </a:p>
        </p:txBody>
      </p:sp>
      <p:sp>
        <p:nvSpPr>
          <p:cNvPr id="3" name="Espace réservé du contenu 2"/>
          <p:cNvSpPr>
            <a:spLocks noGrp="1"/>
          </p:cNvSpPr>
          <p:nvPr>
            <p:ph idx="1"/>
          </p:nvPr>
        </p:nvSpPr>
        <p:spPr>
          <a:xfrm>
            <a:off x="294811" y="1325035"/>
            <a:ext cx="4545594" cy="4822282"/>
          </a:xfrm>
          <a:prstGeom prst="rect">
            <a:avLst/>
          </a:prstGeom>
        </p:spPr>
        <p:txBody>
          <a:bodyPr lIns="0" tIns="0" rIns="0" bIns="0"/>
          <a:lstStyle>
            <a:lvl1pPr marL="495195" indent="-261245" algn="l">
              <a:lnSpc>
                <a:spcPct val="100000"/>
              </a:lnSpc>
              <a:spcBef>
                <a:spcPts val="0"/>
              </a:spcBef>
              <a:spcAft>
                <a:spcPts val="0"/>
              </a:spcAft>
              <a:buClr>
                <a:srgbClr val="C30000"/>
              </a:buClr>
              <a:buSzPct val="100000"/>
              <a:buFont typeface="Lucida Grande"/>
              <a:buChar char="●"/>
              <a:defRPr sz="2430" b="0" i="0">
                <a:solidFill>
                  <a:srgbClr val="000000"/>
                </a:solidFill>
                <a:latin typeface="Arial Narrow"/>
                <a:cs typeface="Arial Narrow"/>
              </a:defRPr>
            </a:lvl1pPr>
            <a:lvl2pPr marL="692930" indent="-261245">
              <a:spcBef>
                <a:spcPts val="325"/>
              </a:spcBef>
              <a:buClr>
                <a:srgbClr val="C30000"/>
              </a:buClr>
              <a:buSzPct val="90000"/>
              <a:buFont typeface="Lucida Grande"/>
              <a:buChar char="●"/>
              <a:defRPr sz="1742" b="0" i="0">
                <a:solidFill>
                  <a:srgbClr val="000000"/>
                </a:solidFill>
                <a:latin typeface="Arial Narrow"/>
                <a:cs typeface="Arial Narrow"/>
              </a:defRPr>
            </a:lvl2pPr>
            <a:lvl3pPr marL="840801" indent="-261245">
              <a:spcBef>
                <a:spcPts val="325"/>
              </a:spcBef>
              <a:buClr>
                <a:srgbClr val="C30000"/>
              </a:buClr>
              <a:buSzPct val="80000"/>
              <a:buFont typeface="Lucida Grande"/>
              <a:buChar char="●"/>
              <a:defRPr sz="1605"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12" name="Espace réservé du contenu 2"/>
          <p:cNvSpPr>
            <a:spLocks noGrp="1"/>
          </p:cNvSpPr>
          <p:nvPr>
            <p:ph idx="10"/>
          </p:nvPr>
        </p:nvSpPr>
        <p:spPr>
          <a:xfrm>
            <a:off x="4961887" y="1325035"/>
            <a:ext cx="4545283" cy="4822282"/>
          </a:xfrm>
          <a:prstGeom prst="rect">
            <a:avLst/>
          </a:prstGeom>
        </p:spPr>
        <p:txBody>
          <a:bodyPr lIns="0" tIns="0" rIns="0" bIns="0"/>
          <a:lstStyle>
            <a:lvl1pPr marL="495195" indent="-261245" algn="l">
              <a:lnSpc>
                <a:spcPct val="100000"/>
              </a:lnSpc>
              <a:spcBef>
                <a:spcPts val="0"/>
              </a:spcBef>
              <a:spcAft>
                <a:spcPts val="0"/>
              </a:spcAft>
              <a:buClr>
                <a:srgbClr val="C30000"/>
              </a:buClr>
              <a:buSzPct val="100000"/>
              <a:buFont typeface="Lucida Grande"/>
              <a:buChar char="●"/>
              <a:defRPr sz="2384" b="0" i="0">
                <a:solidFill>
                  <a:srgbClr val="000000"/>
                </a:solidFill>
                <a:latin typeface="Arial Narrow"/>
                <a:cs typeface="Arial Narrow"/>
              </a:defRPr>
            </a:lvl1pPr>
            <a:lvl2pPr marL="692930" indent="-261245">
              <a:spcBef>
                <a:spcPts val="325"/>
              </a:spcBef>
              <a:buClr>
                <a:srgbClr val="C30000"/>
              </a:buClr>
              <a:buSzPct val="90000"/>
              <a:buFont typeface="Lucida Grande"/>
              <a:buChar char="●"/>
              <a:defRPr sz="1742" b="0" i="0">
                <a:solidFill>
                  <a:srgbClr val="000000"/>
                </a:solidFill>
                <a:latin typeface="Arial Narrow"/>
                <a:cs typeface="Arial Narrow"/>
              </a:defRPr>
            </a:lvl2pPr>
            <a:lvl3pPr marL="840801" indent="-261245">
              <a:spcBef>
                <a:spcPts val="325"/>
              </a:spcBef>
              <a:buClr>
                <a:srgbClr val="C30000"/>
              </a:buClr>
              <a:buSzPct val="80000"/>
              <a:buFont typeface="Lucida Grande"/>
              <a:buChar char="●"/>
              <a:defRPr sz="1605"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a:t>Click to edit Master text styles</a:t>
            </a:r>
          </a:p>
          <a:p>
            <a:pPr lvl="1"/>
            <a:r>
              <a:rPr lang="fr-CH"/>
              <a:t>Second level</a:t>
            </a:r>
          </a:p>
          <a:p>
            <a:pPr lvl="2"/>
            <a:r>
              <a:rPr lang="fr-CH"/>
              <a:t>Third level</a:t>
            </a:r>
          </a:p>
        </p:txBody>
      </p:sp>
      <p:sp>
        <p:nvSpPr>
          <p:cNvPr id="9" name="Titre 1"/>
          <p:cNvSpPr>
            <a:spLocks noGrp="1"/>
          </p:cNvSpPr>
          <p:nvPr>
            <p:ph type="title"/>
          </p:nvPr>
        </p:nvSpPr>
        <p:spPr>
          <a:xfrm>
            <a:off x="433113" y="182407"/>
            <a:ext cx="8389203" cy="831477"/>
          </a:xfrm>
          <a:prstGeom prst="rect">
            <a:avLst/>
          </a:prstGeom>
        </p:spPr>
        <p:txBody>
          <a:bodyPr lIns="216006" tIns="108003" rIns="216006" bIns="108003"/>
          <a:lstStyle>
            <a:lvl1pPr>
              <a:spcAft>
                <a:spcPts val="1299"/>
              </a:spcAft>
              <a:defRPr sz="2797" b="0" i="0" spc="108"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347604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ns titre">
    <p:spTree>
      <p:nvGrpSpPr>
        <p:cNvPr id="1" name=""/>
        <p:cNvGrpSpPr/>
        <p:nvPr/>
      </p:nvGrpSpPr>
      <p:grpSpPr>
        <a:xfrm>
          <a:off x="0" y="0"/>
          <a:ext cx="0" cy="0"/>
          <a:chOff x="0" y="0"/>
          <a:chExt cx="0" cy="0"/>
        </a:xfrm>
      </p:grpSpPr>
      <p:pic>
        <p:nvPicPr>
          <p:cNvPr id="2" name="Image 28" descr="epfl2.png">
            <a:extLst>
              <a:ext uri="{FF2B5EF4-FFF2-40B4-BE49-F238E27FC236}">
                <a16:creationId xmlns:a16="http://schemas.microsoft.com/office/drawing/2014/main" id="{B565F0AD-3C74-96BB-E1DF-DBF62804A6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315" y="302809"/>
            <a:ext cx="684854" cy="43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itre 1">
            <a:extLst>
              <a:ext uri="{FF2B5EF4-FFF2-40B4-BE49-F238E27FC236}">
                <a16:creationId xmlns:a16="http://schemas.microsoft.com/office/drawing/2014/main" id="{A868AA36-7B09-F7F6-8688-B508AE47C6B3}"/>
              </a:ext>
            </a:extLst>
          </p:cNvPr>
          <p:cNvSpPr txBox="1">
            <a:spLocks/>
          </p:cNvSpPr>
          <p:nvPr userDrawn="1"/>
        </p:nvSpPr>
        <p:spPr bwMode="auto">
          <a:xfrm>
            <a:off x="6284499" y="6350929"/>
            <a:ext cx="3280166" cy="319831"/>
          </a:xfrm>
          <a:prstGeom prst="rect">
            <a:avLst/>
          </a:prstGeom>
          <a:noFill/>
          <a:ln>
            <a:noFill/>
          </a:ln>
        </p:spPr>
        <p:txBody>
          <a:bodyPr lIns="99029" tIns="49514" rIns="99029" bIns="49514"/>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95195" eaLnBrk="1" hangingPunct="1">
              <a:defRPr/>
            </a:pPr>
            <a:r>
              <a:rPr lang="fr-CH" sz="871" b="1" dirty="0">
                <a:solidFill>
                  <a:srgbClr val="595959"/>
                </a:solidFill>
                <a:latin typeface="Arial Narrow"/>
                <a:cs typeface="Arial Narrow"/>
              </a:rPr>
              <a:t>Introduction à la science des matériaux</a:t>
            </a:r>
            <a:endParaRPr lang="fr-FR" sz="871" dirty="0">
              <a:solidFill>
                <a:srgbClr val="7F7F7F"/>
              </a:solidFill>
              <a:latin typeface="Arial Narrow"/>
              <a:cs typeface="Arial Narrow"/>
            </a:endParaRPr>
          </a:p>
          <a:p>
            <a:pPr algn="r" defTabSz="495195" eaLnBrk="1" hangingPunct="1">
              <a:defRPr/>
            </a:pPr>
            <a:endParaRPr lang="fr-FR" sz="871" dirty="0">
              <a:solidFill>
                <a:srgbClr val="7F7F7F"/>
              </a:solidFill>
              <a:latin typeface="Arial Narrow"/>
              <a:cs typeface="Arial Narrow"/>
            </a:endParaRPr>
          </a:p>
        </p:txBody>
      </p:sp>
    </p:spTree>
    <p:extLst>
      <p:ext uri="{BB962C8B-B14F-4D97-AF65-F5344CB8AC3E}">
        <p14:creationId xmlns:p14="http://schemas.microsoft.com/office/powerpoint/2010/main" val="1455403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6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idx="1"/>
          </p:nvPr>
        </p:nvSpPr>
        <p:spPr>
          <a:xfrm>
            <a:off x="495300" y="1600200"/>
            <a:ext cx="89154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92012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fr-FR"/>
              <a:t>Cliquez pour modifier le style du titre</a:t>
            </a:r>
            <a:endParaRPr lang="fr-CH"/>
          </a:p>
        </p:txBody>
      </p:sp>
      <p:sp>
        <p:nvSpPr>
          <p:cNvPr id="3" name="Espace réservé du texte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890484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a:t>Cliquez pour modifier le style du titre</a:t>
            </a:r>
            <a:endParaRPr lang="fr-CH"/>
          </a:p>
        </p:txBody>
      </p:sp>
      <p:sp>
        <p:nvSpPr>
          <p:cNvPr id="3" name="Espace réservé du contenu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419218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lvl1pPr>
              <a:defRPr/>
            </a:lvl1pPr>
          </a:lstStyle>
          <a:p>
            <a:r>
              <a:rPr lang="fr-FR"/>
              <a:t>Cliquez pour modifier le style du titre</a:t>
            </a:r>
            <a:endParaRPr lang="fr-CH"/>
          </a:p>
        </p:txBody>
      </p:sp>
      <p:sp>
        <p:nvSpPr>
          <p:cNvPr id="3" name="Espace réservé du texte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24419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a:t>Cliquez pour modifier le style du titre</a:t>
            </a:r>
            <a:endParaRPr lang="fr-CH"/>
          </a:p>
        </p:txBody>
      </p:sp>
    </p:spTree>
    <p:extLst>
      <p:ext uri="{BB962C8B-B14F-4D97-AF65-F5344CB8AC3E}">
        <p14:creationId xmlns:p14="http://schemas.microsoft.com/office/powerpoint/2010/main" val="183352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3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du contenu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9359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fr-FR"/>
              <a:t>Cliquez pour modifier le style du titre</a:t>
            </a:r>
            <a:endParaRPr lang="fr-CH"/>
          </a:p>
        </p:txBody>
      </p:sp>
      <p:sp>
        <p:nvSpPr>
          <p:cNvPr id="3" name="Espace réservé pour une imag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2322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12">
            <a:extLst>
              <a:ext uri="{FF2B5EF4-FFF2-40B4-BE49-F238E27FC236}">
                <a16:creationId xmlns:a16="http://schemas.microsoft.com/office/drawing/2014/main" id="{F2AEAE96-548C-FB41-8720-00F7DA24F956}"/>
              </a:ext>
            </a:extLst>
          </p:cNvPr>
          <p:cNvSpPr>
            <a:spLocks noChangeShapeType="1"/>
          </p:cNvSpPr>
          <p:nvPr/>
        </p:nvSpPr>
        <p:spPr bwMode="auto">
          <a:xfrm>
            <a:off x="273050" y="836613"/>
            <a:ext cx="9359900" cy="0"/>
          </a:xfrm>
          <a:prstGeom prst="line">
            <a:avLst/>
          </a:prstGeom>
          <a:noFill/>
          <a:ln w="1905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3" name="Text Box 19">
            <a:extLst>
              <a:ext uri="{FF2B5EF4-FFF2-40B4-BE49-F238E27FC236}">
                <a16:creationId xmlns:a16="http://schemas.microsoft.com/office/drawing/2014/main" id="{1B35DD14-5D66-834B-9433-414086A1D1FC}"/>
              </a:ext>
            </a:extLst>
          </p:cNvPr>
          <p:cNvSpPr txBox="1">
            <a:spLocks noChangeArrowheads="1"/>
          </p:cNvSpPr>
          <p:nvPr userDrawn="1"/>
        </p:nvSpPr>
        <p:spPr bwMode="auto">
          <a:xfrm>
            <a:off x="11113" y="6453188"/>
            <a:ext cx="549275" cy="336550"/>
          </a:xfrm>
          <a:prstGeom prst="rect">
            <a:avLst/>
          </a:prstGeom>
          <a:noFill/>
          <a:ln w="9525">
            <a:noFill/>
            <a:miter lim="800000"/>
            <a:headEnd/>
            <a:tailEnd/>
          </a:ln>
          <a:effec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defRPr/>
            </a:pPr>
            <a:fld id="{18BF1126-BEC9-DC4B-9DDB-8D5FD7484240}" type="slidenum">
              <a:rPr lang="fr-FR" altLang="en-US" b="1" smtClean="0">
                <a:solidFill>
                  <a:srgbClr val="000066"/>
                </a:solidFill>
                <a:latin typeface="Arial" panose="020B0604020202020204" pitchFamily="34" charset="0"/>
              </a:rPr>
              <a:pPr>
                <a:defRPr/>
              </a:pPr>
              <a:t>‹#›</a:t>
            </a:fld>
            <a:endParaRPr lang="fr-FR" altLang="en-US" b="1">
              <a:solidFill>
                <a:srgbClr val="000066"/>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Arial Unicode MS" pitchFamily="34" charset="-128"/>
        </a:defRPr>
      </a:lvl6pPr>
      <a:lvl7pPr marL="914400" algn="ctr" rtl="0" eaLnBrk="0" fontAlgn="base" hangingPunct="0">
        <a:spcBef>
          <a:spcPct val="0"/>
        </a:spcBef>
        <a:spcAft>
          <a:spcPct val="0"/>
        </a:spcAft>
        <a:defRPr sz="4400">
          <a:solidFill>
            <a:schemeClr val="tx2"/>
          </a:solidFill>
          <a:latin typeface="Arial Unicode MS" pitchFamily="34" charset="-128"/>
        </a:defRPr>
      </a:lvl7pPr>
      <a:lvl8pPr marL="1371600" algn="ctr" rtl="0" eaLnBrk="0" fontAlgn="base" hangingPunct="0">
        <a:spcBef>
          <a:spcPct val="0"/>
        </a:spcBef>
        <a:spcAft>
          <a:spcPct val="0"/>
        </a:spcAft>
        <a:defRPr sz="4400">
          <a:solidFill>
            <a:schemeClr val="tx2"/>
          </a:solidFill>
          <a:latin typeface="Arial Unicode MS" pitchFamily="34" charset="-128"/>
        </a:defRPr>
      </a:lvl8pPr>
      <a:lvl9pPr marL="1828800" algn="ctr" rtl="0" eaLnBrk="0" fontAlgn="base" hangingPunct="0">
        <a:spcBef>
          <a:spcPct val="0"/>
        </a:spcBef>
        <a:spcAft>
          <a:spcPct val="0"/>
        </a:spcAft>
        <a:defRPr sz="44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77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493495" rtl="0" eaLnBrk="0" fontAlgn="base" hangingPunct="0">
        <a:spcBef>
          <a:spcPct val="0"/>
        </a:spcBef>
        <a:spcAft>
          <a:spcPct val="0"/>
        </a:spcAft>
        <a:defRPr sz="2980" kern="1200">
          <a:solidFill>
            <a:schemeClr val="tx1"/>
          </a:solidFill>
          <a:latin typeface="Verdana"/>
          <a:ea typeface="MS PGothic" panose="020B0600070205080204" pitchFamily="34" charset="-128"/>
          <a:cs typeface="ＭＳ Ｐゴシック" charset="0"/>
        </a:defRPr>
      </a:lvl1pPr>
      <a:lvl2pPr algn="l" defTabSz="493495" rtl="0" eaLnBrk="0" fontAlgn="base" hangingPunct="0">
        <a:spcBef>
          <a:spcPct val="0"/>
        </a:spcBef>
        <a:spcAft>
          <a:spcPct val="0"/>
        </a:spcAft>
        <a:defRPr sz="2980">
          <a:solidFill>
            <a:schemeClr val="tx1"/>
          </a:solidFill>
          <a:latin typeface="Verdana" charset="0"/>
          <a:ea typeface="MS PGothic" panose="020B0600070205080204" pitchFamily="34" charset="-128"/>
          <a:cs typeface="ＭＳ Ｐゴシック" charset="0"/>
        </a:defRPr>
      </a:lvl2pPr>
      <a:lvl3pPr algn="l" defTabSz="493495" rtl="0" eaLnBrk="0" fontAlgn="base" hangingPunct="0">
        <a:spcBef>
          <a:spcPct val="0"/>
        </a:spcBef>
        <a:spcAft>
          <a:spcPct val="0"/>
        </a:spcAft>
        <a:defRPr sz="2980">
          <a:solidFill>
            <a:schemeClr val="tx1"/>
          </a:solidFill>
          <a:latin typeface="Verdana" charset="0"/>
          <a:ea typeface="MS PGothic" panose="020B0600070205080204" pitchFamily="34" charset="-128"/>
          <a:cs typeface="ＭＳ Ｐゴシック" charset="0"/>
        </a:defRPr>
      </a:lvl3pPr>
      <a:lvl4pPr algn="l" defTabSz="493495" rtl="0" eaLnBrk="0" fontAlgn="base" hangingPunct="0">
        <a:spcBef>
          <a:spcPct val="0"/>
        </a:spcBef>
        <a:spcAft>
          <a:spcPct val="0"/>
        </a:spcAft>
        <a:defRPr sz="2980">
          <a:solidFill>
            <a:schemeClr val="tx1"/>
          </a:solidFill>
          <a:latin typeface="Verdana" charset="0"/>
          <a:ea typeface="MS PGothic" panose="020B0600070205080204" pitchFamily="34" charset="-128"/>
          <a:cs typeface="ＭＳ Ｐゴシック" charset="0"/>
        </a:defRPr>
      </a:lvl4pPr>
      <a:lvl5pPr algn="l" defTabSz="493495" rtl="0" eaLnBrk="0" fontAlgn="base" hangingPunct="0">
        <a:spcBef>
          <a:spcPct val="0"/>
        </a:spcBef>
        <a:spcAft>
          <a:spcPct val="0"/>
        </a:spcAft>
        <a:defRPr sz="2980">
          <a:solidFill>
            <a:schemeClr val="tx1"/>
          </a:solidFill>
          <a:latin typeface="Verdana" charset="0"/>
          <a:ea typeface="MS PGothic" panose="020B0600070205080204" pitchFamily="34" charset="-128"/>
          <a:cs typeface="ＭＳ Ｐゴシック" charset="0"/>
        </a:defRPr>
      </a:lvl5pPr>
      <a:lvl6pPr marL="495195" algn="l" defTabSz="495195" rtl="0" fontAlgn="base">
        <a:spcBef>
          <a:spcPct val="0"/>
        </a:spcBef>
        <a:spcAft>
          <a:spcPct val="0"/>
        </a:spcAft>
        <a:defRPr sz="2980">
          <a:solidFill>
            <a:schemeClr val="tx1"/>
          </a:solidFill>
          <a:latin typeface="Verdana" charset="0"/>
          <a:ea typeface="ＭＳ Ｐゴシック" charset="0"/>
        </a:defRPr>
      </a:lvl6pPr>
      <a:lvl7pPr marL="990391" algn="l" defTabSz="495195" rtl="0" fontAlgn="base">
        <a:spcBef>
          <a:spcPct val="0"/>
        </a:spcBef>
        <a:spcAft>
          <a:spcPct val="0"/>
        </a:spcAft>
        <a:defRPr sz="2980">
          <a:solidFill>
            <a:schemeClr val="tx1"/>
          </a:solidFill>
          <a:latin typeface="Verdana" charset="0"/>
          <a:ea typeface="ＭＳ Ｐゴシック" charset="0"/>
        </a:defRPr>
      </a:lvl7pPr>
      <a:lvl8pPr marL="1485585" algn="l" defTabSz="495195" rtl="0" fontAlgn="base">
        <a:spcBef>
          <a:spcPct val="0"/>
        </a:spcBef>
        <a:spcAft>
          <a:spcPct val="0"/>
        </a:spcAft>
        <a:defRPr sz="2980">
          <a:solidFill>
            <a:schemeClr val="tx1"/>
          </a:solidFill>
          <a:latin typeface="Verdana" charset="0"/>
          <a:ea typeface="ＭＳ Ｐゴシック" charset="0"/>
        </a:defRPr>
      </a:lvl8pPr>
      <a:lvl9pPr marL="1980781" algn="l" defTabSz="495195" rtl="0" fontAlgn="base">
        <a:spcBef>
          <a:spcPct val="0"/>
        </a:spcBef>
        <a:spcAft>
          <a:spcPct val="0"/>
        </a:spcAft>
        <a:defRPr sz="2980">
          <a:solidFill>
            <a:schemeClr val="tx1"/>
          </a:solidFill>
          <a:latin typeface="Verdana" charset="0"/>
          <a:ea typeface="ＭＳ Ｐゴシック" charset="0"/>
        </a:defRPr>
      </a:lvl9pPr>
    </p:titleStyle>
    <p:bodyStyle>
      <a:lvl1pPr marL="493495" indent="-393777" algn="l" defTabSz="493495" rtl="0" eaLnBrk="0" fontAlgn="base" hangingPunct="0">
        <a:spcBef>
          <a:spcPts val="648"/>
        </a:spcBef>
        <a:spcAft>
          <a:spcPct val="0"/>
        </a:spcAft>
        <a:buClr>
          <a:srgbClr val="FF0000"/>
        </a:buClr>
        <a:buSzPct val="150000"/>
        <a:buFont typeface="Arial" panose="020B0604020202020204" pitchFamily="34" charset="0"/>
        <a:buChar char="•"/>
        <a:defRPr sz="2155" kern="1200">
          <a:solidFill>
            <a:srgbClr val="595959"/>
          </a:solidFill>
          <a:latin typeface="Verdana"/>
          <a:ea typeface="MS PGothic" panose="020B0600070205080204" pitchFamily="34" charset="-128"/>
          <a:cs typeface="ＭＳ Ｐゴシック" charset="0"/>
        </a:defRPr>
      </a:lvl1pPr>
      <a:lvl2pPr marL="691475" indent="-393777" algn="l" defTabSz="493495" rtl="0" eaLnBrk="0" fontAlgn="base" hangingPunct="0">
        <a:spcBef>
          <a:spcPts val="648"/>
        </a:spcBef>
        <a:spcAft>
          <a:spcPct val="0"/>
        </a:spcAft>
        <a:buClr>
          <a:srgbClr val="FF0000"/>
        </a:buClr>
        <a:buSzPct val="150000"/>
        <a:buFont typeface="Arial" panose="020B0604020202020204" pitchFamily="34" charset="0"/>
        <a:buChar char="•"/>
        <a:defRPr sz="1742" kern="1200">
          <a:solidFill>
            <a:srgbClr val="595959"/>
          </a:solidFill>
          <a:latin typeface="Verdana"/>
          <a:ea typeface="MS PGothic" panose="020B0600070205080204" pitchFamily="34" charset="-128"/>
          <a:cs typeface="+mn-cs"/>
        </a:defRPr>
      </a:lvl2pPr>
      <a:lvl3pPr marL="839233" indent="-393777" algn="l" defTabSz="493495" rtl="0" eaLnBrk="0" fontAlgn="base" hangingPunct="0">
        <a:spcBef>
          <a:spcPts val="648"/>
        </a:spcBef>
        <a:spcAft>
          <a:spcPct val="0"/>
        </a:spcAft>
        <a:buClr>
          <a:srgbClr val="FF0000"/>
        </a:buClr>
        <a:buSzPct val="150000"/>
        <a:buFont typeface="Arial" panose="020B0604020202020204" pitchFamily="34" charset="0"/>
        <a:buChar char="•"/>
        <a:defRPr sz="1513" kern="1200">
          <a:solidFill>
            <a:srgbClr val="595959"/>
          </a:solidFill>
          <a:latin typeface="Verdana"/>
          <a:ea typeface="MS PGothic" panose="020B0600070205080204" pitchFamily="34" charset="-128"/>
          <a:cs typeface="+mn-cs"/>
        </a:defRPr>
      </a:lvl3pPr>
      <a:lvl4pPr marL="961515" indent="-393777" algn="l" defTabSz="493495" rtl="0" eaLnBrk="0" fontAlgn="base" hangingPunct="0">
        <a:spcBef>
          <a:spcPts val="648"/>
        </a:spcBef>
        <a:spcAft>
          <a:spcPct val="0"/>
        </a:spcAft>
        <a:buClr>
          <a:srgbClr val="FF0000"/>
        </a:buClr>
        <a:buSzPct val="150000"/>
        <a:buFont typeface="Arial" panose="020B0604020202020204" pitchFamily="34" charset="0"/>
        <a:buChar char="•"/>
        <a:defRPr sz="1284" kern="1200">
          <a:solidFill>
            <a:srgbClr val="595959"/>
          </a:solidFill>
          <a:latin typeface="Verdana"/>
          <a:ea typeface="MS PGothic" panose="020B0600070205080204" pitchFamily="34" charset="-128"/>
          <a:cs typeface="+mn-cs"/>
        </a:defRPr>
      </a:lvl4pPr>
      <a:lvl5pPr marL="1036485" indent="-393777" algn="l" defTabSz="493495" rtl="0" eaLnBrk="0" fontAlgn="base" hangingPunct="0">
        <a:spcBef>
          <a:spcPts val="648"/>
        </a:spcBef>
        <a:spcAft>
          <a:spcPct val="0"/>
        </a:spcAft>
        <a:buClr>
          <a:srgbClr val="FF0000"/>
        </a:buClr>
        <a:buSzPct val="150000"/>
        <a:buFont typeface="Arial" panose="020B0604020202020204" pitchFamily="34" charset="0"/>
        <a:buChar char="•"/>
        <a:defRPr sz="1100" kern="1200">
          <a:solidFill>
            <a:srgbClr val="595959"/>
          </a:solidFill>
          <a:latin typeface="Verdana"/>
          <a:ea typeface="MS PGothic" panose="020B0600070205080204" pitchFamily="34" charset="-128"/>
          <a:cs typeface="+mn-cs"/>
        </a:defRPr>
      </a:lvl5pPr>
      <a:lvl6pPr marL="2723574" indent="-247598" algn="l" defTabSz="495195" rtl="0" eaLnBrk="1" latinLnBrk="0" hangingPunct="1">
        <a:spcBef>
          <a:spcPct val="20000"/>
        </a:spcBef>
        <a:buFont typeface="Arial"/>
        <a:buChar char="•"/>
        <a:defRPr sz="2155" kern="1200">
          <a:solidFill>
            <a:schemeClr val="tx1"/>
          </a:solidFill>
          <a:latin typeface="+mn-lt"/>
          <a:ea typeface="+mn-ea"/>
          <a:cs typeface="+mn-cs"/>
        </a:defRPr>
      </a:lvl6pPr>
      <a:lvl7pPr marL="3218769" indent="-247598" algn="l" defTabSz="495195" rtl="0" eaLnBrk="1" latinLnBrk="0" hangingPunct="1">
        <a:spcBef>
          <a:spcPct val="20000"/>
        </a:spcBef>
        <a:buFont typeface="Arial"/>
        <a:buChar char="•"/>
        <a:defRPr sz="2155" kern="1200">
          <a:solidFill>
            <a:schemeClr val="tx1"/>
          </a:solidFill>
          <a:latin typeface="+mn-lt"/>
          <a:ea typeface="+mn-ea"/>
          <a:cs typeface="+mn-cs"/>
        </a:defRPr>
      </a:lvl7pPr>
      <a:lvl8pPr marL="3713964" indent="-247598" algn="l" defTabSz="495195" rtl="0" eaLnBrk="1" latinLnBrk="0" hangingPunct="1">
        <a:spcBef>
          <a:spcPct val="20000"/>
        </a:spcBef>
        <a:buFont typeface="Arial"/>
        <a:buChar char="•"/>
        <a:defRPr sz="2155" kern="1200">
          <a:solidFill>
            <a:schemeClr val="tx1"/>
          </a:solidFill>
          <a:latin typeface="+mn-lt"/>
          <a:ea typeface="+mn-ea"/>
          <a:cs typeface="+mn-cs"/>
        </a:defRPr>
      </a:lvl8pPr>
      <a:lvl9pPr marL="4209159" indent="-247598" algn="l" defTabSz="495195" rtl="0" eaLnBrk="1" latinLnBrk="0" hangingPunct="1">
        <a:spcBef>
          <a:spcPct val="20000"/>
        </a:spcBef>
        <a:buFont typeface="Arial"/>
        <a:buChar char="•"/>
        <a:defRPr sz="2155" kern="1200">
          <a:solidFill>
            <a:schemeClr val="tx1"/>
          </a:solidFill>
          <a:latin typeface="+mn-lt"/>
          <a:ea typeface="+mn-ea"/>
          <a:cs typeface="+mn-cs"/>
        </a:defRPr>
      </a:lvl9pPr>
    </p:bodyStyle>
    <p:otherStyle>
      <a:defPPr>
        <a:defRPr lang="fr-FR"/>
      </a:defPPr>
      <a:lvl1pPr marL="0" algn="l" defTabSz="495195" rtl="0" eaLnBrk="1" latinLnBrk="0" hangingPunct="1">
        <a:defRPr sz="1972" kern="1200">
          <a:solidFill>
            <a:schemeClr val="tx1"/>
          </a:solidFill>
          <a:latin typeface="+mn-lt"/>
          <a:ea typeface="+mn-ea"/>
          <a:cs typeface="+mn-cs"/>
        </a:defRPr>
      </a:lvl1pPr>
      <a:lvl2pPr marL="495195" algn="l" defTabSz="495195" rtl="0" eaLnBrk="1" latinLnBrk="0" hangingPunct="1">
        <a:defRPr sz="1972" kern="1200">
          <a:solidFill>
            <a:schemeClr val="tx1"/>
          </a:solidFill>
          <a:latin typeface="+mn-lt"/>
          <a:ea typeface="+mn-ea"/>
          <a:cs typeface="+mn-cs"/>
        </a:defRPr>
      </a:lvl2pPr>
      <a:lvl3pPr marL="990391" algn="l" defTabSz="495195" rtl="0" eaLnBrk="1" latinLnBrk="0" hangingPunct="1">
        <a:defRPr sz="1972" kern="1200">
          <a:solidFill>
            <a:schemeClr val="tx1"/>
          </a:solidFill>
          <a:latin typeface="+mn-lt"/>
          <a:ea typeface="+mn-ea"/>
          <a:cs typeface="+mn-cs"/>
        </a:defRPr>
      </a:lvl3pPr>
      <a:lvl4pPr marL="1485585" algn="l" defTabSz="495195" rtl="0" eaLnBrk="1" latinLnBrk="0" hangingPunct="1">
        <a:defRPr sz="1972" kern="1200">
          <a:solidFill>
            <a:schemeClr val="tx1"/>
          </a:solidFill>
          <a:latin typeface="+mn-lt"/>
          <a:ea typeface="+mn-ea"/>
          <a:cs typeface="+mn-cs"/>
        </a:defRPr>
      </a:lvl4pPr>
      <a:lvl5pPr marL="1980781" algn="l" defTabSz="495195" rtl="0" eaLnBrk="1" latinLnBrk="0" hangingPunct="1">
        <a:defRPr sz="1972" kern="1200">
          <a:solidFill>
            <a:schemeClr val="tx1"/>
          </a:solidFill>
          <a:latin typeface="+mn-lt"/>
          <a:ea typeface="+mn-ea"/>
          <a:cs typeface="+mn-cs"/>
        </a:defRPr>
      </a:lvl5pPr>
      <a:lvl6pPr marL="2475976" algn="l" defTabSz="495195" rtl="0" eaLnBrk="1" latinLnBrk="0" hangingPunct="1">
        <a:defRPr sz="1972" kern="1200">
          <a:solidFill>
            <a:schemeClr val="tx1"/>
          </a:solidFill>
          <a:latin typeface="+mn-lt"/>
          <a:ea typeface="+mn-ea"/>
          <a:cs typeface="+mn-cs"/>
        </a:defRPr>
      </a:lvl6pPr>
      <a:lvl7pPr marL="2971172" algn="l" defTabSz="495195" rtl="0" eaLnBrk="1" latinLnBrk="0" hangingPunct="1">
        <a:defRPr sz="1972" kern="1200">
          <a:solidFill>
            <a:schemeClr val="tx1"/>
          </a:solidFill>
          <a:latin typeface="+mn-lt"/>
          <a:ea typeface="+mn-ea"/>
          <a:cs typeface="+mn-cs"/>
        </a:defRPr>
      </a:lvl7pPr>
      <a:lvl8pPr marL="3466366" algn="l" defTabSz="495195" rtl="0" eaLnBrk="1" latinLnBrk="0" hangingPunct="1">
        <a:defRPr sz="1972" kern="1200">
          <a:solidFill>
            <a:schemeClr val="tx1"/>
          </a:solidFill>
          <a:latin typeface="+mn-lt"/>
          <a:ea typeface="+mn-ea"/>
          <a:cs typeface="+mn-cs"/>
        </a:defRPr>
      </a:lvl8pPr>
      <a:lvl9pPr marL="3961562" algn="l" defTabSz="495195" rtl="0" eaLnBrk="1" latinLnBrk="0" hangingPunct="1">
        <a:defRPr sz="19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oleObject" Target="../embeddings/oleObject11.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oleObject" Target="../embeddings/oleObject14.bin"/><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customXml" Target="../ink/ink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customXml" Target="../ink/ink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64.emf"/><Relationship Id="rId3" Type="http://schemas.openxmlformats.org/officeDocument/2006/relationships/image" Target="../media/image59.png"/><Relationship Id="rId7" Type="http://schemas.openxmlformats.org/officeDocument/2006/relationships/image" Target="../media/image61.emf"/><Relationship Id="rId12" Type="http://schemas.openxmlformats.org/officeDocument/2006/relationships/oleObject" Target="../embeddings/oleObject25.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oleObject" Target="../embeddings/oleObject22.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image" Target="../media/image65.e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62.emf"/><Relationship Id="rId14" Type="http://schemas.openxmlformats.org/officeDocument/2006/relationships/oleObject" Target="../embeddings/oleObject26.bin"/></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customXml" Target="../ink/ink8.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customXml" Target="../ink/ink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73.emf"/><Relationship Id="rId5" Type="http://schemas.openxmlformats.org/officeDocument/2006/relationships/oleObject" Target="../embeddings/oleObject29.bin"/><Relationship Id="rId10" Type="http://schemas.openxmlformats.org/officeDocument/2006/relationships/image" Target="../media/image75.png"/><Relationship Id="rId4" Type="http://schemas.openxmlformats.org/officeDocument/2006/relationships/image" Target="../media/image72.emf"/><Relationship Id="rId9" Type="http://schemas.openxmlformats.org/officeDocument/2006/relationships/customXml" Target="../ink/ink11.xml"/></Relationships>
</file>

<file path=ppt/slides/_rels/slide36.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72.emf"/><Relationship Id="rId11" Type="http://schemas.openxmlformats.org/officeDocument/2006/relationships/customXml" Target="../ink/ink12.xml"/><Relationship Id="rId5" Type="http://schemas.openxmlformats.org/officeDocument/2006/relationships/oleObject" Target="../embeddings/oleObject32.bin"/><Relationship Id="rId10" Type="http://schemas.openxmlformats.org/officeDocument/2006/relationships/image" Target="../media/image74.emf"/><Relationship Id="rId4" Type="http://schemas.openxmlformats.org/officeDocument/2006/relationships/image" Target="../media/image76.emf"/><Relationship Id="rId9" Type="http://schemas.openxmlformats.org/officeDocument/2006/relationships/oleObject" Target="../embeddings/oleObject34.bin"/></Relationships>
</file>

<file path=ppt/slides/_rels/slide3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3.emf"/><Relationship Id="rId5" Type="http://schemas.openxmlformats.org/officeDocument/2006/relationships/oleObject" Target="../embeddings/oleObject36.bin"/><Relationship Id="rId10" Type="http://schemas.openxmlformats.org/officeDocument/2006/relationships/image" Target="../media/image78.png"/><Relationship Id="rId4" Type="http://schemas.openxmlformats.org/officeDocument/2006/relationships/image" Target="../media/image72.emf"/><Relationship Id="rId9" Type="http://schemas.openxmlformats.org/officeDocument/2006/relationships/customXml" Target="../ink/ink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oleObject" Target="../embeddings/oleObject39.bin"/><Relationship Id="rId4" Type="http://schemas.openxmlformats.org/officeDocument/2006/relationships/image" Target="../media/image79.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oleObject" Target="../embeddings/oleObject5.bin"/><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customXml" Target="../ink/ink15.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4.emf"/><Relationship Id="rId5" Type="http://schemas.openxmlformats.org/officeDocument/2006/relationships/oleObject" Target="../embeddings/oleObject41.bin"/><Relationship Id="rId4" Type="http://schemas.openxmlformats.org/officeDocument/2006/relationships/image" Target="../media/image83.emf"/></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oleObject" Target="../embeddings/oleObject42.bin"/><Relationship Id="rId7" Type="http://schemas.openxmlformats.org/officeDocument/2006/relationships/customXml" Target="../ink/ink1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oleObject" Target="../embeddings/oleObject43.bin"/><Relationship Id="rId4" Type="http://schemas.openxmlformats.org/officeDocument/2006/relationships/image" Target="../media/image85.emf"/></Relationships>
</file>

<file path=ppt/slides/_rels/slide43.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oleObject" Target="../embeddings/oleObject50.bin"/><Relationship Id="rId3" Type="http://schemas.openxmlformats.org/officeDocument/2006/relationships/oleObject" Target="../embeddings/oleObject44.bin"/><Relationship Id="rId7" Type="http://schemas.openxmlformats.org/officeDocument/2006/relationships/oleObject" Target="../embeddings/oleObject46.bin"/><Relationship Id="rId12" Type="http://schemas.openxmlformats.org/officeDocument/2006/relationships/oleObject" Target="../embeddings/oleObject49.bin"/><Relationship Id="rId2" Type="http://schemas.openxmlformats.org/officeDocument/2006/relationships/notesSlide" Target="../notesSlides/notesSlide34.xml"/><Relationship Id="rId16" Type="http://schemas.openxmlformats.org/officeDocument/2006/relationships/oleObject" Target="../embeddings/oleObject53.bin"/><Relationship Id="rId1" Type="http://schemas.openxmlformats.org/officeDocument/2006/relationships/slideLayout" Target="../slideLayouts/slideLayout7.xml"/><Relationship Id="rId6" Type="http://schemas.openxmlformats.org/officeDocument/2006/relationships/image" Target="../media/image86.e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2.bin"/><Relationship Id="rId10" Type="http://schemas.openxmlformats.org/officeDocument/2006/relationships/image" Target="../media/image89.emf"/><Relationship Id="rId4" Type="http://schemas.openxmlformats.org/officeDocument/2006/relationships/image" Target="../media/image85.emf"/><Relationship Id="rId9" Type="http://schemas.openxmlformats.org/officeDocument/2006/relationships/oleObject" Target="../embeddings/oleObject47.bin"/><Relationship Id="rId14" Type="http://schemas.openxmlformats.org/officeDocument/2006/relationships/oleObject" Target="../embeddings/oleObject51.bin"/></Relationships>
</file>

<file path=ppt/slides/_rels/slide44.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oleObject" Target="../embeddings/oleObject59.bin"/><Relationship Id="rId3" Type="http://schemas.openxmlformats.org/officeDocument/2006/relationships/oleObject" Target="../embeddings/oleObject54.bin"/><Relationship Id="rId7" Type="http://schemas.openxmlformats.org/officeDocument/2006/relationships/oleObject" Target="../embeddings/oleObject56.bin"/><Relationship Id="rId12" Type="http://schemas.openxmlformats.org/officeDocument/2006/relationships/image" Target="../media/image90.emf"/><Relationship Id="rId17" Type="http://schemas.openxmlformats.org/officeDocument/2006/relationships/image" Target="../media/image93.png"/><Relationship Id="rId2" Type="http://schemas.openxmlformats.org/officeDocument/2006/relationships/notesSlide" Target="../notesSlides/notesSlide35.xml"/><Relationship Id="rId16" Type="http://schemas.openxmlformats.org/officeDocument/2006/relationships/customXml" Target="../ink/ink17.xml"/><Relationship Id="rId1" Type="http://schemas.openxmlformats.org/officeDocument/2006/relationships/slideLayout" Target="../slideLayouts/slideLayout7.xml"/><Relationship Id="rId6" Type="http://schemas.openxmlformats.org/officeDocument/2006/relationships/image" Target="../media/image86.emf"/><Relationship Id="rId11" Type="http://schemas.openxmlformats.org/officeDocument/2006/relationships/oleObject" Target="../embeddings/oleObject58.bin"/><Relationship Id="rId5" Type="http://schemas.openxmlformats.org/officeDocument/2006/relationships/oleObject" Target="../embeddings/oleObject55.bin"/><Relationship Id="rId15" Type="http://schemas.openxmlformats.org/officeDocument/2006/relationships/image" Target="../media/image92.png"/><Relationship Id="rId10" Type="http://schemas.openxmlformats.org/officeDocument/2006/relationships/image" Target="../media/image89.emf"/><Relationship Id="rId4" Type="http://schemas.openxmlformats.org/officeDocument/2006/relationships/image" Target="../media/image85.emf"/><Relationship Id="rId9" Type="http://schemas.openxmlformats.org/officeDocument/2006/relationships/oleObject" Target="../embeddings/oleObject57.bin"/><Relationship Id="rId14" Type="http://schemas.openxmlformats.org/officeDocument/2006/relationships/image" Target="../media/image91.emf"/></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customXml" Target="../ink/ink18.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60.bin"/><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customXml" Target="../ink/ink19.xml"/><Relationship Id="rId5" Type="http://schemas.openxmlformats.org/officeDocument/2006/relationships/image" Target="../media/image94.png"/><Relationship Id="rId4" Type="http://schemas.openxmlformats.org/officeDocument/2006/relationships/image" Target="../media/image9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image" Target="../media/image99.png"/><Relationship Id="rId7" Type="http://schemas.openxmlformats.org/officeDocument/2006/relationships/image" Target="../media/image101.em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oleObject" Target="../embeddings/oleObject62.bin"/><Relationship Id="rId5" Type="http://schemas.openxmlformats.org/officeDocument/2006/relationships/image" Target="../media/image100.emf"/><Relationship Id="rId4" Type="http://schemas.openxmlformats.org/officeDocument/2006/relationships/oleObject" Target="../embeddings/oleObject61.bin"/><Relationship Id="rId9" Type="http://schemas.openxmlformats.org/officeDocument/2006/relationships/image" Target="../media/image102.emf"/></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customXml" Target="../ink/ink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customXml" Target="../ink/ink21.xml"/></Relationships>
</file>

<file path=ppt/slides/_rels/slide55.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customXml" Target="../ink/ink24.xml"/><Relationship Id="rId5" Type="http://schemas.openxmlformats.org/officeDocument/2006/relationships/image" Target="../media/image109.png"/><Relationship Id="rId4" Type="http://schemas.openxmlformats.org/officeDocument/2006/relationships/customXml" Target="../ink/ink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customXml" Target="../ink/ink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oleObject" Target="../embeddings/oleObject68.bin"/><Relationship Id="rId18" Type="http://schemas.openxmlformats.org/officeDocument/2006/relationships/image" Target="../media/image129.emf"/><Relationship Id="rId3" Type="http://schemas.openxmlformats.org/officeDocument/2006/relationships/oleObject" Target="../embeddings/oleObject64.bin"/><Relationship Id="rId7" Type="http://schemas.openxmlformats.org/officeDocument/2006/relationships/image" Target="../media/image124.png"/><Relationship Id="rId12" Type="http://schemas.openxmlformats.org/officeDocument/2006/relationships/image" Target="../media/image127.emf"/><Relationship Id="rId17" Type="http://schemas.openxmlformats.org/officeDocument/2006/relationships/oleObject" Target="../embeddings/oleObject71.bin"/><Relationship Id="rId2" Type="http://schemas.openxmlformats.org/officeDocument/2006/relationships/notesSlide" Target="../notesSlides/notesSlide60.xml"/><Relationship Id="rId16" Type="http://schemas.openxmlformats.org/officeDocument/2006/relationships/oleObject" Target="../embeddings/oleObject70.bin"/><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3.emf"/><Relationship Id="rId11" Type="http://schemas.openxmlformats.org/officeDocument/2006/relationships/oleObject" Target="../embeddings/oleObject67.bin"/><Relationship Id="rId5" Type="http://schemas.openxmlformats.org/officeDocument/2006/relationships/oleObject" Target="../embeddings/oleObject65.bin"/><Relationship Id="rId15" Type="http://schemas.openxmlformats.org/officeDocument/2006/relationships/oleObject" Target="../embeddings/oleObject69.bin"/><Relationship Id="rId10" Type="http://schemas.openxmlformats.org/officeDocument/2006/relationships/image" Target="../media/image126.png"/><Relationship Id="rId19" Type="http://schemas.openxmlformats.org/officeDocument/2006/relationships/customXml" Target="../ink/ink27.xml"/><Relationship Id="rId4" Type="http://schemas.openxmlformats.org/officeDocument/2006/relationships/image" Target="../media/image122.emf"/><Relationship Id="rId9" Type="http://schemas.openxmlformats.org/officeDocument/2006/relationships/image" Target="../media/image125.emf"/><Relationship Id="rId14" Type="http://schemas.openxmlformats.org/officeDocument/2006/relationships/image" Target="../media/image128.emf"/></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7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35.emf"/><Relationship Id="rId13" Type="http://schemas.openxmlformats.org/officeDocument/2006/relationships/oleObject" Target="../embeddings/oleObject77.bin"/><Relationship Id="rId18" Type="http://schemas.openxmlformats.org/officeDocument/2006/relationships/image" Target="../media/image140.emf"/><Relationship Id="rId3" Type="http://schemas.openxmlformats.org/officeDocument/2006/relationships/oleObject" Target="../embeddings/oleObject72.bin"/><Relationship Id="rId21" Type="http://schemas.openxmlformats.org/officeDocument/2006/relationships/oleObject" Target="../embeddings/oleObject82.bin"/><Relationship Id="rId7" Type="http://schemas.openxmlformats.org/officeDocument/2006/relationships/oleObject" Target="../embeddings/oleObject74.bin"/><Relationship Id="rId12" Type="http://schemas.openxmlformats.org/officeDocument/2006/relationships/image" Target="../media/image137.emf"/><Relationship Id="rId17" Type="http://schemas.openxmlformats.org/officeDocument/2006/relationships/oleObject" Target="../embeddings/oleObject79.bin"/><Relationship Id="rId2" Type="http://schemas.openxmlformats.org/officeDocument/2006/relationships/notesSlide" Target="../notesSlides/notesSlide63.xml"/><Relationship Id="rId16" Type="http://schemas.openxmlformats.org/officeDocument/2006/relationships/image" Target="../media/image139.emf"/><Relationship Id="rId20" Type="http://schemas.openxmlformats.org/officeDocument/2006/relationships/oleObject" Target="../embeddings/oleObject81.bin"/><Relationship Id="rId1" Type="http://schemas.openxmlformats.org/officeDocument/2006/relationships/slideLayout" Target="../slideLayouts/slideLayout7.xml"/><Relationship Id="rId6" Type="http://schemas.openxmlformats.org/officeDocument/2006/relationships/image" Target="../media/image89.emf"/><Relationship Id="rId11" Type="http://schemas.openxmlformats.org/officeDocument/2006/relationships/oleObject" Target="../embeddings/oleObject76.bin"/><Relationship Id="rId24" Type="http://schemas.openxmlformats.org/officeDocument/2006/relationships/image" Target="../media/image142.emf"/><Relationship Id="rId5" Type="http://schemas.openxmlformats.org/officeDocument/2006/relationships/oleObject" Target="../embeddings/oleObject73.bin"/><Relationship Id="rId15" Type="http://schemas.openxmlformats.org/officeDocument/2006/relationships/oleObject" Target="../embeddings/oleObject78.bin"/><Relationship Id="rId23" Type="http://schemas.openxmlformats.org/officeDocument/2006/relationships/oleObject" Target="../embeddings/oleObject83.bin"/><Relationship Id="rId10" Type="http://schemas.openxmlformats.org/officeDocument/2006/relationships/image" Target="../media/image136.emf"/><Relationship Id="rId19" Type="http://schemas.openxmlformats.org/officeDocument/2006/relationships/oleObject" Target="../embeddings/oleObject80.bin"/><Relationship Id="rId4" Type="http://schemas.openxmlformats.org/officeDocument/2006/relationships/image" Target="../media/image88.emf"/><Relationship Id="rId9" Type="http://schemas.openxmlformats.org/officeDocument/2006/relationships/oleObject" Target="../embeddings/oleObject75.bin"/><Relationship Id="rId14" Type="http://schemas.openxmlformats.org/officeDocument/2006/relationships/image" Target="../media/image138.emf"/><Relationship Id="rId22" Type="http://schemas.openxmlformats.org/officeDocument/2006/relationships/image" Target="../media/image141.emf"/></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42.emf"/><Relationship Id="rId4" Type="http://schemas.openxmlformats.org/officeDocument/2006/relationships/oleObject" Target="../embeddings/oleObject84.bin"/></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87.bin"/><Relationship Id="rId13" Type="http://schemas.openxmlformats.org/officeDocument/2006/relationships/oleObject" Target="../embeddings/oleObject89.bin"/><Relationship Id="rId18" Type="http://schemas.openxmlformats.org/officeDocument/2006/relationships/oleObject" Target="../embeddings/oleObject93.bin"/><Relationship Id="rId3" Type="http://schemas.openxmlformats.org/officeDocument/2006/relationships/oleObject" Target="../embeddings/oleObject85.bin"/><Relationship Id="rId21" Type="http://schemas.openxmlformats.org/officeDocument/2006/relationships/image" Target="../media/image146.emf"/><Relationship Id="rId7" Type="http://schemas.openxmlformats.org/officeDocument/2006/relationships/image" Target="../media/image125.emf"/><Relationship Id="rId12" Type="http://schemas.openxmlformats.org/officeDocument/2006/relationships/image" Target="../media/image126.png"/><Relationship Id="rId17" Type="http://schemas.openxmlformats.org/officeDocument/2006/relationships/oleObject" Target="../embeddings/oleObject92.bin"/><Relationship Id="rId2" Type="http://schemas.openxmlformats.org/officeDocument/2006/relationships/notesSlide" Target="../notesSlides/notesSlide67.xml"/><Relationship Id="rId16" Type="http://schemas.openxmlformats.org/officeDocument/2006/relationships/oleObject" Target="../embeddings/oleObject91.bin"/><Relationship Id="rId20" Type="http://schemas.openxmlformats.org/officeDocument/2006/relationships/oleObject" Target="../embeddings/oleObject95.bin"/><Relationship Id="rId1" Type="http://schemas.openxmlformats.org/officeDocument/2006/relationships/slideLayout" Target="../slideLayouts/slideLayout7.xml"/><Relationship Id="rId6" Type="http://schemas.openxmlformats.org/officeDocument/2006/relationships/oleObject" Target="../embeddings/oleObject86.bin"/><Relationship Id="rId11" Type="http://schemas.openxmlformats.org/officeDocument/2006/relationships/image" Target="../media/image128.emf"/><Relationship Id="rId5" Type="http://schemas.openxmlformats.org/officeDocument/2006/relationships/image" Target="../media/image124.png"/><Relationship Id="rId15" Type="http://schemas.openxmlformats.org/officeDocument/2006/relationships/oleObject" Target="../embeddings/oleObject90.bin"/><Relationship Id="rId10" Type="http://schemas.openxmlformats.org/officeDocument/2006/relationships/oleObject" Target="../embeddings/oleObject88.bin"/><Relationship Id="rId19" Type="http://schemas.openxmlformats.org/officeDocument/2006/relationships/oleObject" Target="../embeddings/oleObject94.bin"/><Relationship Id="rId4" Type="http://schemas.openxmlformats.org/officeDocument/2006/relationships/image" Target="../media/image123.emf"/><Relationship Id="rId9" Type="http://schemas.openxmlformats.org/officeDocument/2006/relationships/image" Target="../media/image127.emf"/><Relationship Id="rId14" Type="http://schemas.openxmlformats.org/officeDocument/2006/relationships/image" Target="../media/image122.emf"/></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customXml" Target="../ink/ink28.xml"/><Relationship Id="rId5" Type="http://schemas.openxmlformats.org/officeDocument/2006/relationships/image" Target="../media/image150.jpeg"/><Relationship Id="rId4" Type="http://schemas.openxmlformats.org/officeDocument/2006/relationships/image" Target="../media/image149.jpeg"/></Relationships>
</file>

<file path=ppt/slides/_rels/slide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oleObject" Target="../embeddings/oleObject96.bin"/></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4">
            <a:extLst>
              <a:ext uri="{FF2B5EF4-FFF2-40B4-BE49-F238E27FC236}">
                <a16:creationId xmlns:a16="http://schemas.microsoft.com/office/drawing/2014/main" id="{74482D71-F4DE-6D4C-B0AB-7164FE3F8F8B}"/>
              </a:ext>
            </a:extLst>
          </p:cNvPr>
          <p:cNvSpPr>
            <a:spLocks noChangeArrowheads="1"/>
          </p:cNvSpPr>
          <p:nvPr/>
        </p:nvSpPr>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endParaRPr lang="en-GB" altLang="en-US" sz="2800" baseline="0">
              <a:solidFill>
                <a:srgbClr val="000066"/>
              </a:solidFill>
              <a:latin typeface="Arial" panose="020B0604020202020204" pitchFamily="34" charset="0"/>
            </a:endParaRPr>
          </a:p>
        </p:txBody>
      </p:sp>
      <p:sp>
        <p:nvSpPr>
          <p:cNvPr id="4098" name="Text Box 25">
            <a:extLst>
              <a:ext uri="{FF2B5EF4-FFF2-40B4-BE49-F238E27FC236}">
                <a16:creationId xmlns:a16="http://schemas.microsoft.com/office/drawing/2014/main" id="{2763B730-10D0-1F4D-9A11-14C1F51F9589}"/>
              </a:ext>
            </a:extLst>
          </p:cNvPr>
          <p:cNvSpPr txBox="1">
            <a:spLocks noChangeArrowheads="1"/>
          </p:cNvSpPr>
          <p:nvPr/>
        </p:nvSpPr>
        <p:spPr bwMode="auto">
          <a:xfrm>
            <a:off x="957263" y="1936750"/>
            <a:ext cx="79914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20000"/>
              </a:lnSpc>
            </a:pPr>
            <a:r>
              <a:rPr lang="en-US" altLang="en-US" sz="3600" b="1" baseline="0" dirty="0" err="1">
                <a:solidFill>
                  <a:srgbClr val="000066"/>
                </a:solidFill>
                <a:latin typeface="Arial" panose="020B0604020202020204" pitchFamily="34" charset="0"/>
              </a:rPr>
              <a:t>Cours</a:t>
            </a:r>
            <a:r>
              <a:rPr lang="en-US" altLang="en-US" sz="3600" b="1" baseline="0" dirty="0">
                <a:solidFill>
                  <a:srgbClr val="000066"/>
                </a:solidFill>
                <a:latin typeface="Arial" panose="020B0604020202020204" pitchFamily="34" charset="0"/>
              </a:rPr>
              <a:t> No 4</a:t>
            </a:r>
          </a:p>
          <a:p>
            <a:pPr algn="ctr">
              <a:lnSpc>
                <a:spcPct val="120000"/>
              </a:lnSpc>
            </a:pPr>
            <a:r>
              <a:rPr lang="fr-CH" altLang="en-US" sz="3600" b="1" baseline="0" dirty="0">
                <a:solidFill>
                  <a:srgbClr val="000066"/>
                </a:solidFill>
                <a:latin typeface="Arial" panose="020B0604020202020204" pitchFamily="34" charset="0"/>
              </a:rPr>
              <a:t>Diagrammes de phases</a:t>
            </a:r>
          </a:p>
        </p:txBody>
      </p:sp>
      <p:sp>
        <p:nvSpPr>
          <p:cNvPr id="4100" name="Text Box 30">
            <a:extLst>
              <a:ext uri="{FF2B5EF4-FFF2-40B4-BE49-F238E27FC236}">
                <a16:creationId xmlns:a16="http://schemas.microsoft.com/office/drawing/2014/main" id="{A37DD02B-3E07-9C40-AB6B-D18F600DCBBB}"/>
              </a:ext>
            </a:extLst>
          </p:cNvPr>
          <p:cNvSpPr txBox="1">
            <a:spLocks noChangeArrowheads="1"/>
          </p:cNvSpPr>
          <p:nvPr/>
        </p:nvSpPr>
        <p:spPr bwMode="auto">
          <a:xfrm>
            <a:off x="903288" y="23495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eaLnBrk="1" hangingPunct="1"/>
            <a:r>
              <a:rPr lang="en-US" altLang="en-US" b="1" baseline="0">
                <a:solidFill>
                  <a:srgbClr val="000066"/>
                </a:solidFill>
                <a:latin typeface="Arial" panose="020B0604020202020204" pitchFamily="34" charset="0"/>
              </a:rPr>
              <a:t>Introduction à la Science des matériaux   -   Faculté STI</a:t>
            </a:r>
          </a:p>
        </p:txBody>
      </p:sp>
      <p:sp>
        <p:nvSpPr>
          <p:cNvPr id="4101" name="Text Box 26">
            <a:extLst>
              <a:ext uri="{FF2B5EF4-FFF2-40B4-BE49-F238E27FC236}">
                <a16:creationId xmlns:a16="http://schemas.microsoft.com/office/drawing/2014/main" id="{15011A91-64EE-3F46-AC66-7766DEB36BF8}"/>
              </a:ext>
            </a:extLst>
          </p:cNvPr>
          <p:cNvSpPr txBox="1">
            <a:spLocks noChangeArrowheads="1"/>
          </p:cNvSpPr>
          <p:nvPr/>
        </p:nvSpPr>
        <p:spPr bwMode="auto">
          <a:xfrm>
            <a:off x="2224088" y="3657600"/>
            <a:ext cx="54578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810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pPr>
            <a:r>
              <a:rPr lang="en-GB" altLang="en-US" sz="2800" b="1" baseline="0">
                <a:solidFill>
                  <a:srgbClr val="000066"/>
                </a:solidFill>
                <a:latin typeface="Arial" panose="020B0604020202020204" pitchFamily="34" charset="0"/>
              </a:rPr>
              <a:t>Francesco Stellacci</a:t>
            </a:r>
          </a:p>
          <a:p>
            <a:pPr algn="ctr">
              <a:lnSpc>
                <a:spcPct val="110000"/>
              </a:lnSpc>
            </a:pPr>
            <a:endParaRPr lang="en-GB" altLang="en-US" b="1" baseline="30000">
              <a:solidFill>
                <a:srgbClr val="000066"/>
              </a:solidFill>
              <a:latin typeface="Arial" panose="020B0604020202020204" pitchFamily="34" charset="0"/>
            </a:endParaRPr>
          </a:p>
          <a:p>
            <a:pPr algn="ctr">
              <a:lnSpc>
                <a:spcPct val="110000"/>
              </a:lnSpc>
            </a:pPr>
            <a:r>
              <a:rPr lang="en-GB" altLang="en-US" sz="2000" b="1" baseline="0">
                <a:solidFill>
                  <a:srgbClr val="000066"/>
                </a:solidFill>
                <a:latin typeface="Arial" panose="020B0604020202020204" pitchFamily="34" charset="0"/>
              </a:rPr>
              <a:t>Ecole Polytechnique Fédérale de Lausanne</a:t>
            </a:r>
          </a:p>
        </p:txBody>
      </p:sp>
      <p:sp>
        <p:nvSpPr>
          <p:cNvPr id="2" name="TextBox 1">
            <a:extLst>
              <a:ext uri="{FF2B5EF4-FFF2-40B4-BE49-F238E27FC236}">
                <a16:creationId xmlns:a16="http://schemas.microsoft.com/office/drawing/2014/main" id="{DEC0588F-74B4-BE42-8310-ADC272CC70BA}"/>
              </a:ext>
            </a:extLst>
          </p:cNvPr>
          <p:cNvSpPr txBox="1"/>
          <p:nvPr/>
        </p:nvSpPr>
        <p:spPr>
          <a:xfrm>
            <a:off x="14288" y="6475413"/>
            <a:ext cx="414337" cy="338137"/>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1</a:t>
            </a:r>
          </a:p>
        </p:txBody>
      </p:sp>
      <p:sp>
        <p:nvSpPr>
          <p:cNvPr id="4103" name="Rectangle 24">
            <a:extLst>
              <a:ext uri="{FF2B5EF4-FFF2-40B4-BE49-F238E27FC236}">
                <a16:creationId xmlns:a16="http://schemas.microsoft.com/office/drawing/2014/main" id="{F2091A28-A3E6-D743-951A-77EFA6126A7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1">
            <a:extLst>
              <a:ext uri="{FF2B5EF4-FFF2-40B4-BE49-F238E27FC236}">
                <a16:creationId xmlns:a16="http://schemas.microsoft.com/office/drawing/2014/main" id="{801456CB-2310-47CA-B719-4375328C7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590675"/>
            <a:ext cx="25177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0" name="Object 52">
            <a:extLst>
              <a:ext uri="{FF2B5EF4-FFF2-40B4-BE49-F238E27FC236}">
                <a16:creationId xmlns:a16="http://schemas.microsoft.com/office/drawing/2014/main" id="{5E528CAE-732C-4FB9-871F-6C13333D32DD}"/>
              </a:ext>
            </a:extLst>
          </p:cNvPr>
          <p:cNvGraphicFramePr>
            <a:graphicFrameLocks noChangeAspect="1"/>
          </p:cNvGraphicFramePr>
          <p:nvPr/>
        </p:nvGraphicFramePr>
        <p:xfrm>
          <a:off x="2936875" y="2894013"/>
          <a:ext cx="2663825" cy="1903412"/>
        </p:xfrm>
        <a:graphic>
          <a:graphicData uri="http://schemas.openxmlformats.org/presentationml/2006/ole">
            <mc:AlternateContent xmlns:mc="http://schemas.openxmlformats.org/markup-compatibility/2006">
              <mc:Choice xmlns:v="urn:schemas-microsoft-com:vml" Requires="v">
                <p:oleObj name="Image" r:id="rId4" imgW="0" imgH="0" progId="Photoshop.Image.10">
                  <p:embed/>
                </p:oleObj>
              </mc:Choice>
              <mc:Fallback>
                <p:oleObj name="Image" r:id="rId4" imgW="0" imgH="0" progId="Photoshop.Image.10">
                  <p:embed/>
                  <p:pic>
                    <p:nvPicPr>
                      <p:cNvPr id="48130" name="Object 52">
                        <a:extLst>
                          <a:ext uri="{FF2B5EF4-FFF2-40B4-BE49-F238E27FC236}">
                            <a16:creationId xmlns:a16="http://schemas.microsoft.com/office/drawing/2014/main" id="{5E528CAE-732C-4FB9-871F-6C13333D32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6875" y="2894013"/>
                        <a:ext cx="2663825" cy="190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8132" name="Rectangle 3">
            <a:extLst>
              <a:ext uri="{FF2B5EF4-FFF2-40B4-BE49-F238E27FC236}">
                <a16:creationId xmlns:a16="http://schemas.microsoft.com/office/drawing/2014/main" id="{AF6A2549-C644-444F-9618-A6801FECB285}"/>
              </a:ext>
            </a:extLst>
          </p:cNvPr>
          <p:cNvSpPr>
            <a:spLocks noChangeArrowheads="1"/>
          </p:cNvSpPr>
          <p:nvPr/>
        </p:nvSpPr>
        <p:spPr bwMode="auto">
          <a:xfrm>
            <a:off x="560388" y="879475"/>
            <a:ext cx="92932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a:t>
            </a:r>
            <a:r>
              <a:rPr lang="fr-FR" altLang="en-US" sz="2600" b="1" baseline="0">
                <a:solidFill>
                  <a:srgbClr val="CC0000"/>
                </a:solidFill>
                <a:latin typeface="Arial" panose="020B0604020202020204" pitchFamily="34" charset="0"/>
              </a:rPr>
              <a:t>polyméthacrylate de méthyle (PMMA)</a:t>
            </a:r>
            <a:r>
              <a:rPr lang="fr-FR" altLang="en-US" sz="2600" baseline="0">
                <a:solidFill>
                  <a:srgbClr val="000066"/>
                </a:solidFill>
                <a:latin typeface="Arial" panose="020B0604020202020204" pitchFamily="34" charset="0"/>
              </a:rPr>
              <a:t> </a:t>
            </a:r>
            <a:endParaRPr lang="fr-CH" altLang="en-US" sz="2600" baseline="0">
              <a:solidFill>
                <a:srgbClr val="000066"/>
              </a:solidFill>
              <a:latin typeface="Arial" panose="020B0604020202020204" pitchFamily="34" charset="0"/>
            </a:endParaRPr>
          </a:p>
        </p:txBody>
      </p:sp>
      <p:sp>
        <p:nvSpPr>
          <p:cNvPr id="48133" name="Rectangle 4">
            <a:extLst>
              <a:ext uri="{FF2B5EF4-FFF2-40B4-BE49-F238E27FC236}">
                <a16:creationId xmlns:a16="http://schemas.microsoft.com/office/drawing/2014/main" id="{9B76B13C-FB1E-44BA-8777-CA615FB1047F}"/>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48134" name="Rectangle 6">
            <a:extLst>
              <a:ext uri="{FF2B5EF4-FFF2-40B4-BE49-F238E27FC236}">
                <a16:creationId xmlns:a16="http://schemas.microsoft.com/office/drawing/2014/main" id="{CD5A3E7E-04B0-4C1F-86C7-42533EE38421}"/>
              </a:ext>
            </a:extLst>
          </p:cNvPr>
          <p:cNvSpPr>
            <a:spLocks noChangeArrowheads="1"/>
          </p:cNvSpPr>
          <p:nvPr/>
        </p:nvSpPr>
        <p:spPr bwMode="auto">
          <a:xfrm>
            <a:off x="7489825" y="4576763"/>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48135" name="Rectangle 7">
            <a:extLst>
              <a:ext uri="{FF2B5EF4-FFF2-40B4-BE49-F238E27FC236}">
                <a16:creationId xmlns:a16="http://schemas.microsoft.com/office/drawing/2014/main" id="{15820067-ADF7-480E-A02F-AF36887783AD}"/>
              </a:ext>
            </a:extLst>
          </p:cNvPr>
          <p:cNvSpPr>
            <a:spLocks noChangeArrowheads="1"/>
          </p:cNvSpPr>
          <p:nvPr/>
        </p:nvSpPr>
        <p:spPr bwMode="auto">
          <a:xfrm>
            <a:off x="7335838" y="430212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48136" name="Line 8">
            <a:extLst>
              <a:ext uri="{FF2B5EF4-FFF2-40B4-BE49-F238E27FC236}">
                <a16:creationId xmlns:a16="http://schemas.microsoft.com/office/drawing/2014/main" id="{71A19FA9-1FB8-4BB8-A6DD-4F285798367B}"/>
              </a:ext>
            </a:extLst>
          </p:cNvPr>
          <p:cNvSpPr>
            <a:spLocks noChangeShapeType="1"/>
          </p:cNvSpPr>
          <p:nvPr/>
        </p:nvSpPr>
        <p:spPr bwMode="auto">
          <a:xfrm rot="5400000">
            <a:off x="8001000" y="4246563"/>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7" name="Rectangle 9">
            <a:extLst>
              <a:ext uri="{FF2B5EF4-FFF2-40B4-BE49-F238E27FC236}">
                <a16:creationId xmlns:a16="http://schemas.microsoft.com/office/drawing/2014/main" id="{54FA2419-2153-49D6-9409-EBF01C3C19DC}"/>
              </a:ext>
            </a:extLst>
          </p:cNvPr>
          <p:cNvSpPr>
            <a:spLocks noChangeArrowheads="1"/>
          </p:cNvSpPr>
          <p:nvPr/>
        </p:nvSpPr>
        <p:spPr bwMode="auto">
          <a:xfrm>
            <a:off x="7335838" y="48799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48138" name="Rectangle 10">
            <a:extLst>
              <a:ext uri="{FF2B5EF4-FFF2-40B4-BE49-F238E27FC236}">
                <a16:creationId xmlns:a16="http://schemas.microsoft.com/office/drawing/2014/main" id="{6DAC34DB-3FB4-489D-8B84-EC6BC41570F7}"/>
              </a:ext>
            </a:extLst>
          </p:cNvPr>
          <p:cNvSpPr>
            <a:spLocks noChangeArrowheads="1"/>
          </p:cNvSpPr>
          <p:nvPr/>
        </p:nvSpPr>
        <p:spPr bwMode="auto">
          <a:xfrm>
            <a:off x="7334250" y="37195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48139" name="Line 11">
            <a:extLst>
              <a:ext uri="{FF2B5EF4-FFF2-40B4-BE49-F238E27FC236}">
                <a16:creationId xmlns:a16="http://schemas.microsoft.com/office/drawing/2014/main" id="{E01D1116-B14C-4091-818D-890BA5F45B76}"/>
              </a:ext>
            </a:extLst>
          </p:cNvPr>
          <p:cNvSpPr>
            <a:spLocks noChangeShapeType="1"/>
          </p:cNvSpPr>
          <p:nvPr/>
        </p:nvSpPr>
        <p:spPr bwMode="auto">
          <a:xfrm>
            <a:off x="7537450" y="411480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12">
            <a:extLst>
              <a:ext uri="{FF2B5EF4-FFF2-40B4-BE49-F238E27FC236}">
                <a16:creationId xmlns:a16="http://schemas.microsoft.com/office/drawing/2014/main" id="{C4E1199B-9019-4148-B3A4-F73DBD025582}"/>
              </a:ext>
            </a:extLst>
          </p:cNvPr>
          <p:cNvSpPr>
            <a:spLocks noChangeShapeType="1"/>
          </p:cNvSpPr>
          <p:nvPr/>
        </p:nvSpPr>
        <p:spPr bwMode="auto">
          <a:xfrm>
            <a:off x="7537450" y="471963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1" name="Line 13">
            <a:extLst>
              <a:ext uri="{FF2B5EF4-FFF2-40B4-BE49-F238E27FC236}">
                <a16:creationId xmlns:a16="http://schemas.microsoft.com/office/drawing/2014/main" id="{B76D0426-5188-4541-B1BA-938E6AF80352}"/>
              </a:ext>
            </a:extLst>
          </p:cNvPr>
          <p:cNvSpPr>
            <a:spLocks noChangeShapeType="1"/>
          </p:cNvSpPr>
          <p:nvPr/>
        </p:nvSpPr>
        <p:spPr bwMode="auto">
          <a:xfrm rot="5400000">
            <a:off x="7024688" y="4248150"/>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2" name="Rectangle 14">
            <a:extLst>
              <a:ext uri="{FF2B5EF4-FFF2-40B4-BE49-F238E27FC236}">
                <a16:creationId xmlns:a16="http://schemas.microsoft.com/office/drawing/2014/main" id="{7BF0206C-F353-41DE-B1F8-66FA64A1375F}"/>
              </a:ext>
            </a:extLst>
          </p:cNvPr>
          <p:cNvSpPr>
            <a:spLocks noChangeArrowheads="1"/>
          </p:cNvSpPr>
          <p:nvPr/>
        </p:nvSpPr>
        <p:spPr bwMode="auto">
          <a:xfrm>
            <a:off x="8497888" y="4575175"/>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48143" name="Rectangle 15">
            <a:extLst>
              <a:ext uri="{FF2B5EF4-FFF2-40B4-BE49-F238E27FC236}">
                <a16:creationId xmlns:a16="http://schemas.microsoft.com/office/drawing/2014/main" id="{3968151E-7B43-49C1-938B-59D82B28FFA7}"/>
              </a:ext>
            </a:extLst>
          </p:cNvPr>
          <p:cNvSpPr>
            <a:spLocks noChangeArrowheads="1"/>
          </p:cNvSpPr>
          <p:nvPr/>
        </p:nvSpPr>
        <p:spPr bwMode="auto">
          <a:xfrm>
            <a:off x="8340725" y="430053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48144" name="Line 16">
            <a:extLst>
              <a:ext uri="{FF2B5EF4-FFF2-40B4-BE49-F238E27FC236}">
                <a16:creationId xmlns:a16="http://schemas.microsoft.com/office/drawing/2014/main" id="{6C2A1C99-A122-443B-9F5B-54389379116A}"/>
              </a:ext>
            </a:extLst>
          </p:cNvPr>
          <p:cNvSpPr>
            <a:spLocks noChangeShapeType="1"/>
          </p:cNvSpPr>
          <p:nvPr/>
        </p:nvSpPr>
        <p:spPr bwMode="auto">
          <a:xfrm rot="5400000">
            <a:off x="9009063" y="4244975"/>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5" name="Line 18">
            <a:extLst>
              <a:ext uri="{FF2B5EF4-FFF2-40B4-BE49-F238E27FC236}">
                <a16:creationId xmlns:a16="http://schemas.microsoft.com/office/drawing/2014/main" id="{D90F5395-1F3D-4633-BC4F-C2F0E39159C8}"/>
              </a:ext>
            </a:extLst>
          </p:cNvPr>
          <p:cNvSpPr>
            <a:spLocks noChangeShapeType="1"/>
          </p:cNvSpPr>
          <p:nvPr/>
        </p:nvSpPr>
        <p:spPr bwMode="auto">
          <a:xfrm>
            <a:off x="8543925" y="4113213"/>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6" name="Line 19">
            <a:extLst>
              <a:ext uri="{FF2B5EF4-FFF2-40B4-BE49-F238E27FC236}">
                <a16:creationId xmlns:a16="http://schemas.microsoft.com/office/drawing/2014/main" id="{AAC7F3EC-A9C3-4826-9B3C-786DA2DB71F3}"/>
              </a:ext>
            </a:extLst>
          </p:cNvPr>
          <p:cNvSpPr>
            <a:spLocks noChangeShapeType="1"/>
          </p:cNvSpPr>
          <p:nvPr/>
        </p:nvSpPr>
        <p:spPr bwMode="auto">
          <a:xfrm>
            <a:off x="8543925" y="471805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7" name="Rectangle 20">
            <a:extLst>
              <a:ext uri="{FF2B5EF4-FFF2-40B4-BE49-F238E27FC236}">
                <a16:creationId xmlns:a16="http://schemas.microsoft.com/office/drawing/2014/main" id="{CD65FE81-338F-4697-9D99-8CDB3B3F8EA0}"/>
              </a:ext>
            </a:extLst>
          </p:cNvPr>
          <p:cNvSpPr>
            <a:spLocks noChangeArrowheads="1"/>
          </p:cNvSpPr>
          <p:nvPr/>
        </p:nvSpPr>
        <p:spPr bwMode="auto">
          <a:xfrm>
            <a:off x="9288463" y="430053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48148" name="Rectangle 21">
            <a:extLst>
              <a:ext uri="{FF2B5EF4-FFF2-40B4-BE49-F238E27FC236}">
                <a16:creationId xmlns:a16="http://schemas.microsoft.com/office/drawing/2014/main" id="{F3712A61-3BF1-4C68-95C8-8DC7D93AEC2C}"/>
              </a:ext>
            </a:extLst>
          </p:cNvPr>
          <p:cNvSpPr>
            <a:spLocks noChangeArrowheads="1"/>
          </p:cNvSpPr>
          <p:nvPr/>
        </p:nvSpPr>
        <p:spPr bwMode="auto">
          <a:xfrm>
            <a:off x="6211888" y="430053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48149" name="Rectangle 22">
            <a:extLst>
              <a:ext uri="{FF2B5EF4-FFF2-40B4-BE49-F238E27FC236}">
                <a16:creationId xmlns:a16="http://schemas.microsoft.com/office/drawing/2014/main" id="{7EF55EBF-2362-4481-B411-0BAC635628B7}"/>
              </a:ext>
            </a:extLst>
          </p:cNvPr>
          <p:cNvSpPr>
            <a:spLocks noChangeArrowheads="1"/>
          </p:cNvSpPr>
          <p:nvPr/>
        </p:nvSpPr>
        <p:spPr bwMode="auto">
          <a:xfrm>
            <a:off x="8340725" y="48799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48150" name="Rectangle 23">
            <a:extLst>
              <a:ext uri="{FF2B5EF4-FFF2-40B4-BE49-F238E27FC236}">
                <a16:creationId xmlns:a16="http://schemas.microsoft.com/office/drawing/2014/main" id="{3FFE5D56-B1E5-4EF9-AB0E-9C9BEF0D138C}"/>
              </a:ext>
            </a:extLst>
          </p:cNvPr>
          <p:cNvSpPr>
            <a:spLocks noChangeArrowheads="1"/>
          </p:cNvSpPr>
          <p:nvPr/>
        </p:nvSpPr>
        <p:spPr bwMode="auto">
          <a:xfrm>
            <a:off x="8340725" y="53832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51" name="Rectangle 24">
            <a:extLst>
              <a:ext uri="{FF2B5EF4-FFF2-40B4-BE49-F238E27FC236}">
                <a16:creationId xmlns:a16="http://schemas.microsoft.com/office/drawing/2014/main" id="{E106ED33-CB3E-4994-BBA5-9B67D5ADCCC3}"/>
              </a:ext>
            </a:extLst>
          </p:cNvPr>
          <p:cNvSpPr>
            <a:spLocks noChangeArrowheads="1"/>
          </p:cNvSpPr>
          <p:nvPr/>
        </p:nvSpPr>
        <p:spPr bwMode="auto">
          <a:xfrm>
            <a:off x="8796338" y="48799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52" name="Line 25">
            <a:extLst>
              <a:ext uri="{FF2B5EF4-FFF2-40B4-BE49-F238E27FC236}">
                <a16:creationId xmlns:a16="http://schemas.microsoft.com/office/drawing/2014/main" id="{ED8BF784-E66D-4376-A4F5-3650103916D9}"/>
              </a:ext>
            </a:extLst>
          </p:cNvPr>
          <p:cNvSpPr>
            <a:spLocks noChangeShapeType="1"/>
          </p:cNvSpPr>
          <p:nvPr/>
        </p:nvSpPr>
        <p:spPr bwMode="auto">
          <a:xfrm rot="5400000">
            <a:off x="8775700" y="5065713"/>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3" name="Rectangle 26">
            <a:extLst>
              <a:ext uri="{FF2B5EF4-FFF2-40B4-BE49-F238E27FC236}">
                <a16:creationId xmlns:a16="http://schemas.microsoft.com/office/drawing/2014/main" id="{C07E5758-EB22-47B7-AA75-894F07BDAC3E}"/>
              </a:ext>
            </a:extLst>
          </p:cNvPr>
          <p:cNvSpPr>
            <a:spLocks noChangeArrowheads="1"/>
          </p:cNvSpPr>
          <p:nvPr/>
        </p:nvSpPr>
        <p:spPr bwMode="auto">
          <a:xfrm>
            <a:off x="7894638" y="488632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54" name="Line 27">
            <a:extLst>
              <a:ext uri="{FF2B5EF4-FFF2-40B4-BE49-F238E27FC236}">
                <a16:creationId xmlns:a16="http://schemas.microsoft.com/office/drawing/2014/main" id="{59535275-1563-4E2F-A8D4-AD5710C94BEA}"/>
              </a:ext>
            </a:extLst>
          </p:cNvPr>
          <p:cNvSpPr>
            <a:spLocks noChangeShapeType="1"/>
          </p:cNvSpPr>
          <p:nvPr/>
        </p:nvSpPr>
        <p:spPr bwMode="auto">
          <a:xfrm rot="5400000">
            <a:off x="8304213" y="5053013"/>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5" name="Line 28">
            <a:extLst>
              <a:ext uri="{FF2B5EF4-FFF2-40B4-BE49-F238E27FC236}">
                <a16:creationId xmlns:a16="http://schemas.microsoft.com/office/drawing/2014/main" id="{593EFF69-A6E7-4293-8922-3CE1A9132BF5}"/>
              </a:ext>
            </a:extLst>
          </p:cNvPr>
          <p:cNvSpPr>
            <a:spLocks noChangeShapeType="1"/>
          </p:cNvSpPr>
          <p:nvPr/>
        </p:nvSpPr>
        <p:spPr bwMode="auto">
          <a:xfrm rot="10800000">
            <a:off x="8543925" y="5332413"/>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6" name="Rectangle 29">
            <a:extLst>
              <a:ext uri="{FF2B5EF4-FFF2-40B4-BE49-F238E27FC236}">
                <a16:creationId xmlns:a16="http://schemas.microsoft.com/office/drawing/2014/main" id="{AE45A220-3AF3-4F8B-9273-A454E1B3642F}"/>
              </a:ext>
            </a:extLst>
          </p:cNvPr>
          <p:cNvSpPr>
            <a:spLocks noChangeArrowheads="1"/>
          </p:cNvSpPr>
          <p:nvPr/>
        </p:nvSpPr>
        <p:spPr bwMode="auto">
          <a:xfrm>
            <a:off x="8332788" y="3668713"/>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48157" name="Line 35">
            <a:extLst>
              <a:ext uri="{FF2B5EF4-FFF2-40B4-BE49-F238E27FC236}">
                <a16:creationId xmlns:a16="http://schemas.microsoft.com/office/drawing/2014/main" id="{4BEE6118-FFB9-4471-B842-41DBBBC7499C}"/>
              </a:ext>
            </a:extLst>
          </p:cNvPr>
          <p:cNvSpPr>
            <a:spLocks noChangeShapeType="1"/>
          </p:cNvSpPr>
          <p:nvPr/>
        </p:nvSpPr>
        <p:spPr bwMode="auto">
          <a:xfrm rot="10800000" flipH="1" flipV="1">
            <a:off x="8696325" y="3908425"/>
            <a:ext cx="268288"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8" name="Rectangle 36">
            <a:extLst>
              <a:ext uri="{FF2B5EF4-FFF2-40B4-BE49-F238E27FC236}">
                <a16:creationId xmlns:a16="http://schemas.microsoft.com/office/drawing/2014/main" id="{8A0A3DDC-BCE1-4544-88FB-078DB732E482}"/>
              </a:ext>
            </a:extLst>
          </p:cNvPr>
          <p:cNvSpPr>
            <a:spLocks noChangeArrowheads="1"/>
          </p:cNvSpPr>
          <p:nvPr/>
        </p:nvSpPr>
        <p:spPr bwMode="auto">
          <a:xfrm>
            <a:off x="8924925" y="3681413"/>
            <a:ext cx="4206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48159" name="Line 37">
            <a:extLst>
              <a:ext uri="{FF2B5EF4-FFF2-40B4-BE49-F238E27FC236}">
                <a16:creationId xmlns:a16="http://schemas.microsoft.com/office/drawing/2014/main" id="{5B8CB7EC-220D-4AC0-B80E-A6F400C355DB}"/>
              </a:ext>
            </a:extLst>
          </p:cNvPr>
          <p:cNvSpPr>
            <a:spLocks noChangeShapeType="1"/>
          </p:cNvSpPr>
          <p:nvPr/>
        </p:nvSpPr>
        <p:spPr bwMode="auto">
          <a:xfrm rot="10800000" flipH="1" flipV="1">
            <a:off x="8685213" y="3992563"/>
            <a:ext cx="268287"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0" name="Rectangle 38">
            <a:extLst>
              <a:ext uri="{FF2B5EF4-FFF2-40B4-BE49-F238E27FC236}">
                <a16:creationId xmlns:a16="http://schemas.microsoft.com/office/drawing/2014/main" id="{22894559-ADCE-4189-86A4-4D9B58D03CA6}"/>
              </a:ext>
            </a:extLst>
          </p:cNvPr>
          <p:cNvSpPr>
            <a:spLocks noChangeArrowheads="1"/>
          </p:cNvSpPr>
          <p:nvPr/>
        </p:nvSpPr>
        <p:spPr bwMode="auto">
          <a:xfrm>
            <a:off x="8107363" y="3125788"/>
            <a:ext cx="4206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48161" name="Line 39">
            <a:extLst>
              <a:ext uri="{FF2B5EF4-FFF2-40B4-BE49-F238E27FC236}">
                <a16:creationId xmlns:a16="http://schemas.microsoft.com/office/drawing/2014/main" id="{1444F0ED-6A33-4EE4-BE86-390B4F3AA924}"/>
              </a:ext>
            </a:extLst>
          </p:cNvPr>
          <p:cNvSpPr>
            <a:spLocks noChangeShapeType="1"/>
          </p:cNvSpPr>
          <p:nvPr/>
        </p:nvSpPr>
        <p:spPr bwMode="auto">
          <a:xfrm rot="10800000" flipH="1" flipV="1">
            <a:off x="8408988" y="3543300"/>
            <a:ext cx="66675" cy="2206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2" name="Line 40">
            <a:extLst>
              <a:ext uri="{FF2B5EF4-FFF2-40B4-BE49-F238E27FC236}">
                <a16:creationId xmlns:a16="http://schemas.microsoft.com/office/drawing/2014/main" id="{30C0842D-5DF6-49A2-9BC4-A8CBD1600639}"/>
              </a:ext>
            </a:extLst>
          </p:cNvPr>
          <p:cNvSpPr>
            <a:spLocks noChangeShapeType="1"/>
          </p:cNvSpPr>
          <p:nvPr/>
        </p:nvSpPr>
        <p:spPr bwMode="auto">
          <a:xfrm rot="10800000" flipH="1">
            <a:off x="8385175" y="2997200"/>
            <a:ext cx="66675" cy="2206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3" name="Rectangle 41">
            <a:extLst>
              <a:ext uri="{FF2B5EF4-FFF2-40B4-BE49-F238E27FC236}">
                <a16:creationId xmlns:a16="http://schemas.microsoft.com/office/drawing/2014/main" id="{FF511BA7-141F-4B5A-AE74-B495C95D6E40}"/>
              </a:ext>
            </a:extLst>
          </p:cNvPr>
          <p:cNvSpPr>
            <a:spLocks noChangeArrowheads="1"/>
          </p:cNvSpPr>
          <p:nvPr/>
        </p:nvSpPr>
        <p:spPr bwMode="auto">
          <a:xfrm flipH="1">
            <a:off x="8289925" y="2584450"/>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48164" name="Rectangle 42">
            <a:extLst>
              <a:ext uri="{FF2B5EF4-FFF2-40B4-BE49-F238E27FC236}">
                <a16:creationId xmlns:a16="http://schemas.microsoft.com/office/drawing/2014/main" id="{5FAF5424-18D5-4744-A18D-E932C66A69C5}"/>
              </a:ext>
            </a:extLst>
          </p:cNvPr>
          <p:cNvSpPr>
            <a:spLocks noChangeArrowheads="1"/>
          </p:cNvSpPr>
          <p:nvPr/>
        </p:nvSpPr>
        <p:spPr bwMode="auto">
          <a:xfrm flipH="1" flipV="1">
            <a:off x="8289925" y="20812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65" name="Rectangle 43">
            <a:extLst>
              <a:ext uri="{FF2B5EF4-FFF2-40B4-BE49-F238E27FC236}">
                <a16:creationId xmlns:a16="http://schemas.microsoft.com/office/drawing/2014/main" id="{8A9C1358-4F87-4E9E-A9B0-5F3D8FAB15E2}"/>
              </a:ext>
            </a:extLst>
          </p:cNvPr>
          <p:cNvSpPr>
            <a:spLocks noChangeArrowheads="1"/>
          </p:cNvSpPr>
          <p:nvPr/>
        </p:nvSpPr>
        <p:spPr bwMode="auto">
          <a:xfrm flipH="1" flipV="1">
            <a:off x="7834313" y="258445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66" name="Line 44">
            <a:extLst>
              <a:ext uri="{FF2B5EF4-FFF2-40B4-BE49-F238E27FC236}">
                <a16:creationId xmlns:a16="http://schemas.microsoft.com/office/drawing/2014/main" id="{920865C8-9627-4A88-9B08-B1AFB2575826}"/>
              </a:ext>
            </a:extLst>
          </p:cNvPr>
          <p:cNvSpPr>
            <a:spLocks noChangeShapeType="1"/>
          </p:cNvSpPr>
          <p:nvPr/>
        </p:nvSpPr>
        <p:spPr bwMode="auto">
          <a:xfrm rot="5400000" flipH="1" flipV="1">
            <a:off x="8259763" y="2733675"/>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7" name="Rectangle 45">
            <a:extLst>
              <a:ext uri="{FF2B5EF4-FFF2-40B4-BE49-F238E27FC236}">
                <a16:creationId xmlns:a16="http://schemas.microsoft.com/office/drawing/2014/main" id="{C2A7A25E-96AD-4CBE-A4B8-E48476BA55D3}"/>
              </a:ext>
            </a:extLst>
          </p:cNvPr>
          <p:cNvSpPr>
            <a:spLocks noChangeArrowheads="1"/>
          </p:cNvSpPr>
          <p:nvPr/>
        </p:nvSpPr>
        <p:spPr bwMode="auto">
          <a:xfrm flipH="1" flipV="1">
            <a:off x="8736013" y="257810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48168" name="Line 46">
            <a:extLst>
              <a:ext uri="{FF2B5EF4-FFF2-40B4-BE49-F238E27FC236}">
                <a16:creationId xmlns:a16="http://schemas.microsoft.com/office/drawing/2014/main" id="{E97B421C-20DE-4F1F-8253-993EE7CDDE80}"/>
              </a:ext>
            </a:extLst>
          </p:cNvPr>
          <p:cNvSpPr>
            <a:spLocks noChangeShapeType="1"/>
          </p:cNvSpPr>
          <p:nvPr/>
        </p:nvSpPr>
        <p:spPr bwMode="auto">
          <a:xfrm rot="5400000" flipH="1" flipV="1">
            <a:off x="8731250" y="2746375"/>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9" name="Line 47">
            <a:extLst>
              <a:ext uri="{FF2B5EF4-FFF2-40B4-BE49-F238E27FC236}">
                <a16:creationId xmlns:a16="http://schemas.microsoft.com/office/drawing/2014/main" id="{09780FC8-7D43-41CA-8E6A-57B9377473C0}"/>
              </a:ext>
            </a:extLst>
          </p:cNvPr>
          <p:cNvSpPr>
            <a:spLocks noChangeShapeType="1"/>
          </p:cNvSpPr>
          <p:nvPr/>
        </p:nvSpPr>
        <p:spPr bwMode="auto">
          <a:xfrm rot="10800000" flipH="1" flipV="1">
            <a:off x="8491538" y="2466975"/>
            <a:ext cx="0" cy="158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0" name="Rectangle 49">
            <a:extLst>
              <a:ext uri="{FF2B5EF4-FFF2-40B4-BE49-F238E27FC236}">
                <a16:creationId xmlns:a16="http://schemas.microsoft.com/office/drawing/2014/main" id="{75359EA7-C644-48BC-8C25-6284ACAAC73A}"/>
              </a:ext>
            </a:extLst>
          </p:cNvPr>
          <p:cNvSpPr>
            <a:spLocks noChangeArrowheads="1"/>
          </p:cNvSpPr>
          <p:nvPr/>
        </p:nvSpPr>
        <p:spPr bwMode="auto">
          <a:xfrm>
            <a:off x="3097213" y="1557338"/>
            <a:ext cx="58674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Plus connu sous le nom de </a:t>
            </a:r>
            <a:r>
              <a:rPr lang="fr-FR" altLang="en-US" sz="2200" b="1" baseline="0">
                <a:solidFill>
                  <a:srgbClr val="CC0000"/>
                </a:solidFill>
                <a:latin typeface="Arial" panose="020B0604020202020204" pitchFamily="34" charset="0"/>
              </a:rPr>
              <a:t>Plexiglas</a:t>
            </a:r>
          </a:p>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Thermoplastique transparent pour remplacer le verre</a:t>
            </a:r>
            <a:endParaRPr lang="fr-CH" altLang="en-US" sz="2200" b="1" baseline="0">
              <a:solidFill>
                <a:srgbClr val="CC0000"/>
              </a:solidFill>
              <a:latin typeface="Arial" panose="020B0604020202020204" pitchFamily="34" charset="0"/>
            </a:endParaRPr>
          </a:p>
        </p:txBody>
      </p:sp>
      <p:pic>
        <p:nvPicPr>
          <p:cNvPr id="48171" name="Picture 50">
            <a:extLst>
              <a:ext uri="{FF2B5EF4-FFF2-40B4-BE49-F238E27FC236}">
                <a16:creationId xmlns:a16="http://schemas.microsoft.com/office/drawing/2014/main" id="{E8062894-2867-4F3F-B397-42E0749CA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13" y="4292600"/>
            <a:ext cx="34559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2" name="Picture 53">
            <a:extLst>
              <a:ext uri="{FF2B5EF4-FFF2-40B4-BE49-F238E27FC236}">
                <a16:creationId xmlns:a16="http://schemas.microsoft.com/office/drawing/2014/main" id="{A92B23E3-805F-4D9A-B6F2-1B27557E28F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1263" y="38544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EA7AD612-0A5B-814E-A94F-BB4F096862B7}"/>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32</a:t>
            </a:r>
          </a:p>
        </p:txBody>
      </p:sp>
      <p:sp>
        <p:nvSpPr>
          <p:cNvPr id="3" name="Rectangle 24">
            <a:extLst>
              <a:ext uri="{FF2B5EF4-FFF2-40B4-BE49-F238E27FC236}">
                <a16:creationId xmlns:a16="http://schemas.microsoft.com/office/drawing/2014/main" id="{65FFF63B-A30C-C5B5-C86D-4F870BC077A7}"/>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47777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8">
            <a:extLst>
              <a:ext uri="{FF2B5EF4-FFF2-40B4-BE49-F238E27FC236}">
                <a16:creationId xmlns:a16="http://schemas.microsoft.com/office/drawing/2014/main" id="{3A4DD4DA-DBA7-4701-8F2E-C988A3A48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3724275"/>
            <a:ext cx="20208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a:extLst>
              <a:ext uri="{FF2B5EF4-FFF2-40B4-BE49-F238E27FC236}">
                <a16:creationId xmlns:a16="http://schemas.microsoft.com/office/drawing/2014/main" id="{655F3422-F90B-4B37-8549-90E651296AB7}"/>
              </a:ext>
            </a:extLst>
          </p:cNvPr>
          <p:cNvSpPr>
            <a:spLocks noChangeArrowheads="1"/>
          </p:cNvSpPr>
          <p:nvPr/>
        </p:nvSpPr>
        <p:spPr bwMode="auto">
          <a:xfrm>
            <a:off x="560388" y="879475"/>
            <a:ext cx="92932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	</a:t>
            </a:r>
            <a:r>
              <a:rPr lang="fr-FR" altLang="en-US" sz="2600" b="1" baseline="0">
                <a:solidFill>
                  <a:srgbClr val="CC0000"/>
                </a:solidFill>
                <a:latin typeface="Arial" panose="020B0604020202020204" pitchFamily="34" charset="0"/>
              </a:rPr>
              <a:t>polyéthylène téréphtalate (PET)</a:t>
            </a:r>
            <a:endParaRPr lang="fr-CH" altLang="en-US" sz="2600" b="1" baseline="0">
              <a:solidFill>
                <a:srgbClr val="CC0000"/>
              </a:solidFill>
              <a:latin typeface="Arial" panose="020B0604020202020204" pitchFamily="34" charset="0"/>
            </a:endParaRPr>
          </a:p>
        </p:txBody>
      </p:sp>
      <p:sp>
        <p:nvSpPr>
          <p:cNvPr id="50180" name="Rectangle 5">
            <a:extLst>
              <a:ext uri="{FF2B5EF4-FFF2-40B4-BE49-F238E27FC236}">
                <a16:creationId xmlns:a16="http://schemas.microsoft.com/office/drawing/2014/main" id="{3BA1C805-E5E4-4DDA-BECB-7B317A126597}"/>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50181" name="Rectangle 8">
            <a:extLst>
              <a:ext uri="{FF2B5EF4-FFF2-40B4-BE49-F238E27FC236}">
                <a16:creationId xmlns:a16="http://schemas.microsoft.com/office/drawing/2014/main" id="{DB8225F7-2B8A-499E-A645-01406BA5AFB6}"/>
              </a:ext>
            </a:extLst>
          </p:cNvPr>
          <p:cNvSpPr>
            <a:spLocks noChangeArrowheads="1"/>
          </p:cNvSpPr>
          <p:nvPr/>
        </p:nvSpPr>
        <p:spPr bwMode="auto">
          <a:xfrm>
            <a:off x="4699000" y="21605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0182" name="Line 9">
            <a:extLst>
              <a:ext uri="{FF2B5EF4-FFF2-40B4-BE49-F238E27FC236}">
                <a16:creationId xmlns:a16="http://schemas.microsoft.com/office/drawing/2014/main" id="{C94B28D2-20EB-499E-93D2-490DBC0FC511}"/>
              </a:ext>
            </a:extLst>
          </p:cNvPr>
          <p:cNvSpPr>
            <a:spLocks noChangeShapeType="1"/>
          </p:cNvSpPr>
          <p:nvPr/>
        </p:nvSpPr>
        <p:spPr bwMode="auto">
          <a:xfrm rot="16200000" flipV="1">
            <a:off x="5222081" y="2256632"/>
            <a:ext cx="1587"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3" name="Rectangle 10">
            <a:extLst>
              <a:ext uri="{FF2B5EF4-FFF2-40B4-BE49-F238E27FC236}">
                <a16:creationId xmlns:a16="http://schemas.microsoft.com/office/drawing/2014/main" id="{95ECD24B-DEB6-4932-BAAC-FD162B4993A5}"/>
              </a:ext>
            </a:extLst>
          </p:cNvPr>
          <p:cNvSpPr>
            <a:spLocks noChangeArrowheads="1"/>
          </p:cNvSpPr>
          <p:nvPr/>
        </p:nvSpPr>
        <p:spPr bwMode="auto">
          <a:xfrm>
            <a:off x="4691063" y="1593850"/>
            <a:ext cx="4206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0184" name="Line 11">
            <a:extLst>
              <a:ext uri="{FF2B5EF4-FFF2-40B4-BE49-F238E27FC236}">
                <a16:creationId xmlns:a16="http://schemas.microsoft.com/office/drawing/2014/main" id="{5166A261-72E4-463F-B19A-57D4BC68962B}"/>
              </a:ext>
            </a:extLst>
          </p:cNvPr>
          <p:cNvSpPr>
            <a:spLocks noChangeShapeType="1"/>
          </p:cNvSpPr>
          <p:nvPr/>
        </p:nvSpPr>
        <p:spPr bwMode="auto">
          <a:xfrm>
            <a:off x="4851400" y="1998663"/>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5" name="Line 12">
            <a:extLst>
              <a:ext uri="{FF2B5EF4-FFF2-40B4-BE49-F238E27FC236}">
                <a16:creationId xmlns:a16="http://schemas.microsoft.com/office/drawing/2014/main" id="{1F0D6CA4-4C8E-46B5-BF87-AF19F9C94491}"/>
              </a:ext>
            </a:extLst>
          </p:cNvPr>
          <p:cNvSpPr>
            <a:spLocks noChangeShapeType="1"/>
          </p:cNvSpPr>
          <p:nvPr/>
        </p:nvSpPr>
        <p:spPr bwMode="auto">
          <a:xfrm rot="5400000">
            <a:off x="4507707" y="2231231"/>
            <a:ext cx="0" cy="3540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6" name="Rectangle 13">
            <a:extLst>
              <a:ext uri="{FF2B5EF4-FFF2-40B4-BE49-F238E27FC236}">
                <a16:creationId xmlns:a16="http://schemas.microsoft.com/office/drawing/2014/main" id="{D230D716-E134-4F30-A196-CCBED7D9F204}"/>
              </a:ext>
            </a:extLst>
          </p:cNvPr>
          <p:cNvSpPr>
            <a:spLocks noChangeArrowheads="1"/>
          </p:cNvSpPr>
          <p:nvPr/>
        </p:nvSpPr>
        <p:spPr bwMode="auto">
          <a:xfrm>
            <a:off x="5862638" y="2449513"/>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0187" name="Rectangle 14">
            <a:extLst>
              <a:ext uri="{FF2B5EF4-FFF2-40B4-BE49-F238E27FC236}">
                <a16:creationId xmlns:a16="http://schemas.microsoft.com/office/drawing/2014/main" id="{C1C8CFEE-077C-46D6-AF49-D39E57E6A83C}"/>
              </a:ext>
            </a:extLst>
          </p:cNvPr>
          <p:cNvSpPr>
            <a:spLocks noChangeArrowheads="1"/>
          </p:cNvSpPr>
          <p:nvPr/>
        </p:nvSpPr>
        <p:spPr bwMode="auto">
          <a:xfrm>
            <a:off x="3971925" y="2160588"/>
            <a:ext cx="4206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0188" name="Rectangle 17">
            <a:extLst>
              <a:ext uri="{FF2B5EF4-FFF2-40B4-BE49-F238E27FC236}">
                <a16:creationId xmlns:a16="http://schemas.microsoft.com/office/drawing/2014/main" id="{CEB7AEDE-8619-4BE2-9077-7FD7D40EB1E0}"/>
              </a:ext>
            </a:extLst>
          </p:cNvPr>
          <p:cNvSpPr>
            <a:spLocks noChangeArrowheads="1"/>
          </p:cNvSpPr>
          <p:nvPr/>
        </p:nvSpPr>
        <p:spPr bwMode="auto">
          <a:xfrm>
            <a:off x="9217025" y="21605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0189" name="AutoShape 19">
            <a:extLst>
              <a:ext uri="{FF2B5EF4-FFF2-40B4-BE49-F238E27FC236}">
                <a16:creationId xmlns:a16="http://schemas.microsoft.com/office/drawing/2014/main" id="{9F99866C-69BD-423A-A40E-8AE5D42A467F}"/>
              </a:ext>
            </a:extLst>
          </p:cNvPr>
          <p:cNvSpPr>
            <a:spLocks noChangeArrowheads="1"/>
          </p:cNvSpPr>
          <p:nvPr/>
        </p:nvSpPr>
        <p:spPr bwMode="auto">
          <a:xfrm rot="3600000">
            <a:off x="5462588" y="2025650"/>
            <a:ext cx="877887" cy="760413"/>
          </a:xfrm>
          <a:prstGeom prst="hexagon">
            <a:avLst>
              <a:gd name="adj" fmla="val 28862"/>
              <a:gd name="vf" fmla="val 115470"/>
            </a:avLst>
          </a:prstGeom>
          <a:solidFill>
            <a:schemeClr val="bg1"/>
          </a:solidFill>
          <a:ln w="28575">
            <a:solidFill>
              <a:srgbClr val="CC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190" name="Line 21">
            <a:extLst>
              <a:ext uri="{FF2B5EF4-FFF2-40B4-BE49-F238E27FC236}">
                <a16:creationId xmlns:a16="http://schemas.microsoft.com/office/drawing/2014/main" id="{EEB192B2-31BB-4740-BD39-B439114C6781}"/>
              </a:ext>
            </a:extLst>
          </p:cNvPr>
          <p:cNvSpPr>
            <a:spLocks noChangeShapeType="1"/>
          </p:cNvSpPr>
          <p:nvPr/>
        </p:nvSpPr>
        <p:spPr bwMode="auto">
          <a:xfrm>
            <a:off x="4927600" y="1998663"/>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1" name="Rectangle 23">
            <a:extLst>
              <a:ext uri="{FF2B5EF4-FFF2-40B4-BE49-F238E27FC236}">
                <a16:creationId xmlns:a16="http://schemas.microsoft.com/office/drawing/2014/main" id="{21519D22-2B2D-4A80-95ED-3A49FA7D5231}"/>
              </a:ext>
            </a:extLst>
          </p:cNvPr>
          <p:cNvSpPr>
            <a:spLocks noChangeArrowheads="1"/>
          </p:cNvSpPr>
          <p:nvPr/>
        </p:nvSpPr>
        <p:spPr bwMode="auto">
          <a:xfrm>
            <a:off x="6667500" y="21605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0192" name="Line 24">
            <a:extLst>
              <a:ext uri="{FF2B5EF4-FFF2-40B4-BE49-F238E27FC236}">
                <a16:creationId xmlns:a16="http://schemas.microsoft.com/office/drawing/2014/main" id="{A6831BD8-AD59-4898-8B9B-49D11827BF26}"/>
              </a:ext>
            </a:extLst>
          </p:cNvPr>
          <p:cNvSpPr>
            <a:spLocks noChangeShapeType="1"/>
          </p:cNvSpPr>
          <p:nvPr/>
        </p:nvSpPr>
        <p:spPr bwMode="auto">
          <a:xfrm rot="16200000" flipV="1">
            <a:off x="6571456" y="2255044"/>
            <a:ext cx="1588"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Rectangle 25">
            <a:extLst>
              <a:ext uri="{FF2B5EF4-FFF2-40B4-BE49-F238E27FC236}">
                <a16:creationId xmlns:a16="http://schemas.microsoft.com/office/drawing/2014/main" id="{D1D1D7F9-D0B7-46F7-A379-E40B095B9DEE}"/>
              </a:ext>
            </a:extLst>
          </p:cNvPr>
          <p:cNvSpPr>
            <a:spLocks noChangeArrowheads="1"/>
          </p:cNvSpPr>
          <p:nvPr/>
        </p:nvSpPr>
        <p:spPr bwMode="auto">
          <a:xfrm>
            <a:off x="6659563" y="1509713"/>
            <a:ext cx="4206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0194" name="Line 26">
            <a:extLst>
              <a:ext uri="{FF2B5EF4-FFF2-40B4-BE49-F238E27FC236}">
                <a16:creationId xmlns:a16="http://schemas.microsoft.com/office/drawing/2014/main" id="{957EB080-3575-4BFD-B176-90788DC1CA64}"/>
              </a:ext>
            </a:extLst>
          </p:cNvPr>
          <p:cNvSpPr>
            <a:spLocks noChangeShapeType="1"/>
          </p:cNvSpPr>
          <p:nvPr/>
        </p:nvSpPr>
        <p:spPr bwMode="auto">
          <a:xfrm>
            <a:off x="6829425" y="1938338"/>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30">
            <a:extLst>
              <a:ext uri="{FF2B5EF4-FFF2-40B4-BE49-F238E27FC236}">
                <a16:creationId xmlns:a16="http://schemas.microsoft.com/office/drawing/2014/main" id="{EB811A59-3178-4E8A-AFD3-35069A7D6851}"/>
              </a:ext>
            </a:extLst>
          </p:cNvPr>
          <p:cNvSpPr>
            <a:spLocks noChangeShapeType="1"/>
          </p:cNvSpPr>
          <p:nvPr/>
        </p:nvSpPr>
        <p:spPr bwMode="auto">
          <a:xfrm>
            <a:off x="6905625" y="1938338"/>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32">
            <a:extLst>
              <a:ext uri="{FF2B5EF4-FFF2-40B4-BE49-F238E27FC236}">
                <a16:creationId xmlns:a16="http://schemas.microsoft.com/office/drawing/2014/main" id="{215E6C11-2C14-45BE-B130-E4ECA157E4A9}"/>
              </a:ext>
            </a:extLst>
          </p:cNvPr>
          <p:cNvSpPr>
            <a:spLocks noChangeShapeType="1"/>
          </p:cNvSpPr>
          <p:nvPr/>
        </p:nvSpPr>
        <p:spPr bwMode="auto">
          <a:xfrm rot="16200000" flipV="1">
            <a:off x="7201694" y="2255044"/>
            <a:ext cx="1588"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7" name="Rectangle 33">
            <a:extLst>
              <a:ext uri="{FF2B5EF4-FFF2-40B4-BE49-F238E27FC236}">
                <a16:creationId xmlns:a16="http://schemas.microsoft.com/office/drawing/2014/main" id="{44C6CCBF-6509-4C8C-85DF-78E181020DC2}"/>
              </a:ext>
            </a:extLst>
          </p:cNvPr>
          <p:cNvSpPr>
            <a:spLocks noChangeArrowheads="1"/>
          </p:cNvSpPr>
          <p:nvPr/>
        </p:nvSpPr>
        <p:spPr bwMode="auto">
          <a:xfrm>
            <a:off x="7315200" y="2160588"/>
            <a:ext cx="4206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0198" name="Line 34">
            <a:extLst>
              <a:ext uri="{FF2B5EF4-FFF2-40B4-BE49-F238E27FC236}">
                <a16:creationId xmlns:a16="http://schemas.microsoft.com/office/drawing/2014/main" id="{B7E57B73-EE54-40FF-ABFE-ACD4901FA164}"/>
              </a:ext>
            </a:extLst>
          </p:cNvPr>
          <p:cNvSpPr>
            <a:spLocks noChangeShapeType="1"/>
          </p:cNvSpPr>
          <p:nvPr/>
        </p:nvSpPr>
        <p:spPr bwMode="auto">
          <a:xfrm rot="16200000" flipV="1">
            <a:off x="8471694" y="2255044"/>
            <a:ext cx="1588"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9" name="Rectangle 35">
            <a:extLst>
              <a:ext uri="{FF2B5EF4-FFF2-40B4-BE49-F238E27FC236}">
                <a16:creationId xmlns:a16="http://schemas.microsoft.com/office/drawing/2014/main" id="{4551DBDB-9972-4E00-8267-7055944420CB}"/>
              </a:ext>
            </a:extLst>
          </p:cNvPr>
          <p:cNvSpPr>
            <a:spLocks noChangeArrowheads="1"/>
          </p:cNvSpPr>
          <p:nvPr/>
        </p:nvSpPr>
        <p:spPr bwMode="auto">
          <a:xfrm>
            <a:off x="7956550" y="21605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0200" name="Rectangle 36">
            <a:extLst>
              <a:ext uri="{FF2B5EF4-FFF2-40B4-BE49-F238E27FC236}">
                <a16:creationId xmlns:a16="http://schemas.microsoft.com/office/drawing/2014/main" id="{E874F6C1-DFA4-4BFC-B4B9-8AC7BA20F3A0}"/>
              </a:ext>
            </a:extLst>
          </p:cNvPr>
          <p:cNvSpPr>
            <a:spLocks noChangeArrowheads="1"/>
          </p:cNvSpPr>
          <p:nvPr/>
        </p:nvSpPr>
        <p:spPr bwMode="auto">
          <a:xfrm>
            <a:off x="7956550" y="2698750"/>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0201" name="Line 37">
            <a:extLst>
              <a:ext uri="{FF2B5EF4-FFF2-40B4-BE49-F238E27FC236}">
                <a16:creationId xmlns:a16="http://schemas.microsoft.com/office/drawing/2014/main" id="{CDEAA505-A4E1-435C-94DB-84458B54F347}"/>
              </a:ext>
            </a:extLst>
          </p:cNvPr>
          <p:cNvSpPr>
            <a:spLocks noChangeShapeType="1"/>
          </p:cNvSpPr>
          <p:nvPr/>
        </p:nvSpPr>
        <p:spPr bwMode="auto">
          <a:xfrm>
            <a:off x="8159750" y="2547938"/>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2" name="Line 38">
            <a:extLst>
              <a:ext uri="{FF2B5EF4-FFF2-40B4-BE49-F238E27FC236}">
                <a16:creationId xmlns:a16="http://schemas.microsoft.com/office/drawing/2014/main" id="{131AA90F-0571-4DE9-8A7D-B8E952304F21}"/>
              </a:ext>
            </a:extLst>
          </p:cNvPr>
          <p:cNvSpPr>
            <a:spLocks noChangeShapeType="1"/>
          </p:cNvSpPr>
          <p:nvPr/>
        </p:nvSpPr>
        <p:spPr bwMode="auto">
          <a:xfrm rot="16200000" flipV="1">
            <a:off x="7843044" y="2256632"/>
            <a:ext cx="1587"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3" name="Rectangle 39">
            <a:extLst>
              <a:ext uri="{FF2B5EF4-FFF2-40B4-BE49-F238E27FC236}">
                <a16:creationId xmlns:a16="http://schemas.microsoft.com/office/drawing/2014/main" id="{208F46DA-50F3-42DE-82A6-62F5346C8746}"/>
              </a:ext>
            </a:extLst>
          </p:cNvPr>
          <p:cNvSpPr>
            <a:spLocks noChangeArrowheads="1"/>
          </p:cNvSpPr>
          <p:nvPr/>
        </p:nvSpPr>
        <p:spPr bwMode="auto">
          <a:xfrm>
            <a:off x="8620125" y="21605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0204" name="Rectangle 40">
            <a:extLst>
              <a:ext uri="{FF2B5EF4-FFF2-40B4-BE49-F238E27FC236}">
                <a16:creationId xmlns:a16="http://schemas.microsoft.com/office/drawing/2014/main" id="{4AF54E86-7F37-492D-B87A-C89109E54E8B}"/>
              </a:ext>
            </a:extLst>
          </p:cNvPr>
          <p:cNvSpPr>
            <a:spLocks noChangeArrowheads="1"/>
          </p:cNvSpPr>
          <p:nvPr/>
        </p:nvSpPr>
        <p:spPr bwMode="auto">
          <a:xfrm>
            <a:off x="8620125" y="27035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0205" name="Line 41">
            <a:extLst>
              <a:ext uri="{FF2B5EF4-FFF2-40B4-BE49-F238E27FC236}">
                <a16:creationId xmlns:a16="http://schemas.microsoft.com/office/drawing/2014/main" id="{433F200D-984E-495F-A10C-355325D7E9CE}"/>
              </a:ext>
            </a:extLst>
          </p:cNvPr>
          <p:cNvSpPr>
            <a:spLocks noChangeShapeType="1"/>
          </p:cNvSpPr>
          <p:nvPr/>
        </p:nvSpPr>
        <p:spPr bwMode="auto">
          <a:xfrm>
            <a:off x="8821738" y="255270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42">
            <a:extLst>
              <a:ext uri="{FF2B5EF4-FFF2-40B4-BE49-F238E27FC236}">
                <a16:creationId xmlns:a16="http://schemas.microsoft.com/office/drawing/2014/main" id="{F7AD633B-7975-4887-BA6C-6E42747122CC}"/>
              </a:ext>
            </a:extLst>
          </p:cNvPr>
          <p:cNvSpPr>
            <a:spLocks noChangeShapeType="1"/>
          </p:cNvSpPr>
          <p:nvPr/>
        </p:nvSpPr>
        <p:spPr bwMode="auto">
          <a:xfrm rot="16200000" flipV="1">
            <a:off x="9140031" y="2255044"/>
            <a:ext cx="1588"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7" name="Rectangle 45">
            <a:extLst>
              <a:ext uri="{FF2B5EF4-FFF2-40B4-BE49-F238E27FC236}">
                <a16:creationId xmlns:a16="http://schemas.microsoft.com/office/drawing/2014/main" id="{21081CBC-E968-4F2B-9B2F-69C957B47E07}"/>
              </a:ext>
            </a:extLst>
          </p:cNvPr>
          <p:cNvSpPr>
            <a:spLocks noChangeArrowheads="1"/>
          </p:cNvSpPr>
          <p:nvPr/>
        </p:nvSpPr>
        <p:spPr bwMode="auto">
          <a:xfrm>
            <a:off x="3224213" y="21605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0208" name="Rectangle 46">
            <a:extLst>
              <a:ext uri="{FF2B5EF4-FFF2-40B4-BE49-F238E27FC236}">
                <a16:creationId xmlns:a16="http://schemas.microsoft.com/office/drawing/2014/main" id="{AB7F21BB-B358-403A-90CD-3254D050F09B}"/>
              </a:ext>
            </a:extLst>
          </p:cNvPr>
          <p:cNvSpPr>
            <a:spLocks noChangeArrowheads="1"/>
          </p:cNvSpPr>
          <p:nvPr/>
        </p:nvSpPr>
        <p:spPr bwMode="auto">
          <a:xfrm>
            <a:off x="7958138" y="1497013"/>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0209" name="Line 47">
            <a:extLst>
              <a:ext uri="{FF2B5EF4-FFF2-40B4-BE49-F238E27FC236}">
                <a16:creationId xmlns:a16="http://schemas.microsoft.com/office/drawing/2014/main" id="{6DF7BF3D-89DE-4ADA-87FF-0E9B0EFEC47C}"/>
              </a:ext>
            </a:extLst>
          </p:cNvPr>
          <p:cNvSpPr>
            <a:spLocks noChangeShapeType="1"/>
          </p:cNvSpPr>
          <p:nvPr/>
        </p:nvSpPr>
        <p:spPr bwMode="auto">
          <a:xfrm>
            <a:off x="8159750" y="192563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0" name="Rectangle 48">
            <a:extLst>
              <a:ext uri="{FF2B5EF4-FFF2-40B4-BE49-F238E27FC236}">
                <a16:creationId xmlns:a16="http://schemas.microsoft.com/office/drawing/2014/main" id="{A0EBB409-48C7-42BD-9944-94FA543782FD}"/>
              </a:ext>
            </a:extLst>
          </p:cNvPr>
          <p:cNvSpPr>
            <a:spLocks noChangeArrowheads="1"/>
          </p:cNvSpPr>
          <p:nvPr/>
        </p:nvSpPr>
        <p:spPr bwMode="auto">
          <a:xfrm>
            <a:off x="8620125" y="14843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0211" name="Line 49">
            <a:extLst>
              <a:ext uri="{FF2B5EF4-FFF2-40B4-BE49-F238E27FC236}">
                <a16:creationId xmlns:a16="http://schemas.microsoft.com/office/drawing/2014/main" id="{3CB2F3EF-83A4-4603-8131-920757D29D9D}"/>
              </a:ext>
            </a:extLst>
          </p:cNvPr>
          <p:cNvSpPr>
            <a:spLocks noChangeShapeType="1"/>
          </p:cNvSpPr>
          <p:nvPr/>
        </p:nvSpPr>
        <p:spPr bwMode="auto">
          <a:xfrm>
            <a:off x="8821738" y="191293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2" name="Rectangle 50">
            <a:extLst>
              <a:ext uri="{FF2B5EF4-FFF2-40B4-BE49-F238E27FC236}">
                <a16:creationId xmlns:a16="http://schemas.microsoft.com/office/drawing/2014/main" id="{BA61D73C-5A93-4212-8882-660E56B84BC1}"/>
              </a:ext>
            </a:extLst>
          </p:cNvPr>
          <p:cNvSpPr>
            <a:spLocks noChangeArrowheads="1"/>
          </p:cNvSpPr>
          <p:nvPr/>
        </p:nvSpPr>
        <p:spPr bwMode="auto">
          <a:xfrm>
            <a:off x="8008938" y="3027363"/>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FR" altLang="en-US" sz="1800" baseline="0">
                <a:latin typeface="Arial" panose="020B0604020202020204" pitchFamily="34" charset="0"/>
              </a:rPr>
              <a:t>éthylène</a:t>
            </a:r>
          </a:p>
        </p:txBody>
      </p:sp>
      <p:sp>
        <p:nvSpPr>
          <p:cNvPr id="50213" name="Rectangle 51">
            <a:extLst>
              <a:ext uri="{FF2B5EF4-FFF2-40B4-BE49-F238E27FC236}">
                <a16:creationId xmlns:a16="http://schemas.microsoft.com/office/drawing/2014/main" id="{2BF73F9F-B412-4DDD-8D59-5B9675153541}"/>
              </a:ext>
            </a:extLst>
          </p:cNvPr>
          <p:cNvSpPr>
            <a:spLocks noChangeArrowheads="1"/>
          </p:cNvSpPr>
          <p:nvPr/>
        </p:nvSpPr>
        <p:spPr bwMode="auto">
          <a:xfrm>
            <a:off x="5240338" y="3394075"/>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FR" altLang="en-US" sz="1800" baseline="0">
                <a:solidFill>
                  <a:srgbClr val="CC0000"/>
                </a:solidFill>
                <a:latin typeface="Arial" panose="020B0604020202020204" pitchFamily="34" charset="0"/>
              </a:rPr>
              <a:t>téréphtalate</a:t>
            </a:r>
          </a:p>
        </p:txBody>
      </p:sp>
      <p:sp>
        <p:nvSpPr>
          <p:cNvPr id="50214" name="Rectangle 52">
            <a:extLst>
              <a:ext uri="{FF2B5EF4-FFF2-40B4-BE49-F238E27FC236}">
                <a16:creationId xmlns:a16="http://schemas.microsoft.com/office/drawing/2014/main" id="{0AB4C348-8BD6-4D06-80E0-F0239A98C1F7}"/>
              </a:ext>
            </a:extLst>
          </p:cNvPr>
          <p:cNvSpPr>
            <a:spLocks noChangeArrowheads="1"/>
          </p:cNvSpPr>
          <p:nvPr/>
        </p:nvSpPr>
        <p:spPr bwMode="auto">
          <a:xfrm>
            <a:off x="560388" y="5589588"/>
            <a:ext cx="627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Bouteilles … recyclées en vestes polaires</a:t>
            </a:r>
          </a:p>
        </p:txBody>
      </p:sp>
      <p:sp>
        <p:nvSpPr>
          <p:cNvPr id="50215" name="Line 56">
            <a:extLst>
              <a:ext uri="{FF2B5EF4-FFF2-40B4-BE49-F238E27FC236}">
                <a16:creationId xmlns:a16="http://schemas.microsoft.com/office/drawing/2014/main" id="{FED6BDDF-780A-48B2-A135-7B17AC811D21}"/>
              </a:ext>
            </a:extLst>
          </p:cNvPr>
          <p:cNvSpPr>
            <a:spLocks noChangeShapeType="1"/>
          </p:cNvSpPr>
          <p:nvPr/>
        </p:nvSpPr>
        <p:spPr bwMode="auto">
          <a:xfrm rot="16200000" flipV="1">
            <a:off x="3834606" y="2266157"/>
            <a:ext cx="1587"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0216" name="Picture 57">
            <a:extLst>
              <a:ext uri="{FF2B5EF4-FFF2-40B4-BE49-F238E27FC236}">
                <a16:creationId xmlns:a16="http://schemas.microsoft.com/office/drawing/2014/main" id="{24A24CB4-DAC9-4D94-B4D5-F2DB63E72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903413"/>
            <a:ext cx="259556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17" name="Groupe 61">
            <a:extLst>
              <a:ext uri="{FF2B5EF4-FFF2-40B4-BE49-F238E27FC236}">
                <a16:creationId xmlns:a16="http://schemas.microsoft.com/office/drawing/2014/main" id="{5E4F32B6-4A74-4336-AAFB-7DACD5729F04}"/>
              </a:ext>
            </a:extLst>
          </p:cNvPr>
          <p:cNvGrpSpPr>
            <a:grpSpLocks/>
          </p:cNvGrpSpPr>
          <p:nvPr/>
        </p:nvGrpSpPr>
        <p:grpSpPr bwMode="auto">
          <a:xfrm>
            <a:off x="5278438" y="2157413"/>
            <a:ext cx="404812" cy="493712"/>
            <a:chOff x="3713163" y="3284984"/>
            <a:chExt cx="404813" cy="493712"/>
          </a:xfrm>
        </p:grpSpPr>
        <p:sp>
          <p:nvSpPr>
            <p:cNvPr id="50245" name="Ellipse 47">
              <a:extLst>
                <a:ext uri="{FF2B5EF4-FFF2-40B4-BE49-F238E27FC236}">
                  <a16:creationId xmlns:a16="http://schemas.microsoft.com/office/drawing/2014/main" id="{BCFA5747-298C-46CA-81FB-95E8DB1AFC37}"/>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46" name="Rectangle 23">
              <a:extLst>
                <a:ext uri="{FF2B5EF4-FFF2-40B4-BE49-F238E27FC236}">
                  <a16:creationId xmlns:a16="http://schemas.microsoft.com/office/drawing/2014/main" id="{EC678ABD-C376-4AAA-880A-E478B1363840}"/>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grpSp>
        <p:nvGrpSpPr>
          <p:cNvPr id="50218" name="Groupe 62">
            <a:extLst>
              <a:ext uri="{FF2B5EF4-FFF2-40B4-BE49-F238E27FC236}">
                <a16:creationId xmlns:a16="http://schemas.microsoft.com/office/drawing/2014/main" id="{F0014F8D-D169-48B9-9209-F9C76DCE2348}"/>
              </a:ext>
            </a:extLst>
          </p:cNvPr>
          <p:cNvGrpSpPr>
            <a:grpSpLocks/>
          </p:cNvGrpSpPr>
          <p:nvPr/>
        </p:nvGrpSpPr>
        <p:grpSpPr bwMode="auto">
          <a:xfrm>
            <a:off x="5494338" y="1773238"/>
            <a:ext cx="404812" cy="493712"/>
            <a:chOff x="3713163" y="3284984"/>
            <a:chExt cx="404813" cy="493712"/>
          </a:xfrm>
        </p:grpSpPr>
        <p:sp>
          <p:nvSpPr>
            <p:cNvPr id="50243" name="Ellipse 63">
              <a:extLst>
                <a:ext uri="{FF2B5EF4-FFF2-40B4-BE49-F238E27FC236}">
                  <a16:creationId xmlns:a16="http://schemas.microsoft.com/office/drawing/2014/main" id="{CA5B05BA-9728-4DC8-8980-56D6DCE973CC}"/>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44" name="Rectangle 23">
              <a:extLst>
                <a:ext uri="{FF2B5EF4-FFF2-40B4-BE49-F238E27FC236}">
                  <a16:creationId xmlns:a16="http://schemas.microsoft.com/office/drawing/2014/main" id="{2A35E13C-9C09-43ED-88B6-27241A743A71}"/>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grpSp>
        <p:nvGrpSpPr>
          <p:cNvPr id="50219" name="Groupe 65">
            <a:extLst>
              <a:ext uri="{FF2B5EF4-FFF2-40B4-BE49-F238E27FC236}">
                <a16:creationId xmlns:a16="http://schemas.microsoft.com/office/drawing/2014/main" id="{7DB9E629-DE46-414E-B21C-809FC99E4B56}"/>
              </a:ext>
            </a:extLst>
          </p:cNvPr>
          <p:cNvGrpSpPr>
            <a:grpSpLocks/>
          </p:cNvGrpSpPr>
          <p:nvPr/>
        </p:nvGrpSpPr>
        <p:grpSpPr bwMode="auto">
          <a:xfrm>
            <a:off x="5926138" y="1763713"/>
            <a:ext cx="404812" cy="493712"/>
            <a:chOff x="3713163" y="3284984"/>
            <a:chExt cx="404813" cy="493712"/>
          </a:xfrm>
        </p:grpSpPr>
        <p:sp>
          <p:nvSpPr>
            <p:cNvPr id="50241" name="Ellipse 66">
              <a:extLst>
                <a:ext uri="{FF2B5EF4-FFF2-40B4-BE49-F238E27FC236}">
                  <a16:creationId xmlns:a16="http://schemas.microsoft.com/office/drawing/2014/main" id="{21EC5201-694F-44E2-8279-74352AEB2315}"/>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42" name="Rectangle 23">
              <a:extLst>
                <a:ext uri="{FF2B5EF4-FFF2-40B4-BE49-F238E27FC236}">
                  <a16:creationId xmlns:a16="http://schemas.microsoft.com/office/drawing/2014/main" id="{0D3C069E-8348-4A52-93C9-9F3A3D433D4C}"/>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grpSp>
        <p:nvGrpSpPr>
          <p:cNvPr id="50220" name="Groupe 68">
            <a:extLst>
              <a:ext uri="{FF2B5EF4-FFF2-40B4-BE49-F238E27FC236}">
                <a16:creationId xmlns:a16="http://schemas.microsoft.com/office/drawing/2014/main" id="{392C59C2-63E8-4911-803B-5EC7036DD068}"/>
              </a:ext>
            </a:extLst>
          </p:cNvPr>
          <p:cNvGrpSpPr>
            <a:grpSpLocks/>
          </p:cNvGrpSpPr>
          <p:nvPr/>
        </p:nvGrpSpPr>
        <p:grpSpPr bwMode="auto">
          <a:xfrm>
            <a:off x="6145213" y="2166938"/>
            <a:ext cx="404812" cy="493712"/>
            <a:chOff x="3713163" y="3284984"/>
            <a:chExt cx="404813" cy="493712"/>
          </a:xfrm>
        </p:grpSpPr>
        <p:sp>
          <p:nvSpPr>
            <p:cNvPr id="50239" name="Ellipse 69">
              <a:extLst>
                <a:ext uri="{FF2B5EF4-FFF2-40B4-BE49-F238E27FC236}">
                  <a16:creationId xmlns:a16="http://schemas.microsoft.com/office/drawing/2014/main" id="{625E84DF-C5B5-4283-95F1-E30A75FCA301}"/>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40" name="Rectangle 23">
              <a:extLst>
                <a:ext uri="{FF2B5EF4-FFF2-40B4-BE49-F238E27FC236}">
                  <a16:creationId xmlns:a16="http://schemas.microsoft.com/office/drawing/2014/main" id="{AD693E77-1831-4F14-AD38-C792A8D0DB8E}"/>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grpSp>
        <p:nvGrpSpPr>
          <p:cNvPr id="50221" name="Groupe 71">
            <a:extLst>
              <a:ext uri="{FF2B5EF4-FFF2-40B4-BE49-F238E27FC236}">
                <a16:creationId xmlns:a16="http://schemas.microsoft.com/office/drawing/2014/main" id="{54B64478-6DA2-4D08-A4C2-5D231A122EBA}"/>
              </a:ext>
            </a:extLst>
          </p:cNvPr>
          <p:cNvGrpSpPr>
            <a:grpSpLocks/>
          </p:cNvGrpSpPr>
          <p:nvPr/>
        </p:nvGrpSpPr>
        <p:grpSpPr bwMode="auto">
          <a:xfrm>
            <a:off x="5913438" y="2546350"/>
            <a:ext cx="404812" cy="493713"/>
            <a:chOff x="3713163" y="3284984"/>
            <a:chExt cx="404813" cy="493712"/>
          </a:xfrm>
        </p:grpSpPr>
        <p:sp>
          <p:nvSpPr>
            <p:cNvPr id="50237" name="Ellipse 72">
              <a:extLst>
                <a:ext uri="{FF2B5EF4-FFF2-40B4-BE49-F238E27FC236}">
                  <a16:creationId xmlns:a16="http://schemas.microsoft.com/office/drawing/2014/main" id="{BEB08922-73E4-4E6B-9B3F-BEB034137D0F}"/>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38" name="Rectangle 23">
              <a:extLst>
                <a:ext uri="{FF2B5EF4-FFF2-40B4-BE49-F238E27FC236}">
                  <a16:creationId xmlns:a16="http://schemas.microsoft.com/office/drawing/2014/main" id="{8B7DFCC4-3475-4482-A50A-48A0D6478BF8}"/>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grpSp>
        <p:nvGrpSpPr>
          <p:cNvPr id="50222" name="Groupe 74">
            <a:extLst>
              <a:ext uri="{FF2B5EF4-FFF2-40B4-BE49-F238E27FC236}">
                <a16:creationId xmlns:a16="http://schemas.microsoft.com/office/drawing/2014/main" id="{41BF2537-A788-48BE-B9B3-CD86BFEB19D8}"/>
              </a:ext>
            </a:extLst>
          </p:cNvPr>
          <p:cNvGrpSpPr>
            <a:grpSpLocks/>
          </p:cNvGrpSpPr>
          <p:nvPr/>
        </p:nvGrpSpPr>
        <p:grpSpPr bwMode="auto">
          <a:xfrm>
            <a:off x="5448300" y="2546350"/>
            <a:ext cx="404813" cy="493713"/>
            <a:chOff x="3713163" y="3284984"/>
            <a:chExt cx="404813" cy="493712"/>
          </a:xfrm>
        </p:grpSpPr>
        <p:sp>
          <p:nvSpPr>
            <p:cNvPr id="50235" name="Ellipse 75">
              <a:extLst>
                <a:ext uri="{FF2B5EF4-FFF2-40B4-BE49-F238E27FC236}">
                  <a16:creationId xmlns:a16="http://schemas.microsoft.com/office/drawing/2014/main" id="{2E259F39-5F85-48C3-9FB8-4906E503F80F}"/>
                </a:ext>
              </a:extLst>
            </p:cNvPr>
            <p:cNvSpPr>
              <a:spLocks noChangeAspect="1"/>
            </p:cNvSpPr>
            <p:nvPr/>
          </p:nvSpPr>
          <p:spPr bwMode="auto">
            <a:xfrm>
              <a:off x="3764758" y="3378200"/>
              <a:ext cx="288000" cy="288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0236" name="Rectangle 23">
              <a:extLst>
                <a:ext uri="{FF2B5EF4-FFF2-40B4-BE49-F238E27FC236}">
                  <a16:creationId xmlns:a16="http://schemas.microsoft.com/office/drawing/2014/main" id="{5D7BE97F-4539-43C2-96A6-98EB575D30DE}"/>
                </a:ext>
              </a:extLst>
            </p:cNvPr>
            <p:cNvSpPr>
              <a:spLocks noChangeArrowheads="1"/>
            </p:cNvSpPr>
            <p:nvPr/>
          </p:nvSpPr>
          <p:spPr bwMode="auto">
            <a:xfrm>
              <a:off x="3713163" y="3284984"/>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grpSp>
      <p:sp>
        <p:nvSpPr>
          <p:cNvPr id="50223" name="Rectangle 25">
            <a:extLst>
              <a:ext uri="{FF2B5EF4-FFF2-40B4-BE49-F238E27FC236}">
                <a16:creationId xmlns:a16="http://schemas.microsoft.com/office/drawing/2014/main" id="{379C7998-4595-4FA5-BE59-9AD6F1F7B2A8}"/>
              </a:ext>
            </a:extLst>
          </p:cNvPr>
          <p:cNvSpPr>
            <a:spLocks noChangeArrowheads="1"/>
          </p:cNvSpPr>
          <p:nvPr/>
        </p:nvSpPr>
        <p:spPr bwMode="auto">
          <a:xfrm>
            <a:off x="5319713" y="1306513"/>
            <a:ext cx="4079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0224" name="Rectangle 25">
            <a:extLst>
              <a:ext uri="{FF2B5EF4-FFF2-40B4-BE49-F238E27FC236}">
                <a16:creationId xmlns:a16="http://schemas.microsoft.com/office/drawing/2014/main" id="{EFB921EA-4C04-443C-8E6E-7CD00F599F41}"/>
              </a:ext>
            </a:extLst>
          </p:cNvPr>
          <p:cNvSpPr>
            <a:spLocks noChangeArrowheads="1"/>
          </p:cNvSpPr>
          <p:nvPr/>
        </p:nvSpPr>
        <p:spPr bwMode="auto">
          <a:xfrm>
            <a:off x="6105525" y="1306513"/>
            <a:ext cx="406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0225" name="Rectangle 25">
            <a:extLst>
              <a:ext uri="{FF2B5EF4-FFF2-40B4-BE49-F238E27FC236}">
                <a16:creationId xmlns:a16="http://schemas.microsoft.com/office/drawing/2014/main" id="{EF2CE08E-5962-47B1-8791-D310CF3232F8}"/>
              </a:ext>
            </a:extLst>
          </p:cNvPr>
          <p:cNvSpPr>
            <a:spLocks noChangeArrowheads="1"/>
          </p:cNvSpPr>
          <p:nvPr/>
        </p:nvSpPr>
        <p:spPr bwMode="auto">
          <a:xfrm>
            <a:off x="6164263" y="2962275"/>
            <a:ext cx="406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0226" name="Rectangle 25">
            <a:extLst>
              <a:ext uri="{FF2B5EF4-FFF2-40B4-BE49-F238E27FC236}">
                <a16:creationId xmlns:a16="http://schemas.microsoft.com/office/drawing/2014/main" id="{C2E52259-D51B-4562-BB22-D4BC361A51EE}"/>
              </a:ext>
            </a:extLst>
          </p:cNvPr>
          <p:cNvSpPr>
            <a:spLocks noChangeArrowheads="1"/>
          </p:cNvSpPr>
          <p:nvPr/>
        </p:nvSpPr>
        <p:spPr bwMode="auto">
          <a:xfrm>
            <a:off x="5194300" y="2940050"/>
            <a:ext cx="406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0227" name="Line 26">
            <a:extLst>
              <a:ext uri="{FF2B5EF4-FFF2-40B4-BE49-F238E27FC236}">
                <a16:creationId xmlns:a16="http://schemas.microsoft.com/office/drawing/2014/main" id="{3CBCD4B1-3FD8-4A92-A4B6-B6FD1898DAB8}"/>
              </a:ext>
            </a:extLst>
          </p:cNvPr>
          <p:cNvSpPr>
            <a:spLocks noChangeShapeType="1"/>
          </p:cNvSpPr>
          <p:nvPr/>
        </p:nvSpPr>
        <p:spPr bwMode="auto">
          <a:xfrm>
            <a:off x="5545138" y="1728788"/>
            <a:ext cx="73025" cy="13652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28" name="Line 26">
            <a:extLst>
              <a:ext uri="{FF2B5EF4-FFF2-40B4-BE49-F238E27FC236}">
                <a16:creationId xmlns:a16="http://schemas.microsoft.com/office/drawing/2014/main" id="{E7EF8D24-104D-416C-B2C5-3A48FCAA2360}"/>
              </a:ext>
            </a:extLst>
          </p:cNvPr>
          <p:cNvSpPr>
            <a:spLocks noChangeShapeType="1"/>
          </p:cNvSpPr>
          <p:nvPr/>
        </p:nvSpPr>
        <p:spPr bwMode="auto">
          <a:xfrm>
            <a:off x="6248400" y="2895600"/>
            <a:ext cx="73025" cy="13652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29" name="Line 26">
            <a:extLst>
              <a:ext uri="{FF2B5EF4-FFF2-40B4-BE49-F238E27FC236}">
                <a16:creationId xmlns:a16="http://schemas.microsoft.com/office/drawing/2014/main" id="{2D487090-736A-4692-8A90-8D53366EE435}"/>
              </a:ext>
            </a:extLst>
          </p:cNvPr>
          <p:cNvSpPr>
            <a:spLocks noChangeShapeType="1"/>
          </p:cNvSpPr>
          <p:nvPr/>
        </p:nvSpPr>
        <p:spPr bwMode="auto">
          <a:xfrm flipH="1">
            <a:off x="6186488" y="1725613"/>
            <a:ext cx="71437" cy="13652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0" name="Line 26">
            <a:extLst>
              <a:ext uri="{FF2B5EF4-FFF2-40B4-BE49-F238E27FC236}">
                <a16:creationId xmlns:a16="http://schemas.microsoft.com/office/drawing/2014/main" id="{F5DA3A0E-E1E3-4213-871B-AB3677C4A1AD}"/>
              </a:ext>
            </a:extLst>
          </p:cNvPr>
          <p:cNvSpPr>
            <a:spLocks noChangeShapeType="1"/>
          </p:cNvSpPr>
          <p:nvPr/>
        </p:nvSpPr>
        <p:spPr bwMode="auto">
          <a:xfrm flipH="1">
            <a:off x="5486400" y="2905125"/>
            <a:ext cx="71438" cy="13652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1" name="Line 26">
            <a:extLst>
              <a:ext uri="{FF2B5EF4-FFF2-40B4-BE49-F238E27FC236}">
                <a16:creationId xmlns:a16="http://schemas.microsoft.com/office/drawing/2014/main" id="{CCA49783-3A30-4263-8842-91803DE28196}"/>
              </a:ext>
            </a:extLst>
          </p:cNvPr>
          <p:cNvSpPr>
            <a:spLocks noChangeShapeType="1"/>
          </p:cNvSpPr>
          <p:nvPr/>
        </p:nvSpPr>
        <p:spPr bwMode="auto">
          <a:xfrm flipH="1">
            <a:off x="5600700" y="2173288"/>
            <a:ext cx="73025" cy="13811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2" name="Line 26">
            <a:extLst>
              <a:ext uri="{FF2B5EF4-FFF2-40B4-BE49-F238E27FC236}">
                <a16:creationId xmlns:a16="http://schemas.microsoft.com/office/drawing/2014/main" id="{0CFC89B5-B9AE-478B-A800-0DB7DB00093D}"/>
              </a:ext>
            </a:extLst>
          </p:cNvPr>
          <p:cNvSpPr>
            <a:spLocks noChangeShapeType="1"/>
          </p:cNvSpPr>
          <p:nvPr/>
        </p:nvSpPr>
        <p:spPr bwMode="auto">
          <a:xfrm>
            <a:off x="6124575" y="2176463"/>
            <a:ext cx="71438" cy="13652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3" name="Line 26">
            <a:extLst>
              <a:ext uri="{FF2B5EF4-FFF2-40B4-BE49-F238E27FC236}">
                <a16:creationId xmlns:a16="http://schemas.microsoft.com/office/drawing/2014/main" id="{6A74E711-8586-4C67-A7BA-5605C3EE7D48}"/>
              </a:ext>
            </a:extLst>
          </p:cNvPr>
          <p:cNvSpPr>
            <a:spLocks noChangeShapeType="1"/>
          </p:cNvSpPr>
          <p:nvPr/>
        </p:nvSpPr>
        <p:spPr bwMode="auto">
          <a:xfrm>
            <a:off x="5783263" y="2708275"/>
            <a:ext cx="179387"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TextBox 70">
            <a:extLst>
              <a:ext uri="{FF2B5EF4-FFF2-40B4-BE49-F238E27FC236}">
                <a16:creationId xmlns:a16="http://schemas.microsoft.com/office/drawing/2014/main" id="{EF97C3F8-7193-0144-9A5A-2EA4068ABC16}"/>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30</a:t>
            </a:r>
          </a:p>
        </p:txBody>
      </p:sp>
      <p:sp>
        <p:nvSpPr>
          <p:cNvPr id="3" name="Rectangle 24">
            <a:extLst>
              <a:ext uri="{FF2B5EF4-FFF2-40B4-BE49-F238E27FC236}">
                <a16:creationId xmlns:a16="http://schemas.microsoft.com/office/drawing/2014/main" id="{B2CE6490-463C-6055-49AC-3BF977516F73}"/>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76380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5">
            <a:extLst>
              <a:ext uri="{FF2B5EF4-FFF2-40B4-BE49-F238E27FC236}">
                <a16:creationId xmlns:a16="http://schemas.microsoft.com/office/drawing/2014/main" id="{7A4CAD65-780A-4E3C-9F8F-27504C2C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3475038"/>
            <a:ext cx="2719388"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6" name="Object 28">
            <a:extLst>
              <a:ext uri="{FF2B5EF4-FFF2-40B4-BE49-F238E27FC236}">
                <a16:creationId xmlns:a16="http://schemas.microsoft.com/office/drawing/2014/main" id="{53257EBE-7532-46E2-A69B-293048EF31D9}"/>
              </a:ext>
            </a:extLst>
          </p:cNvPr>
          <p:cNvGraphicFramePr>
            <a:graphicFrameLocks noChangeAspect="1"/>
          </p:cNvGraphicFramePr>
          <p:nvPr/>
        </p:nvGraphicFramePr>
        <p:xfrm>
          <a:off x="4191000" y="4565650"/>
          <a:ext cx="3746500" cy="1498600"/>
        </p:xfrm>
        <a:graphic>
          <a:graphicData uri="http://schemas.openxmlformats.org/presentationml/2006/ole">
            <mc:AlternateContent xmlns:mc="http://schemas.openxmlformats.org/markup-compatibility/2006">
              <mc:Choice xmlns:v="urn:schemas-microsoft-com:vml" Requires="v">
                <p:oleObj name="Image" r:id="rId4" imgW="0" imgH="0" progId="Photoshop.Image.10">
                  <p:embed/>
                </p:oleObj>
              </mc:Choice>
              <mc:Fallback>
                <p:oleObj name="Image" r:id="rId4" imgW="0" imgH="0" progId="Photoshop.Image.10">
                  <p:embed/>
                  <p:pic>
                    <p:nvPicPr>
                      <p:cNvPr id="52226" name="Object 28">
                        <a:extLst>
                          <a:ext uri="{FF2B5EF4-FFF2-40B4-BE49-F238E27FC236}">
                            <a16:creationId xmlns:a16="http://schemas.microsoft.com/office/drawing/2014/main" id="{53257EBE-7532-46E2-A69B-293048EF31D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4565650"/>
                        <a:ext cx="37465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2227" name="Picture 26">
            <a:extLst>
              <a:ext uri="{FF2B5EF4-FFF2-40B4-BE49-F238E27FC236}">
                <a16:creationId xmlns:a16="http://schemas.microsoft.com/office/drawing/2014/main" id="{532E3D62-D294-42E7-904D-C397405B9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1414463"/>
            <a:ext cx="158432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a:extLst>
              <a:ext uri="{FF2B5EF4-FFF2-40B4-BE49-F238E27FC236}">
                <a16:creationId xmlns:a16="http://schemas.microsoft.com/office/drawing/2014/main" id="{676E3331-01DC-4B3F-87B4-3244D4B222E1}"/>
              </a:ext>
            </a:extLst>
          </p:cNvPr>
          <p:cNvSpPr>
            <a:spLocks noChangeArrowheads="1"/>
          </p:cNvSpPr>
          <p:nvPr/>
        </p:nvSpPr>
        <p:spPr bwMode="auto">
          <a:xfrm>
            <a:off x="560388" y="879475"/>
            <a:ext cx="92932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	</a:t>
            </a:r>
            <a:r>
              <a:rPr lang="fr-FR" altLang="en-US" sz="2600" b="1" baseline="0">
                <a:solidFill>
                  <a:srgbClr val="CC0000"/>
                </a:solidFill>
                <a:latin typeface="Arial" panose="020B0604020202020204" pitchFamily="34" charset="0"/>
              </a:rPr>
              <a:t>polytétrafluoroéthylène (PTFE)                                                                          </a:t>
            </a:r>
            <a:endParaRPr lang="fr-CH" altLang="en-US" sz="2600" b="1" baseline="0">
              <a:solidFill>
                <a:srgbClr val="CC0000"/>
              </a:solidFill>
              <a:latin typeface="Arial" panose="020B0604020202020204" pitchFamily="34" charset="0"/>
            </a:endParaRPr>
          </a:p>
        </p:txBody>
      </p:sp>
      <p:sp>
        <p:nvSpPr>
          <p:cNvPr id="52230" name="Rectangle 4">
            <a:extLst>
              <a:ext uri="{FF2B5EF4-FFF2-40B4-BE49-F238E27FC236}">
                <a16:creationId xmlns:a16="http://schemas.microsoft.com/office/drawing/2014/main" id="{BF6A3052-5652-4E3C-B8CF-66DE7E0F09A3}"/>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52231" name="Rectangle 6">
            <a:extLst>
              <a:ext uri="{FF2B5EF4-FFF2-40B4-BE49-F238E27FC236}">
                <a16:creationId xmlns:a16="http://schemas.microsoft.com/office/drawing/2014/main" id="{44F84B1A-9F30-4502-A836-7B1B2810523B}"/>
              </a:ext>
            </a:extLst>
          </p:cNvPr>
          <p:cNvSpPr>
            <a:spLocks noChangeArrowheads="1"/>
          </p:cNvSpPr>
          <p:nvPr/>
        </p:nvSpPr>
        <p:spPr bwMode="auto">
          <a:xfrm>
            <a:off x="4143375" y="2271713"/>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2232" name="Rectangle 7">
            <a:extLst>
              <a:ext uri="{FF2B5EF4-FFF2-40B4-BE49-F238E27FC236}">
                <a16:creationId xmlns:a16="http://schemas.microsoft.com/office/drawing/2014/main" id="{47B78EEC-6031-484C-AF2C-BE887867C8C2}"/>
              </a:ext>
            </a:extLst>
          </p:cNvPr>
          <p:cNvSpPr>
            <a:spLocks noChangeArrowheads="1"/>
          </p:cNvSpPr>
          <p:nvPr/>
        </p:nvSpPr>
        <p:spPr bwMode="auto">
          <a:xfrm>
            <a:off x="3989388" y="19970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2233" name="Line 8">
            <a:extLst>
              <a:ext uri="{FF2B5EF4-FFF2-40B4-BE49-F238E27FC236}">
                <a16:creationId xmlns:a16="http://schemas.microsoft.com/office/drawing/2014/main" id="{4B27E9C7-860A-40C4-8C30-1F93AB43605B}"/>
              </a:ext>
            </a:extLst>
          </p:cNvPr>
          <p:cNvSpPr>
            <a:spLocks noChangeShapeType="1"/>
          </p:cNvSpPr>
          <p:nvPr/>
        </p:nvSpPr>
        <p:spPr bwMode="auto">
          <a:xfrm rot="5400000">
            <a:off x="4654550" y="1941513"/>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4" name="Rectangle 9">
            <a:extLst>
              <a:ext uri="{FF2B5EF4-FFF2-40B4-BE49-F238E27FC236}">
                <a16:creationId xmlns:a16="http://schemas.microsoft.com/office/drawing/2014/main" id="{1698B953-75A5-481D-8C19-DC649FE8EE78}"/>
              </a:ext>
            </a:extLst>
          </p:cNvPr>
          <p:cNvSpPr>
            <a:spLocks noChangeArrowheads="1"/>
          </p:cNvSpPr>
          <p:nvPr/>
        </p:nvSpPr>
        <p:spPr bwMode="auto">
          <a:xfrm>
            <a:off x="4006850" y="2574925"/>
            <a:ext cx="3698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F</a:t>
            </a:r>
            <a:endParaRPr lang="fr-CH" altLang="en-US" baseline="30000">
              <a:solidFill>
                <a:srgbClr val="CC0000"/>
              </a:solidFill>
              <a:latin typeface="Arial" panose="020B0604020202020204" pitchFamily="34" charset="0"/>
            </a:endParaRPr>
          </a:p>
        </p:txBody>
      </p:sp>
      <p:sp>
        <p:nvSpPr>
          <p:cNvPr id="52235" name="Rectangle 10">
            <a:extLst>
              <a:ext uri="{FF2B5EF4-FFF2-40B4-BE49-F238E27FC236}">
                <a16:creationId xmlns:a16="http://schemas.microsoft.com/office/drawing/2014/main" id="{D85CAAFE-FCB1-4C58-BB10-763B1403F4E5}"/>
              </a:ext>
            </a:extLst>
          </p:cNvPr>
          <p:cNvSpPr>
            <a:spLocks noChangeArrowheads="1"/>
          </p:cNvSpPr>
          <p:nvPr/>
        </p:nvSpPr>
        <p:spPr bwMode="auto">
          <a:xfrm>
            <a:off x="4006850" y="1414463"/>
            <a:ext cx="3698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F</a:t>
            </a:r>
            <a:endParaRPr lang="fr-CH" altLang="en-US" baseline="30000">
              <a:solidFill>
                <a:srgbClr val="CC0000"/>
              </a:solidFill>
              <a:latin typeface="Arial" panose="020B0604020202020204" pitchFamily="34" charset="0"/>
            </a:endParaRPr>
          </a:p>
        </p:txBody>
      </p:sp>
      <p:sp>
        <p:nvSpPr>
          <p:cNvPr id="52236" name="Line 11">
            <a:extLst>
              <a:ext uri="{FF2B5EF4-FFF2-40B4-BE49-F238E27FC236}">
                <a16:creationId xmlns:a16="http://schemas.microsoft.com/office/drawing/2014/main" id="{DC8DFCA8-CA3D-4F4D-B7BE-ECD027A7D64A}"/>
              </a:ext>
            </a:extLst>
          </p:cNvPr>
          <p:cNvSpPr>
            <a:spLocks noChangeShapeType="1"/>
          </p:cNvSpPr>
          <p:nvPr/>
        </p:nvSpPr>
        <p:spPr bwMode="auto">
          <a:xfrm>
            <a:off x="4191000" y="180975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7" name="Line 12">
            <a:extLst>
              <a:ext uri="{FF2B5EF4-FFF2-40B4-BE49-F238E27FC236}">
                <a16:creationId xmlns:a16="http://schemas.microsoft.com/office/drawing/2014/main" id="{C82F2F2D-16A1-4106-A48C-B402F63D287F}"/>
              </a:ext>
            </a:extLst>
          </p:cNvPr>
          <p:cNvSpPr>
            <a:spLocks noChangeShapeType="1"/>
          </p:cNvSpPr>
          <p:nvPr/>
        </p:nvSpPr>
        <p:spPr bwMode="auto">
          <a:xfrm>
            <a:off x="4191000" y="241458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8" name="Line 13">
            <a:extLst>
              <a:ext uri="{FF2B5EF4-FFF2-40B4-BE49-F238E27FC236}">
                <a16:creationId xmlns:a16="http://schemas.microsoft.com/office/drawing/2014/main" id="{E60CEF64-3B4E-4DB2-AF19-7CCA4ED03028}"/>
              </a:ext>
            </a:extLst>
          </p:cNvPr>
          <p:cNvSpPr>
            <a:spLocks noChangeShapeType="1"/>
          </p:cNvSpPr>
          <p:nvPr/>
        </p:nvSpPr>
        <p:spPr bwMode="auto">
          <a:xfrm rot="5400000">
            <a:off x="3678238" y="1943100"/>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9" name="Rectangle 14">
            <a:extLst>
              <a:ext uri="{FF2B5EF4-FFF2-40B4-BE49-F238E27FC236}">
                <a16:creationId xmlns:a16="http://schemas.microsoft.com/office/drawing/2014/main" id="{65487F5C-E8DB-4535-A9DF-A96013C96811}"/>
              </a:ext>
            </a:extLst>
          </p:cNvPr>
          <p:cNvSpPr>
            <a:spLocks noChangeArrowheads="1"/>
          </p:cNvSpPr>
          <p:nvPr/>
        </p:nvSpPr>
        <p:spPr bwMode="auto">
          <a:xfrm>
            <a:off x="4997450" y="19954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2240" name="Line 15">
            <a:extLst>
              <a:ext uri="{FF2B5EF4-FFF2-40B4-BE49-F238E27FC236}">
                <a16:creationId xmlns:a16="http://schemas.microsoft.com/office/drawing/2014/main" id="{19DB5AC3-FACB-4C8F-B25E-F62207A0B421}"/>
              </a:ext>
            </a:extLst>
          </p:cNvPr>
          <p:cNvSpPr>
            <a:spLocks noChangeShapeType="1"/>
          </p:cNvSpPr>
          <p:nvPr/>
        </p:nvSpPr>
        <p:spPr bwMode="auto">
          <a:xfrm rot="5400000">
            <a:off x="5662613" y="1939925"/>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1" name="Rectangle 16">
            <a:extLst>
              <a:ext uri="{FF2B5EF4-FFF2-40B4-BE49-F238E27FC236}">
                <a16:creationId xmlns:a16="http://schemas.microsoft.com/office/drawing/2014/main" id="{68B4C2B5-3D53-49DC-9407-79BFEC6BE320}"/>
              </a:ext>
            </a:extLst>
          </p:cNvPr>
          <p:cNvSpPr>
            <a:spLocks noChangeArrowheads="1"/>
          </p:cNvSpPr>
          <p:nvPr/>
        </p:nvSpPr>
        <p:spPr bwMode="auto">
          <a:xfrm>
            <a:off x="5013325" y="1412875"/>
            <a:ext cx="3698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F</a:t>
            </a:r>
            <a:endParaRPr lang="fr-CH" altLang="en-US" baseline="30000">
              <a:solidFill>
                <a:srgbClr val="CC0000"/>
              </a:solidFill>
              <a:latin typeface="Arial" panose="020B0604020202020204" pitchFamily="34" charset="0"/>
            </a:endParaRPr>
          </a:p>
        </p:txBody>
      </p:sp>
      <p:sp>
        <p:nvSpPr>
          <p:cNvPr id="52242" name="Line 17">
            <a:extLst>
              <a:ext uri="{FF2B5EF4-FFF2-40B4-BE49-F238E27FC236}">
                <a16:creationId xmlns:a16="http://schemas.microsoft.com/office/drawing/2014/main" id="{300D19F1-200F-4F1A-AC46-17458E7D6B31}"/>
              </a:ext>
            </a:extLst>
          </p:cNvPr>
          <p:cNvSpPr>
            <a:spLocks noChangeShapeType="1"/>
          </p:cNvSpPr>
          <p:nvPr/>
        </p:nvSpPr>
        <p:spPr bwMode="auto">
          <a:xfrm>
            <a:off x="5199063" y="1808163"/>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18">
            <a:extLst>
              <a:ext uri="{FF2B5EF4-FFF2-40B4-BE49-F238E27FC236}">
                <a16:creationId xmlns:a16="http://schemas.microsoft.com/office/drawing/2014/main" id="{7676ECD9-3BF2-4CD2-8C00-34C88F482F7E}"/>
              </a:ext>
            </a:extLst>
          </p:cNvPr>
          <p:cNvSpPr>
            <a:spLocks noChangeShapeType="1"/>
          </p:cNvSpPr>
          <p:nvPr/>
        </p:nvSpPr>
        <p:spPr bwMode="auto">
          <a:xfrm>
            <a:off x="5199063" y="2413000"/>
            <a:ext cx="0" cy="260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Rectangle 19">
            <a:extLst>
              <a:ext uri="{FF2B5EF4-FFF2-40B4-BE49-F238E27FC236}">
                <a16:creationId xmlns:a16="http://schemas.microsoft.com/office/drawing/2014/main" id="{83CE2BF8-3540-44CB-B32F-84A64B2DDE75}"/>
              </a:ext>
            </a:extLst>
          </p:cNvPr>
          <p:cNvSpPr>
            <a:spLocks noChangeArrowheads="1"/>
          </p:cNvSpPr>
          <p:nvPr/>
        </p:nvSpPr>
        <p:spPr bwMode="auto">
          <a:xfrm>
            <a:off x="5942013"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2245" name="Rectangle 20">
            <a:extLst>
              <a:ext uri="{FF2B5EF4-FFF2-40B4-BE49-F238E27FC236}">
                <a16:creationId xmlns:a16="http://schemas.microsoft.com/office/drawing/2014/main" id="{BB5FD1BC-7F7F-4FBE-9728-F9BEABB4E62F}"/>
              </a:ext>
            </a:extLst>
          </p:cNvPr>
          <p:cNvSpPr>
            <a:spLocks noChangeArrowheads="1"/>
          </p:cNvSpPr>
          <p:nvPr/>
        </p:nvSpPr>
        <p:spPr bwMode="auto">
          <a:xfrm>
            <a:off x="2865438"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2246" name="Rectangle 21">
            <a:extLst>
              <a:ext uri="{FF2B5EF4-FFF2-40B4-BE49-F238E27FC236}">
                <a16:creationId xmlns:a16="http://schemas.microsoft.com/office/drawing/2014/main" id="{84D24A4E-BFAA-49FC-9E5B-37DE2D28BA4F}"/>
              </a:ext>
            </a:extLst>
          </p:cNvPr>
          <p:cNvSpPr>
            <a:spLocks noChangeArrowheads="1"/>
          </p:cNvSpPr>
          <p:nvPr/>
        </p:nvSpPr>
        <p:spPr bwMode="auto">
          <a:xfrm>
            <a:off x="5008563" y="2574925"/>
            <a:ext cx="3698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F</a:t>
            </a:r>
            <a:endParaRPr lang="fr-CH" altLang="en-US" baseline="30000">
              <a:solidFill>
                <a:srgbClr val="CC0000"/>
              </a:solidFill>
              <a:latin typeface="Arial" panose="020B0604020202020204" pitchFamily="34" charset="0"/>
            </a:endParaRPr>
          </a:p>
        </p:txBody>
      </p:sp>
      <p:sp>
        <p:nvSpPr>
          <p:cNvPr id="52247" name="Rectangle 22">
            <a:extLst>
              <a:ext uri="{FF2B5EF4-FFF2-40B4-BE49-F238E27FC236}">
                <a16:creationId xmlns:a16="http://schemas.microsoft.com/office/drawing/2014/main" id="{17270864-EB90-41FB-B568-F38C57E2EDF1}"/>
              </a:ext>
            </a:extLst>
          </p:cNvPr>
          <p:cNvSpPr>
            <a:spLocks noChangeArrowheads="1"/>
          </p:cNvSpPr>
          <p:nvPr/>
        </p:nvSpPr>
        <p:spPr bwMode="auto">
          <a:xfrm>
            <a:off x="2073275" y="3079750"/>
            <a:ext cx="54006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Plus connus sous le nom de </a:t>
            </a:r>
            <a:r>
              <a:rPr lang="fr-FR" altLang="en-US" sz="2200" b="1" baseline="0">
                <a:solidFill>
                  <a:srgbClr val="CC0000"/>
                </a:solidFill>
                <a:latin typeface="Arial" panose="020B0604020202020204" pitchFamily="34" charset="0"/>
              </a:rPr>
              <a:t>téflon</a:t>
            </a:r>
          </a:p>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Antiadhésif , revêtements, lubrifiant</a:t>
            </a:r>
          </a:p>
        </p:txBody>
      </p:sp>
      <p:graphicFrame>
        <p:nvGraphicFramePr>
          <p:cNvPr id="52248" name="Object 27">
            <a:extLst>
              <a:ext uri="{FF2B5EF4-FFF2-40B4-BE49-F238E27FC236}">
                <a16:creationId xmlns:a16="http://schemas.microsoft.com/office/drawing/2014/main" id="{F6A8BEE6-993E-4047-8906-BD6052044AFA}"/>
              </a:ext>
            </a:extLst>
          </p:cNvPr>
          <p:cNvGraphicFramePr>
            <a:graphicFrameLocks noChangeAspect="1"/>
          </p:cNvGraphicFramePr>
          <p:nvPr/>
        </p:nvGraphicFramePr>
        <p:xfrm>
          <a:off x="1120775" y="4211638"/>
          <a:ext cx="3238500" cy="2414587"/>
        </p:xfrm>
        <a:graphic>
          <a:graphicData uri="http://schemas.openxmlformats.org/presentationml/2006/ole">
            <mc:AlternateContent xmlns:mc="http://schemas.openxmlformats.org/markup-compatibility/2006">
              <mc:Choice xmlns:v="urn:schemas-microsoft-com:vml" Requires="v">
                <p:oleObj name="Image" r:id="rId7" imgW="0" imgH="0" progId="Photoshop.Image.10">
                  <p:embed/>
                </p:oleObj>
              </mc:Choice>
              <mc:Fallback>
                <p:oleObj name="Image" r:id="rId7" imgW="0" imgH="0" progId="Photoshop.Image.10">
                  <p:embed/>
                  <p:pic>
                    <p:nvPicPr>
                      <p:cNvPr id="52248" name="Object 27">
                        <a:extLst>
                          <a:ext uri="{FF2B5EF4-FFF2-40B4-BE49-F238E27FC236}">
                            <a16:creationId xmlns:a16="http://schemas.microsoft.com/office/drawing/2014/main" id="{F6A8BEE6-993E-4047-8906-BD6052044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4211638"/>
                        <a:ext cx="32385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6" name="TextBox 25">
            <a:extLst>
              <a:ext uri="{FF2B5EF4-FFF2-40B4-BE49-F238E27FC236}">
                <a16:creationId xmlns:a16="http://schemas.microsoft.com/office/drawing/2014/main" id="{47E811FA-B845-6646-B064-8D5A557FD6EA}"/>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35</a:t>
            </a:r>
          </a:p>
        </p:txBody>
      </p:sp>
      <p:sp>
        <p:nvSpPr>
          <p:cNvPr id="3" name="Rectangle 24">
            <a:extLst>
              <a:ext uri="{FF2B5EF4-FFF2-40B4-BE49-F238E27FC236}">
                <a16:creationId xmlns:a16="http://schemas.microsoft.com/office/drawing/2014/main" id="{23152066-4821-5477-CF36-04130D7D8AF4}"/>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471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72">
            <a:extLst>
              <a:ext uri="{FF2B5EF4-FFF2-40B4-BE49-F238E27FC236}">
                <a16:creationId xmlns:a16="http://schemas.microsoft.com/office/drawing/2014/main" id="{93291914-9D89-495A-8D95-F1851FF2C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3068638"/>
            <a:ext cx="2068512"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70">
            <a:extLst>
              <a:ext uri="{FF2B5EF4-FFF2-40B4-BE49-F238E27FC236}">
                <a16:creationId xmlns:a16="http://schemas.microsoft.com/office/drawing/2014/main" id="{123858E5-0BB3-41B7-A8FA-2CA7BD2D9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063" y="4926013"/>
            <a:ext cx="28797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9">
            <a:extLst>
              <a:ext uri="{FF2B5EF4-FFF2-40B4-BE49-F238E27FC236}">
                <a16:creationId xmlns:a16="http://schemas.microsoft.com/office/drawing/2014/main" id="{14BA5DFC-5EFA-4579-AB7D-C50952A53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963" y="406876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8">
            <a:extLst>
              <a:ext uri="{FF2B5EF4-FFF2-40B4-BE49-F238E27FC236}">
                <a16:creationId xmlns:a16="http://schemas.microsoft.com/office/drawing/2014/main" id="{1DD3860D-F0D3-4F5A-9B33-427AA3BF1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0513" y="5254625"/>
            <a:ext cx="14398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277" name="Object 67">
            <a:extLst>
              <a:ext uri="{FF2B5EF4-FFF2-40B4-BE49-F238E27FC236}">
                <a16:creationId xmlns:a16="http://schemas.microsoft.com/office/drawing/2014/main" id="{836B9470-9203-42A9-873A-A2C0C99E86CE}"/>
              </a:ext>
            </a:extLst>
          </p:cNvPr>
          <p:cNvGraphicFramePr>
            <a:graphicFrameLocks noChangeAspect="1"/>
          </p:cNvGraphicFramePr>
          <p:nvPr/>
        </p:nvGraphicFramePr>
        <p:xfrm>
          <a:off x="776288" y="3429000"/>
          <a:ext cx="2924175" cy="2460625"/>
        </p:xfrm>
        <a:graphic>
          <a:graphicData uri="http://schemas.openxmlformats.org/presentationml/2006/ole">
            <mc:AlternateContent xmlns:mc="http://schemas.openxmlformats.org/markup-compatibility/2006">
              <mc:Choice xmlns:v="urn:schemas-microsoft-com:vml" Requires="v">
                <p:oleObj name="Image" r:id="rId7" imgW="0" imgH="0" progId="Photoshop.Image.10">
                  <p:embed/>
                </p:oleObj>
              </mc:Choice>
              <mc:Fallback>
                <p:oleObj name="Image" r:id="rId7" imgW="0" imgH="0" progId="Photoshop.Image.10">
                  <p:embed/>
                  <p:pic>
                    <p:nvPicPr>
                      <p:cNvPr id="54277" name="Object 67">
                        <a:extLst>
                          <a:ext uri="{FF2B5EF4-FFF2-40B4-BE49-F238E27FC236}">
                            <a16:creationId xmlns:a16="http://schemas.microsoft.com/office/drawing/2014/main" id="{836B9470-9203-42A9-873A-A2C0C99E86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288" y="3429000"/>
                        <a:ext cx="2924175"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4278" name="Object 66">
            <a:extLst>
              <a:ext uri="{FF2B5EF4-FFF2-40B4-BE49-F238E27FC236}">
                <a16:creationId xmlns:a16="http://schemas.microsoft.com/office/drawing/2014/main" id="{B982AE3D-9965-4428-8087-4BD3E8F7FC24}"/>
              </a:ext>
            </a:extLst>
          </p:cNvPr>
          <p:cNvGraphicFramePr>
            <a:graphicFrameLocks noChangeAspect="1"/>
          </p:cNvGraphicFramePr>
          <p:nvPr/>
        </p:nvGraphicFramePr>
        <p:xfrm>
          <a:off x="273050" y="1808163"/>
          <a:ext cx="2592388" cy="2312987"/>
        </p:xfrm>
        <a:graphic>
          <a:graphicData uri="http://schemas.openxmlformats.org/presentationml/2006/ole">
            <mc:AlternateContent xmlns:mc="http://schemas.openxmlformats.org/markup-compatibility/2006">
              <mc:Choice xmlns:v="urn:schemas-microsoft-com:vml" Requires="v">
                <p:oleObj name="Image" r:id="rId9" imgW="0" imgH="0" progId="Photoshop.Image.10">
                  <p:embed/>
                </p:oleObj>
              </mc:Choice>
              <mc:Fallback>
                <p:oleObj name="Image" r:id="rId9" imgW="0" imgH="0" progId="Photoshop.Image.10">
                  <p:embed/>
                  <p:pic>
                    <p:nvPicPr>
                      <p:cNvPr id="54278" name="Object 66">
                        <a:extLst>
                          <a:ext uri="{FF2B5EF4-FFF2-40B4-BE49-F238E27FC236}">
                            <a16:creationId xmlns:a16="http://schemas.microsoft.com/office/drawing/2014/main" id="{B982AE3D-9965-4428-8087-4BD3E8F7FC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050" y="1808163"/>
                        <a:ext cx="2592388" cy="231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4280" name="Rectangle 3">
            <a:extLst>
              <a:ext uri="{FF2B5EF4-FFF2-40B4-BE49-F238E27FC236}">
                <a16:creationId xmlns:a16="http://schemas.microsoft.com/office/drawing/2014/main" id="{F774CF7A-62E3-4FC8-8FB6-73176515DCE3}"/>
              </a:ext>
            </a:extLst>
          </p:cNvPr>
          <p:cNvSpPr>
            <a:spLocks noChangeArrowheads="1"/>
          </p:cNvSpPr>
          <p:nvPr/>
        </p:nvSpPr>
        <p:spPr bwMode="auto">
          <a:xfrm>
            <a:off x="560388" y="879475"/>
            <a:ext cx="90011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	</a:t>
            </a:r>
            <a:r>
              <a:rPr lang="fr-FR" altLang="en-US" sz="2600" b="1" baseline="0">
                <a:solidFill>
                  <a:srgbClr val="CC0000"/>
                </a:solidFill>
                <a:latin typeface="Arial" panose="020B0604020202020204" pitchFamily="34" charset="0"/>
              </a:rPr>
              <a:t>polychlorure de vynile (PVC)</a:t>
            </a:r>
            <a:endParaRPr lang="fr-CH" altLang="en-US" sz="2000" b="1" baseline="0">
              <a:solidFill>
                <a:srgbClr val="CC0000"/>
              </a:solidFill>
              <a:latin typeface="Arial" panose="020B0604020202020204" pitchFamily="34" charset="0"/>
            </a:endParaRPr>
          </a:p>
        </p:txBody>
      </p:sp>
      <p:sp>
        <p:nvSpPr>
          <p:cNvPr id="54281" name="Rectangle 4">
            <a:extLst>
              <a:ext uri="{FF2B5EF4-FFF2-40B4-BE49-F238E27FC236}">
                <a16:creationId xmlns:a16="http://schemas.microsoft.com/office/drawing/2014/main" id="{43705167-2759-47D9-B84A-2B900461A673}"/>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54282" name="Rectangle 38">
            <a:extLst>
              <a:ext uri="{FF2B5EF4-FFF2-40B4-BE49-F238E27FC236}">
                <a16:creationId xmlns:a16="http://schemas.microsoft.com/office/drawing/2014/main" id="{A1F20985-F3D6-49A0-8EA7-874C841AF915}"/>
              </a:ext>
            </a:extLst>
          </p:cNvPr>
          <p:cNvSpPr>
            <a:spLocks noChangeArrowheads="1"/>
          </p:cNvSpPr>
          <p:nvPr/>
        </p:nvSpPr>
        <p:spPr bwMode="auto">
          <a:xfrm>
            <a:off x="4143375" y="2271713"/>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4283" name="Rectangle 39">
            <a:extLst>
              <a:ext uri="{FF2B5EF4-FFF2-40B4-BE49-F238E27FC236}">
                <a16:creationId xmlns:a16="http://schemas.microsoft.com/office/drawing/2014/main" id="{B57896E2-39F9-47D0-A551-934E10A0941E}"/>
              </a:ext>
            </a:extLst>
          </p:cNvPr>
          <p:cNvSpPr>
            <a:spLocks noChangeArrowheads="1"/>
          </p:cNvSpPr>
          <p:nvPr/>
        </p:nvSpPr>
        <p:spPr bwMode="auto">
          <a:xfrm>
            <a:off x="3989388" y="19970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4284" name="Line 40">
            <a:extLst>
              <a:ext uri="{FF2B5EF4-FFF2-40B4-BE49-F238E27FC236}">
                <a16:creationId xmlns:a16="http://schemas.microsoft.com/office/drawing/2014/main" id="{A4CB5056-D4C6-459D-8F06-739E5AD88A08}"/>
              </a:ext>
            </a:extLst>
          </p:cNvPr>
          <p:cNvSpPr>
            <a:spLocks noChangeShapeType="1"/>
          </p:cNvSpPr>
          <p:nvPr/>
        </p:nvSpPr>
        <p:spPr bwMode="auto">
          <a:xfrm rot="5400000">
            <a:off x="4654550" y="1941513"/>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5" name="Rectangle 41">
            <a:extLst>
              <a:ext uri="{FF2B5EF4-FFF2-40B4-BE49-F238E27FC236}">
                <a16:creationId xmlns:a16="http://schemas.microsoft.com/office/drawing/2014/main" id="{33AE6AF4-0F93-4018-AE5E-D35119E94E9B}"/>
              </a:ext>
            </a:extLst>
          </p:cNvPr>
          <p:cNvSpPr>
            <a:spLocks noChangeArrowheads="1"/>
          </p:cNvSpPr>
          <p:nvPr/>
        </p:nvSpPr>
        <p:spPr bwMode="auto">
          <a:xfrm>
            <a:off x="3989388" y="257492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4286" name="Rectangle 42">
            <a:extLst>
              <a:ext uri="{FF2B5EF4-FFF2-40B4-BE49-F238E27FC236}">
                <a16:creationId xmlns:a16="http://schemas.microsoft.com/office/drawing/2014/main" id="{AF58A0DA-3DC4-4645-9467-F61AA1F418CC}"/>
              </a:ext>
            </a:extLst>
          </p:cNvPr>
          <p:cNvSpPr>
            <a:spLocks noChangeArrowheads="1"/>
          </p:cNvSpPr>
          <p:nvPr/>
        </p:nvSpPr>
        <p:spPr bwMode="auto">
          <a:xfrm>
            <a:off x="3987800" y="141446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4287" name="Line 43">
            <a:extLst>
              <a:ext uri="{FF2B5EF4-FFF2-40B4-BE49-F238E27FC236}">
                <a16:creationId xmlns:a16="http://schemas.microsoft.com/office/drawing/2014/main" id="{D7F500DC-02C5-4AC6-BE59-AFB649A15724}"/>
              </a:ext>
            </a:extLst>
          </p:cNvPr>
          <p:cNvSpPr>
            <a:spLocks noChangeShapeType="1"/>
          </p:cNvSpPr>
          <p:nvPr/>
        </p:nvSpPr>
        <p:spPr bwMode="auto">
          <a:xfrm>
            <a:off x="4191000" y="180975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8" name="Line 44">
            <a:extLst>
              <a:ext uri="{FF2B5EF4-FFF2-40B4-BE49-F238E27FC236}">
                <a16:creationId xmlns:a16="http://schemas.microsoft.com/office/drawing/2014/main" id="{338E7F22-F6C7-4127-8289-F2E43F9435CC}"/>
              </a:ext>
            </a:extLst>
          </p:cNvPr>
          <p:cNvSpPr>
            <a:spLocks noChangeShapeType="1"/>
          </p:cNvSpPr>
          <p:nvPr/>
        </p:nvSpPr>
        <p:spPr bwMode="auto">
          <a:xfrm>
            <a:off x="4191000" y="241458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9" name="Line 45">
            <a:extLst>
              <a:ext uri="{FF2B5EF4-FFF2-40B4-BE49-F238E27FC236}">
                <a16:creationId xmlns:a16="http://schemas.microsoft.com/office/drawing/2014/main" id="{246071C7-6E68-410A-BB37-816946C8FABC}"/>
              </a:ext>
            </a:extLst>
          </p:cNvPr>
          <p:cNvSpPr>
            <a:spLocks noChangeShapeType="1"/>
          </p:cNvSpPr>
          <p:nvPr/>
        </p:nvSpPr>
        <p:spPr bwMode="auto">
          <a:xfrm rot="5400000">
            <a:off x="3678238" y="1943100"/>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0" name="Rectangle 47">
            <a:extLst>
              <a:ext uri="{FF2B5EF4-FFF2-40B4-BE49-F238E27FC236}">
                <a16:creationId xmlns:a16="http://schemas.microsoft.com/office/drawing/2014/main" id="{7B0E8DEC-3A7B-4640-9BD5-04C1A1032CD8}"/>
              </a:ext>
            </a:extLst>
          </p:cNvPr>
          <p:cNvSpPr>
            <a:spLocks noChangeArrowheads="1"/>
          </p:cNvSpPr>
          <p:nvPr/>
        </p:nvSpPr>
        <p:spPr bwMode="auto">
          <a:xfrm>
            <a:off x="4997450" y="19954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4291" name="Line 48">
            <a:extLst>
              <a:ext uri="{FF2B5EF4-FFF2-40B4-BE49-F238E27FC236}">
                <a16:creationId xmlns:a16="http://schemas.microsoft.com/office/drawing/2014/main" id="{8C4171D0-AA55-4472-B950-1D52D257CB00}"/>
              </a:ext>
            </a:extLst>
          </p:cNvPr>
          <p:cNvSpPr>
            <a:spLocks noChangeShapeType="1"/>
          </p:cNvSpPr>
          <p:nvPr/>
        </p:nvSpPr>
        <p:spPr bwMode="auto">
          <a:xfrm rot="5400000">
            <a:off x="5662613" y="1939925"/>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2" name="Rectangle 49">
            <a:extLst>
              <a:ext uri="{FF2B5EF4-FFF2-40B4-BE49-F238E27FC236}">
                <a16:creationId xmlns:a16="http://schemas.microsoft.com/office/drawing/2014/main" id="{712872E9-C20F-4527-906E-F83C05C182D1}"/>
              </a:ext>
            </a:extLst>
          </p:cNvPr>
          <p:cNvSpPr>
            <a:spLocks noChangeArrowheads="1"/>
          </p:cNvSpPr>
          <p:nvPr/>
        </p:nvSpPr>
        <p:spPr bwMode="auto">
          <a:xfrm>
            <a:off x="4995863" y="14128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4293" name="Line 50">
            <a:extLst>
              <a:ext uri="{FF2B5EF4-FFF2-40B4-BE49-F238E27FC236}">
                <a16:creationId xmlns:a16="http://schemas.microsoft.com/office/drawing/2014/main" id="{7679D2BB-2B3A-4022-9401-D2202C552D40}"/>
              </a:ext>
            </a:extLst>
          </p:cNvPr>
          <p:cNvSpPr>
            <a:spLocks noChangeShapeType="1"/>
          </p:cNvSpPr>
          <p:nvPr/>
        </p:nvSpPr>
        <p:spPr bwMode="auto">
          <a:xfrm>
            <a:off x="5199063" y="1808163"/>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4" name="Line 51">
            <a:extLst>
              <a:ext uri="{FF2B5EF4-FFF2-40B4-BE49-F238E27FC236}">
                <a16:creationId xmlns:a16="http://schemas.microsoft.com/office/drawing/2014/main" id="{A85DCBF4-F459-4E7A-994B-A5168B5F38A1}"/>
              </a:ext>
            </a:extLst>
          </p:cNvPr>
          <p:cNvSpPr>
            <a:spLocks noChangeShapeType="1"/>
          </p:cNvSpPr>
          <p:nvPr/>
        </p:nvSpPr>
        <p:spPr bwMode="auto">
          <a:xfrm>
            <a:off x="5199063" y="2413000"/>
            <a:ext cx="0" cy="260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5" name="Rectangle 52">
            <a:extLst>
              <a:ext uri="{FF2B5EF4-FFF2-40B4-BE49-F238E27FC236}">
                <a16:creationId xmlns:a16="http://schemas.microsoft.com/office/drawing/2014/main" id="{0AB85848-15F4-4E2F-8FF0-194897BDA611}"/>
              </a:ext>
            </a:extLst>
          </p:cNvPr>
          <p:cNvSpPr>
            <a:spLocks noChangeArrowheads="1"/>
          </p:cNvSpPr>
          <p:nvPr/>
        </p:nvSpPr>
        <p:spPr bwMode="auto">
          <a:xfrm>
            <a:off x="5942013"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4296" name="Rectangle 53">
            <a:extLst>
              <a:ext uri="{FF2B5EF4-FFF2-40B4-BE49-F238E27FC236}">
                <a16:creationId xmlns:a16="http://schemas.microsoft.com/office/drawing/2014/main" id="{32F7FE9C-12FD-45CA-AB0D-B6075C9CE474}"/>
              </a:ext>
            </a:extLst>
          </p:cNvPr>
          <p:cNvSpPr>
            <a:spLocks noChangeArrowheads="1"/>
          </p:cNvSpPr>
          <p:nvPr/>
        </p:nvSpPr>
        <p:spPr bwMode="auto">
          <a:xfrm>
            <a:off x="2865438"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4297" name="Rectangle 65">
            <a:extLst>
              <a:ext uri="{FF2B5EF4-FFF2-40B4-BE49-F238E27FC236}">
                <a16:creationId xmlns:a16="http://schemas.microsoft.com/office/drawing/2014/main" id="{94E06777-20CB-4550-8E9C-4022D04F8EA2}"/>
              </a:ext>
            </a:extLst>
          </p:cNvPr>
          <p:cNvSpPr>
            <a:spLocks noChangeArrowheads="1"/>
          </p:cNvSpPr>
          <p:nvPr/>
        </p:nvSpPr>
        <p:spPr bwMode="auto">
          <a:xfrm>
            <a:off x="4949825" y="2574925"/>
            <a:ext cx="4889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Cl</a:t>
            </a:r>
            <a:endParaRPr lang="fr-CH" altLang="en-US" baseline="30000">
              <a:solidFill>
                <a:srgbClr val="CC0000"/>
              </a:solidFill>
              <a:latin typeface="Arial" panose="020B0604020202020204" pitchFamily="34" charset="0"/>
            </a:endParaRPr>
          </a:p>
        </p:txBody>
      </p:sp>
      <p:sp>
        <p:nvSpPr>
          <p:cNvPr id="54298" name="Rectangle 73">
            <a:extLst>
              <a:ext uri="{FF2B5EF4-FFF2-40B4-BE49-F238E27FC236}">
                <a16:creationId xmlns:a16="http://schemas.microsoft.com/office/drawing/2014/main" id="{29DE832D-2F93-4FCF-8704-0F6D5581AAD5}"/>
              </a:ext>
            </a:extLst>
          </p:cNvPr>
          <p:cNvSpPr>
            <a:spLocks noChangeArrowheads="1"/>
          </p:cNvSpPr>
          <p:nvPr/>
        </p:nvSpPr>
        <p:spPr bwMode="auto">
          <a:xfrm>
            <a:off x="3871913" y="3255963"/>
            <a:ext cx="37449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Résistant à l</a:t>
            </a:r>
            <a:r>
              <a:rPr lang="ja-JP" altLang="fr-FR" sz="2200" b="1" baseline="0">
                <a:solidFill>
                  <a:srgbClr val="000066"/>
                </a:solidFill>
                <a:latin typeface="Arial" panose="020B0604020202020204" pitchFamily="34" charset="0"/>
              </a:rPr>
              <a:t>’</a:t>
            </a:r>
            <a:r>
              <a:rPr lang="fr-FR" altLang="ja-JP" sz="2200" b="1" baseline="0">
                <a:solidFill>
                  <a:srgbClr val="000066"/>
                </a:solidFill>
                <a:latin typeface="Arial" panose="020B0604020202020204" pitchFamily="34" charset="0"/>
              </a:rPr>
              <a:t>eau et au feu</a:t>
            </a:r>
            <a:endParaRPr lang="fr-CH" altLang="en-US" sz="2200" b="1" baseline="0">
              <a:solidFill>
                <a:srgbClr val="CC0000"/>
              </a:solidFill>
              <a:latin typeface="Arial" panose="020B0604020202020204" pitchFamily="34" charset="0"/>
            </a:endParaRPr>
          </a:p>
        </p:txBody>
      </p:sp>
      <p:sp>
        <p:nvSpPr>
          <p:cNvPr id="28" name="TextBox 27">
            <a:extLst>
              <a:ext uri="{FF2B5EF4-FFF2-40B4-BE49-F238E27FC236}">
                <a16:creationId xmlns:a16="http://schemas.microsoft.com/office/drawing/2014/main" id="{735A6115-E51A-4E40-88F0-BBA4DA7F53C5}"/>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36</a:t>
            </a:r>
          </a:p>
        </p:txBody>
      </p:sp>
      <p:sp>
        <p:nvSpPr>
          <p:cNvPr id="3" name="Rectangle 24">
            <a:extLst>
              <a:ext uri="{FF2B5EF4-FFF2-40B4-BE49-F238E27FC236}">
                <a16:creationId xmlns:a16="http://schemas.microsoft.com/office/drawing/2014/main" id="{CD15ECAF-6247-3A8F-CDDE-091A2CB5A4C1}"/>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486664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100">
            <a:extLst>
              <a:ext uri="{FF2B5EF4-FFF2-40B4-BE49-F238E27FC236}">
                <a16:creationId xmlns:a16="http://schemas.microsoft.com/office/drawing/2014/main" id="{7ABB43C3-21FA-4AE5-A217-A5D2845D9CBC}"/>
              </a:ext>
            </a:extLst>
          </p:cNvPr>
          <p:cNvGraphicFramePr>
            <a:graphicFrameLocks noChangeAspect="1"/>
          </p:cNvGraphicFramePr>
          <p:nvPr/>
        </p:nvGraphicFramePr>
        <p:xfrm>
          <a:off x="6735763" y="4581525"/>
          <a:ext cx="2947987" cy="2232025"/>
        </p:xfrm>
        <a:graphic>
          <a:graphicData uri="http://schemas.openxmlformats.org/presentationml/2006/ole">
            <mc:AlternateContent xmlns:mc="http://schemas.openxmlformats.org/markup-compatibility/2006">
              <mc:Choice xmlns:v="urn:schemas-microsoft-com:vml" Requires="v">
                <p:oleObj name="Image" r:id="rId3" imgW="0" imgH="0" progId="Photoshop.Image.10">
                  <p:embed/>
                </p:oleObj>
              </mc:Choice>
              <mc:Fallback>
                <p:oleObj name="Image" r:id="rId3" imgW="0" imgH="0" progId="Photoshop.Image.10">
                  <p:embed/>
                  <p:pic>
                    <p:nvPicPr>
                      <p:cNvPr id="56321" name="Object 100">
                        <a:extLst>
                          <a:ext uri="{FF2B5EF4-FFF2-40B4-BE49-F238E27FC236}">
                            <a16:creationId xmlns:a16="http://schemas.microsoft.com/office/drawing/2014/main" id="{7ABB43C3-21FA-4AE5-A217-A5D2845D9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3" y="4581525"/>
                        <a:ext cx="294798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2" name="Object 98">
            <a:extLst>
              <a:ext uri="{FF2B5EF4-FFF2-40B4-BE49-F238E27FC236}">
                <a16:creationId xmlns:a16="http://schemas.microsoft.com/office/drawing/2014/main" id="{5F243212-5DAB-471F-9D59-E560FD32838E}"/>
              </a:ext>
            </a:extLst>
          </p:cNvPr>
          <p:cNvGraphicFramePr>
            <a:graphicFrameLocks noChangeAspect="1"/>
          </p:cNvGraphicFramePr>
          <p:nvPr/>
        </p:nvGraphicFramePr>
        <p:xfrm>
          <a:off x="2936875" y="4841875"/>
          <a:ext cx="2865438" cy="2259013"/>
        </p:xfrm>
        <a:graphic>
          <a:graphicData uri="http://schemas.openxmlformats.org/presentationml/2006/ole">
            <mc:AlternateContent xmlns:mc="http://schemas.openxmlformats.org/markup-compatibility/2006">
              <mc:Choice xmlns:v="urn:schemas-microsoft-com:vml" Requires="v">
                <p:oleObj name="Image" r:id="rId5" imgW="0" imgH="0" progId="Photoshop.Image.10">
                  <p:embed/>
                </p:oleObj>
              </mc:Choice>
              <mc:Fallback>
                <p:oleObj name="Image" r:id="rId5" imgW="0" imgH="0" progId="Photoshop.Image.10">
                  <p:embed/>
                  <p:pic>
                    <p:nvPicPr>
                      <p:cNvPr id="56322" name="Object 98">
                        <a:extLst>
                          <a:ext uri="{FF2B5EF4-FFF2-40B4-BE49-F238E27FC236}">
                            <a16:creationId xmlns:a16="http://schemas.microsoft.com/office/drawing/2014/main" id="{5F243212-5DAB-471F-9D59-E560FD32838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11513"/>
                      <a:stretch>
                        <a:fillRect/>
                      </a:stretch>
                    </p:blipFill>
                    <p:spPr bwMode="auto">
                      <a:xfrm>
                        <a:off x="2936875" y="4841875"/>
                        <a:ext cx="2865438"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3" name="Object 99">
            <a:extLst>
              <a:ext uri="{FF2B5EF4-FFF2-40B4-BE49-F238E27FC236}">
                <a16:creationId xmlns:a16="http://schemas.microsoft.com/office/drawing/2014/main" id="{D0979362-68F9-4574-AB8C-010C405FBCEB}"/>
              </a:ext>
            </a:extLst>
          </p:cNvPr>
          <p:cNvGraphicFramePr>
            <a:graphicFrameLocks noChangeAspect="1"/>
          </p:cNvGraphicFramePr>
          <p:nvPr/>
        </p:nvGraphicFramePr>
        <p:xfrm>
          <a:off x="560388" y="4071938"/>
          <a:ext cx="1893887" cy="2568575"/>
        </p:xfrm>
        <a:graphic>
          <a:graphicData uri="http://schemas.openxmlformats.org/presentationml/2006/ole">
            <mc:AlternateContent xmlns:mc="http://schemas.openxmlformats.org/markup-compatibility/2006">
              <mc:Choice xmlns:v="urn:schemas-microsoft-com:vml" Requires="v">
                <p:oleObj name="Image" r:id="rId7" imgW="0" imgH="0" progId="Photoshop.Image.10">
                  <p:embed/>
                </p:oleObj>
              </mc:Choice>
              <mc:Fallback>
                <p:oleObj name="Image" r:id="rId7" imgW="0" imgH="0" progId="Photoshop.Image.10">
                  <p:embed/>
                  <p:pic>
                    <p:nvPicPr>
                      <p:cNvPr id="56323" name="Object 99">
                        <a:extLst>
                          <a:ext uri="{FF2B5EF4-FFF2-40B4-BE49-F238E27FC236}">
                            <a16:creationId xmlns:a16="http://schemas.microsoft.com/office/drawing/2014/main" id="{D0979362-68F9-4574-AB8C-010C405FBC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388" y="4071938"/>
                        <a:ext cx="1893887"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4" name="Object 96">
            <a:extLst>
              <a:ext uri="{FF2B5EF4-FFF2-40B4-BE49-F238E27FC236}">
                <a16:creationId xmlns:a16="http://schemas.microsoft.com/office/drawing/2014/main" id="{637FB3DC-A94B-4451-97E1-3497D58299AB}"/>
              </a:ext>
            </a:extLst>
          </p:cNvPr>
          <p:cNvGraphicFramePr>
            <a:graphicFrameLocks noChangeAspect="1"/>
          </p:cNvGraphicFramePr>
          <p:nvPr/>
        </p:nvGraphicFramePr>
        <p:xfrm>
          <a:off x="179388" y="1687513"/>
          <a:ext cx="1931987" cy="2524125"/>
        </p:xfrm>
        <a:graphic>
          <a:graphicData uri="http://schemas.openxmlformats.org/presentationml/2006/ole">
            <mc:AlternateContent xmlns:mc="http://schemas.openxmlformats.org/markup-compatibility/2006">
              <mc:Choice xmlns:v="urn:schemas-microsoft-com:vml" Requires="v">
                <p:oleObj name="Image" r:id="rId9" imgW="0" imgH="0" progId="Photoshop.Image.10">
                  <p:embed/>
                </p:oleObj>
              </mc:Choice>
              <mc:Fallback>
                <p:oleObj name="Image" r:id="rId9" imgW="0" imgH="0" progId="Photoshop.Image.10">
                  <p:embed/>
                  <p:pic>
                    <p:nvPicPr>
                      <p:cNvPr id="56324" name="Object 96">
                        <a:extLst>
                          <a:ext uri="{FF2B5EF4-FFF2-40B4-BE49-F238E27FC236}">
                            <a16:creationId xmlns:a16="http://schemas.microsoft.com/office/drawing/2014/main" id="{637FB3DC-A94B-4451-97E1-3497D58299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1687513"/>
                        <a:ext cx="193198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6326" name="Rectangle 3">
            <a:extLst>
              <a:ext uri="{FF2B5EF4-FFF2-40B4-BE49-F238E27FC236}">
                <a16:creationId xmlns:a16="http://schemas.microsoft.com/office/drawing/2014/main" id="{285AC50C-E460-43CC-93A9-E8F34031DEFC}"/>
              </a:ext>
            </a:extLst>
          </p:cNvPr>
          <p:cNvSpPr>
            <a:spLocks noChangeArrowheads="1"/>
          </p:cNvSpPr>
          <p:nvPr/>
        </p:nvSpPr>
        <p:spPr bwMode="auto">
          <a:xfrm>
            <a:off x="560388" y="879475"/>
            <a:ext cx="90011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	</a:t>
            </a:r>
            <a:r>
              <a:rPr lang="fr-FR" altLang="en-US" sz="2600" b="1" baseline="0">
                <a:solidFill>
                  <a:srgbClr val="CC0000"/>
                </a:solidFill>
                <a:latin typeface="Arial" panose="020B0604020202020204" pitchFamily="34" charset="0"/>
              </a:rPr>
              <a:t>polystyrène (PS)</a:t>
            </a:r>
            <a:endParaRPr lang="fr-CH" altLang="en-US" sz="2000" b="1" baseline="0">
              <a:solidFill>
                <a:srgbClr val="CC0000"/>
              </a:solidFill>
              <a:latin typeface="Arial" panose="020B0604020202020204" pitchFamily="34" charset="0"/>
            </a:endParaRPr>
          </a:p>
        </p:txBody>
      </p:sp>
      <p:sp>
        <p:nvSpPr>
          <p:cNvPr id="56327" name="Rectangle 4">
            <a:extLst>
              <a:ext uri="{FF2B5EF4-FFF2-40B4-BE49-F238E27FC236}">
                <a16:creationId xmlns:a16="http://schemas.microsoft.com/office/drawing/2014/main" id="{D2693E26-ADE0-4C9D-BAEA-8F87A018CC3E}"/>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56328" name="Rectangle 7">
            <a:extLst>
              <a:ext uri="{FF2B5EF4-FFF2-40B4-BE49-F238E27FC236}">
                <a16:creationId xmlns:a16="http://schemas.microsoft.com/office/drawing/2014/main" id="{7FAE133B-1834-452E-A3C9-0BC6C63184BD}"/>
              </a:ext>
            </a:extLst>
          </p:cNvPr>
          <p:cNvSpPr>
            <a:spLocks noChangeArrowheads="1"/>
          </p:cNvSpPr>
          <p:nvPr/>
        </p:nvSpPr>
        <p:spPr bwMode="auto">
          <a:xfrm>
            <a:off x="7023100" y="2271713"/>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6329" name="Rectangle 8">
            <a:extLst>
              <a:ext uri="{FF2B5EF4-FFF2-40B4-BE49-F238E27FC236}">
                <a16:creationId xmlns:a16="http://schemas.microsoft.com/office/drawing/2014/main" id="{F3BCE3B8-7EA8-465F-B513-7580CC0A3EE4}"/>
              </a:ext>
            </a:extLst>
          </p:cNvPr>
          <p:cNvSpPr>
            <a:spLocks noChangeArrowheads="1"/>
          </p:cNvSpPr>
          <p:nvPr/>
        </p:nvSpPr>
        <p:spPr bwMode="auto">
          <a:xfrm>
            <a:off x="6869113" y="19970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6330" name="Line 12">
            <a:extLst>
              <a:ext uri="{FF2B5EF4-FFF2-40B4-BE49-F238E27FC236}">
                <a16:creationId xmlns:a16="http://schemas.microsoft.com/office/drawing/2014/main" id="{C6C44317-EC98-4EAF-8CED-96CDD4D0F1EC}"/>
              </a:ext>
            </a:extLst>
          </p:cNvPr>
          <p:cNvSpPr>
            <a:spLocks noChangeShapeType="1"/>
          </p:cNvSpPr>
          <p:nvPr/>
        </p:nvSpPr>
        <p:spPr bwMode="auto">
          <a:xfrm rot="5400000">
            <a:off x="7534275" y="1941513"/>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1" name="Rectangle 18">
            <a:extLst>
              <a:ext uri="{FF2B5EF4-FFF2-40B4-BE49-F238E27FC236}">
                <a16:creationId xmlns:a16="http://schemas.microsoft.com/office/drawing/2014/main" id="{92BDA56F-6D9F-429F-BEA4-C00506A63311}"/>
              </a:ext>
            </a:extLst>
          </p:cNvPr>
          <p:cNvSpPr>
            <a:spLocks noChangeArrowheads="1"/>
          </p:cNvSpPr>
          <p:nvPr/>
        </p:nvSpPr>
        <p:spPr bwMode="auto">
          <a:xfrm>
            <a:off x="6869113" y="2582863"/>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32" name="Rectangle 19">
            <a:extLst>
              <a:ext uri="{FF2B5EF4-FFF2-40B4-BE49-F238E27FC236}">
                <a16:creationId xmlns:a16="http://schemas.microsoft.com/office/drawing/2014/main" id="{F9A343F9-CEF7-4072-9C40-9E385BFD7719}"/>
              </a:ext>
            </a:extLst>
          </p:cNvPr>
          <p:cNvSpPr>
            <a:spLocks noChangeArrowheads="1"/>
          </p:cNvSpPr>
          <p:nvPr/>
        </p:nvSpPr>
        <p:spPr bwMode="auto">
          <a:xfrm>
            <a:off x="6867525" y="141446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33" name="Line 20">
            <a:extLst>
              <a:ext uri="{FF2B5EF4-FFF2-40B4-BE49-F238E27FC236}">
                <a16:creationId xmlns:a16="http://schemas.microsoft.com/office/drawing/2014/main" id="{2389A0C6-42DF-48DD-A722-768696A5D5AA}"/>
              </a:ext>
            </a:extLst>
          </p:cNvPr>
          <p:cNvSpPr>
            <a:spLocks noChangeShapeType="1"/>
          </p:cNvSpPr>
          <p:nvPr/>
        </p:nvSpPr>
        <p:spPr bwMode="auto">
          <a:xfrm>
            <a:off x="7070725" y="180975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4" name="Line 21">
            <a:extLst>
              <a:ext uri="{FF2B5EF4-FFF2-40B4-BE49-F238E27FC236}">
                <a16:creationId xmlns:a16="http://schemas.microsoft.com/office/drawing/2014/main" id="{319C95D0-242F-4BE3-B9BB-AD3DABB3F15E}"/>
              </a:ext>
            </a:extLst>
          </p:cNvPr>
          <p:cNvSpPr>
            <a:spLocks noChangeShapeType="1"/>
          </p:cNvSpPr>
          <p:nvPr/>
        </p:nvSpPr>
        <p:spPr bwMode="auto">
          <a:xfrm>
            <a:off x="7070725" y="241458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5" name="Line 22">
            <a:extLst>
              <a:ext uri="{FF2B5EF4-FFF2-40B4-BE49-F238E27FC236}">
                <a16:creationId xmlns:a16="http://schemas.microsoft.com/office/drawing/2014/main" id="{BA3E6D5C-F834-4F77-9F91-6F795E2F1D43}"/>
              </a:ext>
            </a:extLst>
          </p:cNvPr>
          <p:cNvSpPr>
            <a:spLocks noChangeShapeType="1"/>
          </p:cNvSpPr>
          <p:nvPr/>
        </p:nvSpPr>
        <p:spPr bwMode="auto">
          <a:xfrm rot="5400000">
            <a:off x="6557963" y="1943100"/>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6" name="Rectangle 23">
            <a:extLst>
              <a:ext uri="{FF2B5EF4-FFF2-40B4-BE49-F238E27FC236}">
                <a16:creationId xmlns:a16="http://schemas.microsoft.com/office/drawing/2014/main" id="{1E973CF8-BB0B-4619-A4D2-68AB998335AC}"/>
              </a:ext>
            </a:extLst>
          </p:cNvPr>
          <p:cNvSpPr>
            <a:spLocks noChangeArrowheads="1"/>
          </p:cNvSpPr>
          <p:nvPr/>
        </p:nvSpPr>
        <p:spPr bwMode="auto">
          <a:xfrm>
            <a:off x="8031163" y="2270125"/>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6337" name="Rectangle 24">
            <a:extLst>
              <a:ext uri="{FF2B5EF4-FFF2-40B4-BE49-F238E27FC236}">
                <a16:creationId xmlns:a16="http://schemas.microsoft.com/office/drawing/2014/main" id="{9A04BD40-40B4-405B-9886-E4C46F38C061}"/>
              </a:ext>
            </a:extLst>
          </p:cNvPr>
          <p:cNvSpPr>
            <a:spLocks noChangeArrowheads="1"/>
          </p:cNvSpPr>
          <p:nvPr/>
        </p:nvSpPr>
        <p:spPr bwMode="auto">
          <a:xfrm>
            <a:off x="7877175" y="199548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6338" name="Line 25">
            <a:extLst>
              <a:ext uri="{FF2B5EF4-FFF2-40B4-BE49-F238E27FC236}">
                <a16:creationId xmlns:a16="http://schemas.microsoft.com/office/drawing/2014/main" id="{32EBEAA3-9A34-4CB9-8866-6EFEE82BD651}"/>
              </a:ext>
            </a:extLst>
          </p:cNvPr>
          <p:cNvSpPr>
            <a:spLocks noChangeShapeType="1"/>
          </p:cNvSpPr>
          <p:nvPr/>
        </p:nvSpPr>
        <p:spPr bwMode="auto">
          <a:xfrm rot="5400000">
            <a:off x="8542338" y="1939925"/>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9" name="Rectangle 27">
            <a:extLst>
              <a:ext uri="{FF2B5EF4-FFF2-40B4-BE49-F238E27FC236}">
                <a16:creationId xmlns:a16="http://schemas.microsoft.com/office/drawing/2014/main" id="{AA175EEE-DFD5-4B3E-A322-773D4A227FDF}"/>
              </a:ext>
            </a:extLst>
          </p:cNvPr>
          <p:cNvSpPr>
            <a:spLocks noChangeArrowheads="1"/>
          </p:cNvSpPr>
          <p:nvPr/>
        </p:nvSpPr>
        <p:spPr bwMode="auto">
          <a:xfrm>
            <a:off x="7875588" y="14128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40" name="Line 28">
            <a:extLst>
              <a:ext uri="{FF2B5EF4-FFF2-40B4-BE49-F238E27FC236}">
                <a16:creationId xmlns:a16="http://schemas.microsoft.com/office/drawing/2014/main" id="{10419293-F9F5-4ECC-9C9E-9EFA2CC09CDA}"/>
              </a:ext>
            </a:extLst>
          </p:cNvPr>
          <p:cNvSpPr>
            <a:spLocks noChangeShapeType="1"/>
          </p:cNvSpPr>
          <p:nvPr/>
        </p:nvSpPr>
        <p:spPr bwMode="auto">
          <a:xfrm>
            <a:off x="8078788" y="1808163"/>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1" name="Line 29">
            <a:extLst>
              <a:ext uri="{FF2B5EF4-FFF2-40B4-BE49-F238E27FC236}">
                <a16:creationId xmlns:a16="http://schemas.microsoft.com/office/drawing/2014/main" id="{EB4AE28E-15B3-411D-ACBE-FB1394A74683}"/>
              </a:ext>
            </a:extLst>
          </p:cNvPr>
          <p:cNvSpPr>
            <a:spLocks noChangeShapeType="1"/>
          </p:cNvSpPr>
          <p:nvPr/>
        </p:nvSpPr>
        <p:spPr bwMode="auto">
          <a:xfrm>
            <a:off x="8078788" y="241300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2" name="Rectangle 30">
            <a:extLst>
              <a:ext uri="{FF2B5EF4-FFF2-40B4-BE49-F238E27FC236}">
                <a16:creationId xmlns:a16="http://schemas.microsoft.com/office/drawing/2014/main" id="{B0E7D156-61AE-4385-B015-2E47923DBC0B}"/>
              </a:ext>
            </a:extLst>
          </p:cNvPr>
          <p:cNvSpPr>
            <a:spLocks noChangeArrowheads="1"/>
          </p:cNvSpPr>
          <p:nvPr/>
        </p:nvSpPr>
        <p:spPr bwMode="auto">
          <a:xfrm>
            <a:off x="8821738"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6343" name="Rectangle 31">
            <a:extLst>
              <a:ext uri="{FF2B5EF4-FFF2-40B4-BE49-F238E27FC236}">
                <a16:creationId xmlns:a16="http://schemas.microsoft.com/office/drawing/2014/main" id="{C2748C27-F8C9-4727-99F1-0C85B1937F19}"/>
              </a:ext>
            </a:extLst>
          </p:cNvPr>
          <p:cNvSpPr>
            <a:spLocks noChangeArrowheads="1"/>
          </p:cNvSpPr>
          <p:nvPr/>
        </p:nvSpPr>
        <p:spPr bwMode="auto">
          <a:xfrm>
            <a:off x="5745163"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6344" name="Rectangle 33">
            <a:extLst>
              <a:ext uri="{FF2B5EF4-FFF2-40B4-BE49-F238E27FC236}">
                <a16:creationId xmlns:a16="http://schemas.microsoft.com/office/drawing/2014/main" id="{87A4EF9B-B40C-49A9-9EC6-BFD12CB082D0}"/>
              </a:ext>
            </a:extLst>
          </p:cNvPr>
          <p:cNvSpPr>
            <a:spLocks noChangeArrowheads="1"/>
          </p:cNvSpPr>
          <p:nvPr/>
        </p:nvSpPr>
        <p:spPr bwMode="auto">
          <a:xfrm>
            <a:off x="7886700" y="2584450"/>
            <a:ext cx="404813"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45" name="Rectangle 34">
            <a:extLst>
              <a:ext uri="{FF2B5EF4-FFF2-40B4-BE49-F238E27FC236}">
                <a16:creationId xmlns:a16="http://schemas.microsoft.com/office/drawing/2014/main" id="{BE506027-C8A4-424C-80AD-249604660668}"/>
              </a:ext>
            </a:extLst>
          </p:cNvPr>
          <p:cNvSpPr>
            <a:spLocks noChangeArrowheads="1"/>
          </p:cNvSpPr>
          <p:nvPr/>
        </p:nvSpPr>
        <p:spPr bwMode="auto">
          <a:xfrm>
            <a:off x="8448675" y="2909888"/>
            <a:ext cx="404813" cy="493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46" name="Rectangle 35">
            <a:extLst>
              <a:ext uri="{FF2B5EF4-FFF2-40B4-BE49-F238E27FC236}">
                <a16:creationId xmlns:a16="http://schemas.microsoft.com/office/drawing/2014/main" id="{9D7FC7AC-71A7-484A-9F68-1A2D8A2FF68C}"/>
              </a:ext>
            </a:extLst>
          </p:cNvPr>
          <p:cNvSpPr>
            <a:spLocks noChangeArrowheads="1"/>
          </p:cNvSpPr>
          <p:nvPr/>
        </p:nvSpPr>
        <p:spPr bwMode="auto">
          <a:xfrm>
            <a:off x="8458200" y="3586163"/>
            <a:ext cx="404813" cy="493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47" name="Rectangle 36">
            <a:extLst>
              <a:ext uri="{FF2B5EF4-FFF2-40B4-BE49-F238E27FC236}">
                <a16:creationId xmlns:a16="http://schemas.microsoft.com/office/drawing/2014/main" id="{9C5398F3-8DBF-449B-8C29-2206E07BCE76}"/>
              </a:ext>
            </a:extLst>
          </p:cNvPr>
          <p:cNvSpPr>
            <a:spLocks noChangeArrowheads="1"/>
          </p:cNvSpPr>
          <p:nvPr/>
        </p:nvSpPr>
        <p:spPr bwMode="auto">
          <a:xfrm>
            <a:off x="7845425" y="3919538"/>
            <a:ext cx="404813" cy="49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48" name="Rectangle 37">
            <a:extLst>
              <a:ext uri="{FF2B5EF4-FFF2-40B4-BE49-F238E27FC236}">
                <a16:creationId xmlns:a16="http://schemas.microsoft.com/office/drawing/2014/main" id="{D95689B8-72B0-47C3-B2B5-FA394626A9B4}"/>
              </a:ext>
            </a:extLst>
          </p:cNvPr>
          <p:cNvSpPr>
            <a:spLocks noChangeArrowheads="1"/>
          </p:cNvSpPr>
          <p:nvPr/>
        </p:nvSpPr>
        <p:spPr bwMode="auto">
          <a:xfrm>
            <a:off x="7286625" y="3578225"/>
            <a:ext cx="404813"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49" name="Rectangle 38">
            <a:extLst>
              <a:ext uri="{FF2B5EF4-FFF2-40B4-BE49-F238E27FC236}">
                <a16:creationId xmlns:a16="http://schemas.microsoft.com/office/drawing/2014/main" id="{8E61B7A5-51DD-4C36-A7F2-5CDAE25A4123}"/>
              </a:ext>
            </a:extLst>
          </p:cNvPr>
          <p:cNvSpPr>
            <a:spLocks noChangeArrowheads="1"/>
          </p:cNvSpPr>
          <p:nvPr/>
        </p:nvSpPr>
        <p:spPr bwMode="auto">
          <a:xfrm>
            <a:off x="7265988" y="2908300"/>
            <a:ext cx="404812"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6350" name="Rectangle 40">
            <a:extLst>
              <a:ext uri="{FF2B5EF4-FFF2-40B4-BE49-F238E27FC236}">
                <a16:creationId xmlns:a16="http://schemas.microsoft.com/office/drawing/2014/main" id="{BD31EB95-1ECF-47B3-8F25-E7B4D2B95D7E}"/>
              </a:ext>
            </a:extLst>
          </p:cNvPr>
          <p:cNvSpPr>
            <a:spLocks noChangeArrowheads="1"/>
          </p:cNvSpPr>
          <p:nvPr/>
        </p:nvSpPr>
        <p:spPr bwMode="auto">
          <a:xfrm>
            <a:off x="9090025" y="267811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6351" name="Line 41">
            <a:extLst>
              <a:ext uri="{FF2B5EF4-FFF2-40B4-BE49-F238E27FC236}">
                <a16:creationId xmlns:a16="http://schemas.microsoft.com/office/drawing/2014/main" id="{3EC65426-8FB7-462B-84B2-5B0AD7C7EA9A}"/>
              </a:ext>
            </a:extLst>
          </p:cNvPr>
          <p:cNvSpPr>
            <a:spLocks noChangeShapeType="1"/>
          </p:cNvSpPr>
          <p:nvPr/>
        </p:nvSpPr>
        <p:spPr bwMode="auto">
          <a:xfrm rot="3600000">
            <a:off x="8918575" y="2890838"/>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2" name="Line 42">
            <a:extLst>
              <a:ext uri="{FF2B5EF4-FFF2-40B4-BE49-F238E27FC236}">
                <a16:creationId xmlns:a16="http://schemas.microsoft.com/office/drawing/2014/main" id="{3DE349A3-08C1-449A-96E0-5A67FDE0A00E}"/>
              </a:ext>
            </a:extLst>
          </p:cNvPr>
          <p:cNvSpPr>
            <a:spLocks noChangeShapeType="1"/>
          </p:cNvSpPr>
          <p:nvPr/>
        </p:nvSpPr>
        <p:spPr bwMode="auto">
          <a:xfrm rot="3600000">
            <a:off x="7216775" y="3849688"/>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3" name="Line 43">
            <a:extLst>
              <a:ext uri="{FF2B5EF4-FFF2-40B4-BE49-F238E27FC236}">
                <a16:creationId xmlns:a16="http://schemas.microsoft.com/office/drawing/2014/main" id="{D6D2B11C-AABF-409A-94C7-E7F834E4A824}"/>
              </a:ext>
            </a:extLst>
          </p:cNvPr>
          <p:cNvSpPr>
            <a:spLocks noChangeShapeType="1"/>
          </p:cNvSpPr>
          <p:nvPr/>
        </p:nvSpPr>
        <p:spPr bwMode="auto">
          <a:xfrm rot="3600000">
            <a:off x="7150894" y="3115469"/>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4" name="Rectangle 44">
            <a:extLst>
              <a:ext uri="{FF2B5EF4-FFF2-40B4-BE49-F238E27FC236}">
                <a16:creationId xmlns:a16="http://schemas.microsoft.com/office/drawing/2014/main" id="{383A5B43-20BA-4A12-AEF9-573D92A97C97}"/>
              </a:ext>
            </a:extLst>
          </p:cNvPr>
          <p:cNvSpPr>
            <a:spLocks noChangeArrowheads="1"/>
          </p:cNvSpPr>
          <p:nvPr/>
        </p:nvSpPr>
        <p:spPr bwMode="auto">
          <a:xfrm>
            <a:off x="7872413" y="4565650"/>
            <a:ext cx="40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6355" name="Line 45">
            <a:extLst>
              <a:ext uri="{FF2B5EF4-FFF2-40B4-BE49-F238E27FC236}">
                <a16:creationId xmlns:a16="http://schemas.microsoft.com/office/drawing/2014/main" id="{5F341A37-E049-402C-8B61-CCFB715416A3}"/>
              </a:ext>
            </a:extLst>
          </p:cNvPr>
          <p:cNvSpPr>
            <a:spLocks noChangeShapeType="1"/>
          </p:cNvSpPr>
          <p:nvPr/>
        </p:nvSpPr>
        <p:spPr bwMode="auto">
          <a:xfrm rot="18000000" flipV="1">
            <a:off x="8954294" y="3880644"/>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6" name="Rectangle 46">
            <a:extLst>
              <a:ext uri="{FF2B5EF4-FFF2-40B4-BE49-F238E27FC236}">
                <a16:creationId xmlns:a16="http://schemas.microsoft.com/office/drawing/2014/main" id="{B7C7BBBB-4DE6-4A06-87C0-CD4FA94256EA}"/>
              </a:ext>
            </a:extLst>
          </p:cNvPr>
          <p:cNvSpPr>
            <a:spLocks noChangeArrowheads="1"/>
          </p:cNvSpPr>
          <p:nvPr/>
        </p:nvSpPr>
        <p:spPr bwMode="auto">
          <a:xfrm>
            <a:off x="9045575" y="3932238"/>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6357" name="Rectangle 47">
            <a:extLst>
              <a:ext uri="{FF2B5EF4-FFF2-40B4-BE49-F238E27FC236}">
                <a16:creationId xmlns:a16="http://schemas.microsoft.com/office/drawing/2014/main" id="{461EB1AE-93CC-458D-9722-C60B43923B24}"/>
              </a:ext>
            </a:extLst>
          </p:cNvPr>
          <p:cNvSpPr>
            <a:spLocks noChangeArrowheads="1"/>
          </p:cNvSpPr>
          <p:nvPr/>
        </p:nvSpPr>
        <p:spPr bwMode="auto">
          <a:xfrm>
            <a:off x="6794500" y="39528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6358" name="Rectangle 48">
            <a:extLst>
              <a:ext uri="{FF2B5EF4-FFF2-40B4-BE49-F238E27FC236}">
                <a16:creationId xmlns:a16="http://schemas.microsoft.com/office/drawing/2014/main" id="{17C0EF1E-2B15-4A2F-BA67-6C75A8BCD7D7}"/>
              </a:ext>
            </a:extLst>
          </p:cNvPr>
          <p:cNvSpPr>
            <a:spLocks noChangeArrowheads="1"/>
          </p:cNvSpPr>
          <p:nvPr/>
        </p:nvSpPr>
        <p:spPr bwMode="auto">
          <a:xfrm>
            <a:off x="6726238" y="3206750"/>
            <a:ext cx="40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6359" name="Line 49">
            <a:extLst>
              <a:ext uri="{FF2B5EF4-FFF2-40B4-BE49-F238E27FC236}">
                <a16:creationId xmlns:a16="http://schemas.microsoft.com/office/drawing/2014/main" id="{E70F6129-F6EF-4DA9-A877-2575A297DC53}"/>
              </a:ext>
            </a:extLst>
          </p:cNvPr>
          <p:cNvSpPr>
            <a:spLocks noChangeShapeType="1"/>
          </p:cNvSpPr>
          <p:nvPr/>
        </p:nvSpPr>
        <p:spPr bwMode="auto">
          <a:xfrm>
            <a:off x="8077200" y="4344988"/>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0" name="Rectangle 52">
            <a:extLst>
              <a:ext uri="{FF2B5EF4-FFF2-40B4-BE49-F238E27FC236}">
                <a16:creationId xmlns:a16="http://schemas.microsoft.com/office/drawing/2014/main" id="{83C86B8C-1B4F-4DC5-B7D1-9923D46E2D77}"/>
              </a:ext>
            </a:extLst>
          </p:cNvPr>
          <p:cNvSpPr>
            <a:spLocks noChangeArrowheads="1"/>
          </p:cNvSpPr>
          <p:nvPr/>
        </p:nvSpPr>
        <p:spPr bwMode="auto">
          <a:xfrm>
            <a:off x="3567113" y="2271713"/>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6361" name="Rectangle 53">
            <a:extLst>
              <a:ext uri="{FF2B5EF4-FFF2-40B4-BE49-F238E27FC236}">
                <a16:creationId xmlns:a16="http://schemas.microsoft.com/office/drawing/2014/main" id="{3BD1DB00-4A9C-4952-BA3D-AE3DE37B46A4}"/>
              </a:ext>
            </a:extLst>
          </p:cNvPr>
          <p:cNvSpPr>
            <a:spLocks noChangeArrowheads="1"/>
          </p:cNvSpPr>
          <p:nvPr/>
        </p:nvSpPr>
        <p:spPr bwMode="auto">
          <a:xfrm>
            <a:off x="3413125" y="19970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6362" name="Line 54">
            <a:extLst>
              <a:ext uri="{FF2B5EF4-FFF2-40B4-BE49-F238E27FC236}">
                <a16:creationId xmlns:a16="http://schemas.microsoft.com/office/drawing/2014/main" id="{4DDFAF09-3D03-4812-A971-F0AE4AEA3BC0}"/>
              </a:ext>
            </a:extLst>
          </p:cNvPr>
          <p:cNvSpPr>
            <a:spLocks noChangeShapeType="1"/>
          </p:cNvSpPr>
          <p:nvPr/>
        </p:nvSpPr>
        <p:spPr bwMode="auto">
          <a:xfrm rot="5400000">
            <a:off x="4078288" y="1941513"/>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3" name="Rectangle 55">
            <a:extLst>
              <a:ext uri="{FF2B5EF4-FFF2-40B4-BE49-F238E27FC236}">
                <a16:creationId xmlns:a16="http://schemas.microsoft.com/office/drawing/2014/main" id="{E46B57CA-05D2-418B-ACD4-8074D650AAC2}"/>
              </a:ext>
            </a:extLst>
          </p:cNvPr>
          <p:cNvSpPr>
            <a:spLocks noChangeArrowheads="1"/>
          </p:cNvSpPr>
          <p:nvPr/>
        </p:nvSpPr>
        <p:spPr bwMode="auto">
          <a:xfrm>
            <a:off x="3413125" y="258286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64" name="Rectangle 56">
            <a:extLst>
              <a:ext uri="{FF2B5EF4-FFF2-40B4-BE49-F238E27FC236}">
                <a16:creationId xmlns:a16="http://schemas.microsoft.com/office/drawing/2014/main" id="{E87B3708-8FA5-4528-95C5-F772754883C0}"/>
              </a:ext>
            </a:extLst>
          </p:cNvPr>
          <p:cNvSpPr>
            <a:spLocks noChangeArrowheads="1"/>
          </p:cNvSpPr>
          <p:nvPr/>
        </p:nvSpPr>
        <p:spPr bwMode="auto">
          <a:xfrm>
            <a:off x="3411538" y="1414463"/>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65" name="Line 57">
            <a:extLst>
              <a:ext uri="{FF2B5EF4-FFF2-40B4-BE49-F238E27FC236}">
                <a16:creationId xmlns:a16="http://schemas.microsoft.com/office/drawing/2014/main" id="{E0561D83-6B28-4757-BD28-A9BE00AB431A}"/>
              </a:ext>
            </a:extLst>
          </p:cNvPr>
          <p:cNvSpPr>
            <a:spLocks noChangeShapeType="1"/>
          </p:cNvSpPr>
          <p:nvPr/>
        </p:nvSpPr>
        <p:spPr bwMode="auto">
          <a:xfrm>
            <a:off x="3614738" y="180975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6" name="Line 58">
            <a:extLst>
              <a:ext uri="{FF2B5EF4-FFF2-40B4-BE49-F238E27FC236}">
                <a16:creationId xmlns:a16="http://schemas.microsoft.com/office/drawing/2014/main" id="{4D4CC856-59CE-41AB-B7C1-4771DACD79C8}"/>
              </a:ext>
            </a:extLst>
          </p:cNvPr>
          <p:cNvSpPr>
            <a:spLocks noChangeShapeType="1"/>
          </p:cNvSpPr>
          <p:nvPr/>
        </p:nvSpPr>
        <p:spPr bwMode="auto">
          <a:xfrm>
            <a:off x="3614738" y="2414588"/>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7" name="Line 59">
            <a:extLst>
              <a:ext uri="{FF2B5EF4-FFF2-40B4-BE49-F238E27FC236}">
                <a16:creationId xmlns:a16="http://schemas.microsoft.com/office/drawing/2014/main" id="{0786E6AF-E912-44F4-A17D-0ED9427C89E2}"/>
              </a:ext>
            </a:extLst>
          </p:cNvPr>
          <p:cNvSpPr>
            <a:spLocks noChangeShapeType="1"/>
          </p:cNvSpPr>
          <p:nvPr/>
        </p:nvSpPr>
        <p:spPr bwMode="auto">
          <a:xfrm rot="5400000">
            <a:off x="3101975" y="1943100"/>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8" name="Rectangle 60">
            <a:extLst>
              <a:ext uri="{FF2B5EF4-FFF2-40B4-BE49-F238E27FC236}">
                <a16:creationId xmlns:a16="http://schemas.microsoft.com/office/drawing/2014/main" id="{312FD3D2-ABC3-42D5-8189-74AF54B61F6E}"/>
              </a:ext>
            </a:extLst>
          </p:cNvPr>
          <p:cNvSpPr>
            <a:spLocks noChangeArrowheads="1"/>
          </p:cNvSpPr>
          <p:nvPr/>
        </p:nvSpPr>
        <p:spPr bwMode="auto">
          <a:xfrm>
            <a:off x="4575175" y="2270125"/>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6369" name="Rectangle 61">
            <a:extLst>
              <a:ext uri="{FF2B5EF4-FFF2-40B4-BE49-F238E27FC236}">
                <a16:creationId xmlns:a16="http://schemas.microsoft.com/office/drawing/2014/main" id="{CAE7E1FB-800B-4518-B18C-21FC444E3ABD}"/>
              </a:ext>
            </a:extLst>
          </p:cNvPr>
          <p:cNvSpPr>
            <a:spLocks noChangeArrowheads="1"/>
          </p:cNvSpPr>
          <p:nvPr/>
        </p:nvSpPr>
        <p:spPr bwMode="auto">
          <a:xfrm>
            <a:off x="4421188" y="1995488"/>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6370" name="Line 62">
            <a:extLst>
              <a:ext uri="{FF2B5EF4-FFF2-40B4-BE49-F238E27FC236}">
                <a16:creationId xmlns:a16="http://schemas.microsoft.com/office/drawing/2014/main" id="{E96B0689-69FE-4EC4-AAA1-1A9F3C56991A}"/>
              </a:ext>
            </a:extLst>
          </p:cNvPr>
          <p:cNvSpPr>
            <a:spLocks noChangeShapeType="1"/>
          </p:cNvSpPr>
          <p:nvPr/>
        </p:nvSpPr>
        <p:spPr bwMode="auto">
          <a:xfrm rot="5400000">
            <a:off x="5086350" y="1939925"/>
            <a:ext cx="0" cy="5905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1" name="Rectangle 63">
            <a:extLst>
              <a:ext uri="{FF2B5EF4-FFF2-40B4-BE49-F238E27FC236}">
                <a16:creationId xmlns:a16="http://schemas.microsoft.com/office/drawing/2014/main" id="{B66602B5-0E1F-4B54-8AD0-1557CEF04CE7}"/>
              </a:ext>
            </a:extLst>
          </p:cNvPr>
          <p:cNvSpPr>
            <a:spLocks noChangeArrowheads="1"/>
          </p:cNvSpPr>
          <p:nvPr/>
        </p:nvSpPr>
        <p:spPr bwMode="auto">
          <a:xfrm>
            <a:off x="4419600" y="14128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6372" name="Line 64">
            <a:extLst>
              <a:ext uri="{FF2B5EF4-FFF2-40B4-BE49-F238E27FC236}">
                <a16:creationId xmlns:a16="http://schemas.microsoft.com/office/drawing/2014/main" id="{9ECC52DF-6607-4547-929D-D4C2A0250DDF}"/>
              </a:ext>
            </a:extLst>
          </p:cNvPr>
          <p:cNvSpPr>
            <a:spLocks noChangeShapeType="1"/>
          </p:cNvSpPr>
          <p:nvPr/>
        </p:nvSpPr>
        <p:spPr bwMode="auto">
          <a:xfrm>
            <a:off x="4622800" y="1808163"/>
            <a:ext cx="0" cy="2587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3" name="Line 65">
            <a:extLst>
              <a:ext uri="{FF2B5EF4-FFF2-40B4-BE49-F238E27FC236}">
                <a16:creationId xmlns:a16="http://schemas.microsoft.com/office/drawing/2014/main" id="{FDAEA3D5-2EB1-4F3A-93B4-08B382DB06AB}"/>
              </a:ext>
            </a:extLst>
          </p:cNvPr>
          <p:cNvSpPr>
            <a:spLocks noChangeShapeType="1"/>
          </p:cNvSpPr>
          <p:nvPr/>
        </p:nvSpPr>
        <p:spPr bwMode="auto">
          <a:xfrm>
            <a:off x="4622800" y="241300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4" name="Rectangle 66">
            <a:extLst>
              <a:ext uri="{FF2B5EF4-FFF2-40B4-BE49-F238E27FC236}">
                <a16:creationId xmlns:a16="http://schemas.microsoft.com/office/drawing/2014/main" id="{175238E5-7D09-459F-821B-56E369BA5481}"/>
              </a:ext>
            </a:extLst>
          </p:cNvPr>
          <p:cNvSpPr>
            <a:spLocks noChangeArrowheads="1"/>
          </p:cNvSpPr>
          <p:nvPr/>
        </p:nvSpPr>
        <p:spPr bwMode="auto">
          <a:xfrm>
            <a:off x="5365750"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6375" name="Rectangle 67">
            <a:extLst>
              <a:ext uri="{FF2B5EF4-FFF2-40B4-BE49-F238E27FC236}">
                <a16:creationId xmlns:a16="http://schemas.microsoft.com/office/drawing/2014/main" id="{2B2FA973-FFE7-42EE-A52F-94E28AA0F6EF}"/>
              </a:ext>
            </a:extLst>
          </p:cNvPr>
          <p:cNvSpPr>
            <a:spLocks noChangeArrowheads="1"/>
          </p:cNvSpPr>
          <p:nvPr/>
        </p:nvSpPr>
        <p:spPr bwMode="auto">
          <a:xfrm>
            <a:off x="2289175" y="1995488"/>
            <a:ext cx="4889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6376" name="AutoShape 69">
            <a:extLst>
              <a:ext uri="{FF2B5EF4-FFF2-40B4-BE49-F238E27FC236}">
                <a16:creationId xmlns:a16="http://schemas.microsoft.com/office/drawing/2014/main" id="{23886585-7442-4C29-984F-80C47C6D088D}"/>
              </a:ext>
            </a:extLst>
          </p:cNvPr>
          <p:cNvSpPr>
            <a:spLocks noChangeArrowheads="1"/>
          </p:cNvSpPr>
          <p:nvPr/>
        </p:nvSpPr>
        <p:spPr bwMode="auto">
          <a:xfrm rot="1800000">
            <a:off x="3946525" y="2895600"/>
            <a:ext cx="1374775" cy="1190625"/>
          </a:xfrm>
          <a:prstGeom prst="hexagon">
            <a:avLst>
              <a:gd name="adj" fmla="val 28867"/>
              <a:gd name="vf" fmla="val 115470"/>
            </a:avLst>
          </a:prstGeom>
          <a:solidFill>
            <a:schemeClr val="bg1"/>
          </a:solidFill>
          <a:ln w="28575">
            <a:solidFill>
              <a:srgbClr val="CC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6377" name="Oval 86">
            <a:extLst>
              <a:ext uri="{FF2B5EF4-FFF2-40B4-BE49-F238E27FC236}">
                <a16:creationId xmlns:a16="http://schemas.microsoft.com/office/drawing/2014/main" id="{CB220EA6-9666-4E64-9997-45D542A656F6}"/>
              </a:ext>
            </a:extLst>
          </p:cNvPr>
          <p:cNvSpPr>
            <a:spLocks noChangeArrowheads="1"/>
          </p:cNvSpPr>
          <p:nvPr/>
        </p:nvSpPr>
        <p:spPr bwMode="auto">
          <a:xfrm>
            <a:off x="4130675" y="2982913"/>
            <a:ext cx="987425" cy="987425"/>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6378" name="Line 87">
            <a:extLst>
              <a:ext uri="{FF2B5EF4-FFF2-40B4-BE49-F238E27FC236}">
                <a16:creationId xmlns:a16="http://schemas.microsoft.com/office/drawing/2014/main" id="{CEE7E1D1-634F-4382-A1B8-7461F651DBE2}"/>
              </a:ext>
            </a:extLst>
          </p:cNvPr>
          <p:cNvSpPr>
            <a:spLocks noChangeShapeType="1"/>
          </p:cNvSpPr>
          <p:nvPr/>
        </p:nvSpPr>
        <p:spPr bwMode="auto">
          <a:xfrm rot="3600000">
            <a:off x="7807325" y="2900363"/>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9" name="Line 88">
            <a:extLst>
              <a:ext uri="{FF2B5EF4-FFF2-40B4-BE49-F238E27FC236}">
                <a16:creationId xmlns:a16="http://schemas.microsoft.com/office/drawing/2014/main" id="{5DC3E7EB-4087-429E-87F4-4E545D738F0A}"/>
              </a:ext>
            </a:extLst>
          </p:cNvPr>
          <p:cNvSpPr>
            <a:spLocks noChangeShapeType="1"/>
          </p:cNvSpPr>
          <p:nvPr/>
        </p:nvSpPr>
        <p:spPr bwMode="auto">
          <a:xfrm rot="18000000" flipV="1">
            <a:off x="7820025" y="3806825"/>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0" name="Line 89">
            <a:extLst>
              <a:ext uri="{FF2B5EF4-FFF2-40B4-BE49-F238E27FC236}">
                <a16:creationId xmlns:a16="http://schemas.microsoft.com/office/drawing/2014/main" id="{D9700D1A-D8EF-474E-A795-A85F62283F40}"/>
              </a:ext>
            </a:extLst>
          </p:cNvPr>
          <p:cNvSpPr>
            <a:spLocks noChangeShapeType="1"/>
          </p:cNvSpPr>
          <p:nvPr/>
        </p:nvSpPr>
        <p:spPr bwMode="auto">
          <a:xfrm>
            <a:off x="8613775" y="3357563"/>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1" name="Line 90">
            <a:extLst>
              <a:ext uri="{FF2B5EF4-FFF2-40B4-BE49-F238E27FC236}">
                <a16:creationId xmlns:a16="http://schemas.microsoft.com/office/drawing/2014/main" id="{6951DE0D-9B5D-4714-A571-D768C01973D5}"/>
              </a:ext>
            </a:extLst>
          </p:cNvPr>
          <p:cNvSpPr>
            <a:spLocks noChangeShapeType="1"/>
          </p:cNvSpPr>
          <p:nvPr/>
        </p:nvSpPr>
        <p:spPr bwMode="auto">
          <a:xfrm rot="18000000" flipV="1">
            <a:off x="7772400" y="3875088"/>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2" name="Line 91">
            <a:extLst>
              <a:ext uri="{FF2B5EF4-FFF2-40B4-BE49-F238E27FC236}">
                <a16:creationId xmlns:a16="http://schemas.microsoft.com/office/drawing/2014/main" id="{81C73CC9-5C86-4A59-9993-23DEC4837802}"/>
              </a:ext>
            </a:extLst>
          </p:cNvPr>
          <p:cNvSpPr>
            <a:spLocks noChangeShapeType="1"/>
          </p:cNvSpPr>
          <p:nvPr/>
        </p:nvSpPr>
        <p:spPr bwMode="auto">
          <a:xfrm rot="18000000" flipV="1">
            <a:off x="8377238" y="2854325"/>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3" name="Line 92">
            <a:extLst>
              <a:ext uri="{FF2B5EF4-FFF2-40B4-BE49-F238E27FC236}">
                <a16:creationId xmlns:a16="http://schemas.microsoft.com/office/drawing/2014/main" id="{A7ABE9B9-70E0-49BA-879F-0A352853A3FB}"/>
              </a:ext>
            </a:extLst>
          </p:cNvPr>
          <p:cNvSpPr>
            <a:spLocks noChangeShapeType="1"/>
          </p:cNvSpPr>
          <p:nvPr/>
        </p:nvSpPr>
        <p:spPr bwMode="auto">
          <a:xfrm rot="3600000">
            <a:off x="8377238" y="3875088"/>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4" name="Line 93">
            <a:extLst>
              <a:ext uri="{FF2B5EF4-FFF2-40B4-BE49-F238E27FC236}">
                <a16:creationId xmlns:a16="http://schemas.microsoft.com/office/drawing/2014/main" id="{74B36D71-EF4F-480E-A730-E2ED5FAA74BC}"/>
              </a:ext>
            </a:extLst>
          </p:cNvPr>
          <p:cNvSpPr>
            <a:spLocks noChangeShapeType="1"/>
          </p:cNvSpPr>
          <p:nvPr/>
        </p:nvSpPr>
        <p:spPr bwMode="auto">
          <a:xfrm>
            <a:off x="8697913" y="3357563"/>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5" name="Line 94">
            <a:extLst>
              <a:ext uri="{FF2B5EF4-FFF2-40B4-BE49-F238E27FC236}">
                <a16:creationId xmlns:a16="http://schemas.microsoft.com/office/drawing/2014/main" id="{FBA94F74-94A3-4F2B-A885-D611D8A718E9}"/>
              </a:ext>
            </a:extLst>
          </p:cNvPr>
          <p:cNvSpPr>
            <a:spLocks noChangeShapeType="1"/>
          </p:cNvSpPr>
          <p:nvPr/>
        </p:nvSpPr>
        <p:spPr bwMode="auto">
          <a:xfrm>
            <a:off x="7473950" y="3357563"/>
            <a:ext cx="0" cy="25876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6" name="Line 95">
            <a:extLst>
              <a:ext uri="{FF2B5EF4-FFF2-40B4-BE49-F238E27FC236}">
                <a16:creationId xmlns:a16="http://schemas.microsoft.com/office/drawing/2014/main" id="{5524026E-9CD9-421E-9DEB-289C0B28F7A4}"/>
              </a:ext>
            </a:extLst>
          </p:cNvPr>
          <p:cNvSpPr>
            <a:spLocks noChangeShapeType="1"/>
          </p:cNvSpPr>
          <p:nvPr/>
        </p:nvSpPr>
        <p:spPr bwMode="auto">
          <a:xfrm rot="3600000">
            <a:off x="7756525" y="2819400"/>
            <a:ext cx="0" cy="2603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87" name="Rectangle 101">
            <a:extLst>
              <a:ext uri="{FF2B5EF4-FFF2-40B4-BE49-F238E27FC236}">
                <a16:creationId xmlns:a16="http://schemas.microsoft.com/office/drawing/2014/main" id="{1D2AAAF1-B0B2-4DD3-BBEA-A4D845D3EBC2}"/>
              </a:ext>
            </a:extLst>
          </p:cNvPr>
          <p:cNvSpPr>
            <a:spLocks noChangeArrowheads="1"/>
          </p:cNvSpPr>
          <p:nvPr/>
        </p:nvSpPr>
        <p:spPr bwMode="auto">
          <a:xfrm>
            <a:off x="2832100" y="4113213"/>
            <a:ext cx="3489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Thermoplastique dur</a:t>
            </a:r>
            <a:br>
              <a:rPr lang="fr-FR" altLang="en-US" sz="2200" b="1" baseline="0">
                <a:solidFill>
                  <a:srgbClr val="000066"/>
                </a:solidFill>
                <a:latin typeface="Arial" panose="020B0604020202020204" pitchFamily="34" charset="0"/>
              </a:rPr>
            </a:br>
            <a:r>
              <a:rPr lang="fr-FR" altLang="en-US" sz="2200" b="1" baseline="0">
                <a:solidFill>
                  <a:srgbClr val="000066"/>
                </a:solidFill>
                <a:latin typeface="Arial" panose="020B0604020202020204" pitchFamily="34" charset="0"/>
              </a:rPr>
              <a:t>et bon marché</a:t>
            </a:r>
            <a:endParaRPr lang="fr-CH" altLang="en-US" sz="2200" b="1" baseline="0">
              <a:solidFill>
                <a:srgbClr val="CC0000"/>
              </a:solidFill>
              <a:latin typeface="Arial" panose="020B0604020202020204" pitchFamily="34" charset="0"/>
            </a:endParaRPr>
          </a:p>
        </p:txBody>
      </p:sp>
      <p:sp>
        <p:nvSpPr>
          <p:cNvPr id="69" name="TextBox 68">
            <a:extLst>
              <a:ext uri="{FF2B5EF4-FFF2-40B4-BE49-F238E27FC236}">
                <a16:creationId xmlns:a16="http://schemas.microsoft.com/office/drawing/2014/main" id="{A8AA1A9D-914E-6C4C-90FC-5378A71827CD}"/>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37</a:t>
            </a:r>
          </a:p>
        </p:txBody>
      </p:sp>
    </p:spTree>
    <p:extLst>
      <p:ext uri="{BB962C8B-B14F-4D97-AF65-F5344CB8AC3E}">
        <p14:creationId xmlns:p14="http://schemas.microsoft.com/office/powerpoint/2010/main" val="183870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4">
            <a:extLst>
              <a:ext uri="{FF2B5EF4-FFF2-40B4-BE49-F238E27FC236}">
                <a16:creationId xmlns:a16="http://schemas.microsoft.com/office/drawing/2014/main" id="{4B0ECA8C-3534-4BD4-9247-9380CC277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4895850"/>
            <a:ext cx="29352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2315F225-9237-4919-A660-80385CBD5D22}"/>
              </a:ext>
            </a:extLst>
          </p:cNvPr>
          <p:cNvSpPr>
            <a:spLocks noChangeArrowheads="1"/>
          </p:cNvSpPr>
          <p:nvPr/>
        </p:nvSpPr>
        <p:spPr bwMode="auto">
          <a:xfrm>
            <a:off x="560388" y="879475"/>
            <a:ext cx="9293225" cy="528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600" baseline="0">
                <a:solidFill>
                  <a:srgbClr val="000066"/>
                </a:solidFill>
                <a:latin typeface="Arial" panose="020B0604020202020204" pitchFamily="34" charset="0"/>
              </a:rPr>
              <a:t>Quelques polymères :	</a:t>
            </a:r>
            <a:r>
              <a:rPr lang="fr-FR" altLang="en-US" sz="2600" b="1" baseline="0">
                <a:solidFill>
                  <a:srgbClr val="CC0000"/>
                </a:solidFill>
                <a:latin typeface="Arial" panose="020B0604020202020204" pitchFamily="34" charset="0"/>
              </a:rPr>
              <a:t>polyuréthane</a:t>
            </a:r>
            <a:endParaRPr lang="fr-CH" altLang="en-US" sz="2600" b="1" baseline="0">
              <a:solidFill>
                <a:srgbClr val="CC0000"/>
              </a:solidFill>
              <a:latin typeface="Arial" panose="020B0604020202020204" pitchFamily="34" charset="0"/>
            </a:endParaRPr>
          </a:p>
        </p:txBody>
      </p:sp>
      <p:sp>
        <p:nvSpPr>
          <p:cNvPr id="58372" name="Rectangle 4">
            <a:extLst>
              <a:ext uri="{FF2B5EF4-FFF2-40B4-BE49-F238E27FC236}">
                <a16:creationId xmlns:a16="http://schemas.microsoft.com/office/drawing/2014/main" id="{12B54CE9-6842-4075-A9D9-2891B4BB163A}"/>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pic>
        <p:nvPicPr>
          <p:cNvPr id="58373" name="Picture 6">
            <a:extLst>
              <a:ext uri="{FF2B5EF4-FFF2-40B4-BE49-F238E27FC236}">
                <a16:creationId xmlns:a16="http://schemas.microsoft.com/office/drawing/2014/main" id="{CCE01B35-0ABA-47D3-B910-84A0E3576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3224213"/>
            <a:ext cx="3240087"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a:extLst>
              <a:ext uri="{FF2B5EF4-FFF2-40B4-BE49-F238E27FC236}">
                <a16:creationId xmlns:a16="http://schemas.microsoft.com/office/drawing/2014/main" id="{46E55EC3-9722-4AB2-B45C-01A9EDD50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13" y="4462463"/>
            <a:ext cx="23114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tangle 10">
            <a:extLst>
              <a:ext uri="{FF2B5EF4-FFF2-40B4-BE49-F238E27FC236}">
                <a16:creationId xmlns:a16="http://schemas.microsoft.com/office/drawing/2014/main" id="{920D5DF7-9D4B-42D0-899D-4E91C76A50A4}"/>
              </a:ext>
            </a:extLst>
          </p:cNvPr>
          <p:cNvSpPr>
            <a:spLocks noChangeArrowheads="1"/>
          </p:cNvSpPr>
          <p:nvPr/>
        </p:nvSpPr>
        <p:spPr bwMode="auto">
          <a:xfrm>
            <a:off x="2008188" y="183515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8376" name="Line 11">
            <a:extLst>
              <a:ext uri="{FF2B5EF4-FFF2-40B4-BE49-F238E27FC236}">
                <a16:creationId xmlns:a16="http://schemas.microsoft.com/office/drawing/2014/main" id="{535B594B-967F-4631-94E5-63574B620CDA}"/>
              </a:ext>
            </a:extLst>
          </p:cNvPr>
          <p:cNvSpPr>
            <a:spLocks noChangeShapeType="1"/>
          </p:cNvSpPr>
          <p:nvPr/>
        </p:nvSpPr>
        <p:spPr bwMode="auto">
          <a:xfrm rot="16200000" flipV="1">
            <a:off x="2531269" y="1931194"/>
            <a:ext cx="1588"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7" name="Rectangle 13">
            <a:extLst>
              <a:ext uri="{FF2B5EF4-FFF2-40B4-BE49-F238E27FC236}">
                <a16:creationId xmlns:a16="http://schemas.microsoft.com/office/drawing/2014/main" id="{BD46E55A-011A-4B65-AFA8-2E666423234F}"/>
              </a:ext>
            </a:extLst>
          </p:cNvPr>
          <p:cNvSpPr>
            <a:spLocks noChangeArrowheads="1"/>
          </p:cNvSpPr>
          <p:nvPr/>
        </p:nvSpPr>
        <p:spPr bwMode="auto">
          <a:xfrm>
            <a:off x="2000250" y="1268413"/>
            <a:ext cx="4206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8378" name="Line 14">
            <a:extLst>
              <a:ext uri="{FF2B5EF4-FFF2-40B4-BE49-F238E27FC236}">
                <a16:creationId xmlns:a16="http://schemas.microsoft.com/office/drawing/2014/main" id="{C4F2D2E4-33AA-4108-8BD0-CC2DBD64D435}"/>
              </a:ext>
            </a:extLst>
          </p:cNvPr>
          <p:cNvSpPr>
            <a:spLocks noChangeShapeType="1"/>
          </p:cNvSpPr>
          <p:nvPr/>
        </p:nvSpPr>
        <p:spPr bwMode="auto">
          <a:xfrm>
            <a:off x="2160588" y="1673225"/>
            <a:ext cx="0" cy="2587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9" name="Line 16">
            <a:extLst>
              <a:ext uri="{FF2B5EF4-FFF2-40B4-BE49-F238E27FC236}">
                <a16:creationId xmlns:a16="http://schemas.microsoft.com/office/drawing/2014/main" id="{007FE7B8-F5A0-4C42-B1CA-E1D15C28C239}"/>
              </a:ext>
            </a:extLst>
          </p:cNvPr>
          <p:cNvSpPr>
            <a:spLocks noChangeShapeType="1"/>
          </p:cNvSpPr>
          <p:nvPr/>
        </p:nvSpPr>
        <p:spPr bwMode="auto">
          <a:xfrm rot="5400000">
            <a:off x="1816894" y="1905794"/>
            <a:ext cx="0" cy="354012"/>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0" name="Rectangle 17">
            <a:extLst>
              <a:ext uri="{FF2B5EF4-FFF2-40B4-BE49-F238E27FC236}">
                <a16:creationId xmlns:a16="http://schemas.microsoft.com/office/drawing/2014/main" id="{3323A51F-E3CB-4147-88E1-4B3EB09FF09D}"/>
              </a:ext>
            </a:extLst>
          </p:cNvPr>
          <p:cNvSpPr>
            <a:spLocks noChangeArrowheads="1"/>
          </p:cNvSpPr>
          <p:nvPr/>
        </p:nvSpPr>
        <p:spPr bwMode="auto">
          <a:xfrm>
            <a:off x="3171825" y="2124075"/>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b="1" baseline="0">
                <a:solidFill>
                  <a:schemeClr val="bg1"/>
                </a:solidFill>
                <a:latin typeface="Arial" panose="020B0604020202020204" pitchFamily="34" charset="0"/>
              </a:rPr>
              <a:t>16%</a:t>
            </a:r>
            <a:endParaRPr lang="fr-FR" altLang="en-US" b="1">
              <a:solidFill>
                <a:schemeClr val="bg1"/>
              </a:solidFill>
              <a:latin typeface="Arial" panose="020B0604020202020204" pitchFamily="34" charset="0"/>
            </a:endParaRPr>
          </a:p>
        </p:txBody>
      </p:sp>
      <p:sp>
        <p:nvSpPr>
          <p:cNvPr id="58381" name="Rectangle 18">
            <a:extLst>
              <a:ext uri="{FF2B5EF4-FFF2-40B4-BE49-F238E27FC236}">
                <a16:creationId xmlns:a16="http://schemas.microsoft.com/office/drawing/2014/main" id="{21D273F4-644D-4D2A-82B9-076F0448698E}"/>
              </a:ext>
            </a:extLst>
          </p:cNvPr>
          <p:cNvSpPr>
            <a:spLocks noChangeArrowheads="1"/>
          </p:cNvSpPr>
          <p:nvPr/>
        </p:nvSpPr>
        <p:spPr bwMode="auto">
          <a:xfrm>
            <a:off x="2660650" y="1835150"/>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N</a:t>
            </a:r>
            <a:endParaRPr lang="fr-CH" altLang="en-US" baseline="30000">
              <a:solidFill>
                <a:srgbClr val="CC0000"/>
              </a:solidFill>
              <a:latin typeface="Arial" panose="020B0604020202020204" pitchFamily="34" charset="0"/>
            </a:endParaRPr>
          </a:p>
        </p:txBody>
      </p:sp>
      <p:sp>
        <p:nvSpPr>
          <p:cNvPr id="58382" name="Rectangle 20">
            <a:extLst>
              <a:ext uri="{FF2B5EF4-FFF2-40B4-BE49-F238E27FC236}">
                <a16:creationId xmlns:a16="http://schemas.microsoft.com/office/drawing/2014/main" id="{8A0D1C16-B1EC-4C1C-A724-0E99AF512B9E}"/>
              </a:ext>
            </a:extLst>
          </p:cNvPr>
          <p:cNvSpPr>
            <a:spLocks noChangeArrowheads="1"/>
          </p:cNvSpPr>
          <p:nvPr/>
        </p:nvSpPr>
        <p:spPr bwMode="auto">
          <a:xfrm>
            <a:off x="2660650" y="2417763"/>
            <a:ext cx="40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8383" name="Line 22">
            <a:extLst>
              <a:ext uri="{FF2B5EF4-FFF2-40B4-BE49-F238E27FC236}">
                <a16:creationId xmlns:a16="http://schemas.microsoft.com/office/drawing/2014/main" id="{214F4523-0088-46FB-8772-B7369351B355}"/>
              </a:ext>
            </a:extLst>
          </p:cNvPr>
          <p:cNvSpPr>
            <a:spLocks noChangeShapeType="1"/>
          </p:cNvSpPr>
          <p:nvPr/>
        </p:nvSpPr>
        <p:spPr bwMode="auto">
          <a:xfrm>
            <a:off x="2863850" y="226695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4" name="Rectangle 23">
            <a:extLst>
              <a:ext uri="{FF2B5EF4-FFF2-40B4-BE49-F238E27FC236}">
                <a16:creationId xmlns:a16="http://schemas.microsoft.com/office/drawing/2014/main" id="{239CAAF2-884B-461D-BFDE-E7C0A6280024}"/>
              </a:ext>
            </a:extLst>
          </p:cNvPr>
          <p:cNvSpPr>
            <a:spLocks noChangeArrowheads="1"/>
          </p:cNvSpPr>
          <p:nvPr/>
        </p:nvSpPr>
        <p:spPr bwMode="auto">
          <a:xfrm>
            <a:off x="8335963" y="1835150"/>
            <a:ext cx="4889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grpSp>
        <p:nvGrpSpPr>
          <p:cNvPr id="58385" name="Group 27">
            <a:extLst>
              <a:ext uri="{FF2B5EF4-FFF2-40B4-BE49-F238E27FC236}">
                <a16:creationId xmlns:a16="http://schemas.microsoft.com/office/drawing/2014/main" id="{B7BA540B-116A-4D10-811F-AF0FB9534B05}"/>
              </a:ext>
            </a:extLst>
          </p:cNvPr>
          <p:cNvGrpSpPr>
            <a:grpSpLocks/>
          </p:cNvGrpSpPr>
          <p:nvPr/>
        </p:nvGrpSpPr>
        <p:grpSpPr bwMode="auto">
          <a:xfrm>
            <a:off x="3379788" y="1924050"/>
            <a:ext cx="877887" cy="760413"/>
            <a:chOff x="3689" y="1877"/>
            <a:chExt cx="866" cy="750"/>
          </a:xfrm>
        </p:grpSpPr>
        <p:sp>
          <p:nvSpPr>
            <p:cNvPr id="58421" name="AutoShape 24">
              <a:extLst>
                <a:ext uri="{FF2B5EF4-FFF2-40B4-BE49-F238E27FC236}">
                  <a16:creationId xmlns:a16="http://schemas.microsoft.com/office/drawing/2014/main" id="{2AC95E68-9366-4A16-8529-876DDA65088C}"/>
                </a:ext>
              </a:extLst>
            </p:cNvPr>
            <p:cNvSpPr>
              <a:spLocks noChangeArrowheads="1"/>
            </p:cNvSpPr>
            <p:nvPr/>
          </p:nvSpPr>
          <p:spPr bwMode="auto">
            <a:xfrm rot="1800000">
              <a:off x="3689" y="1877"/>
              <a:ext cx="866" cy="750"/>
            </a:xfrm>
            <a:prstGeom prst="hexagon">
              <a:avLst>
                <a:gd name="adj" fmla="val 28867"/>
                <a:gd name="vf" fmla="val 115470"/>
              </a:avLst>
            </a:prstGeom>
            <a:solidFill>
              <a:schemeClr val="bg1"/>
            </a:solidFill>
            <a:ln w="28575">
              <a:solidFill>
                <a:schemeClr val="tx1"/>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8422" name="Oval 25">
              <a:extLst>
                <a:ext uri="{FF2B5EF4-FFF2-40B4-BE49-F238E27FC236}">
                  <a16:creationId xmlns:a16="http://schemas.microsoft.com/office/drawing/2014/main" id="{6565F138-EBE5-42B6-83A2-2475EADCD31A}"/>
                </a:ext>
              </a:extLst>
            </p:cNvPr>
            <p:cNvSpPr>
              <a:spLocks noChangeArrowheads="1"/>
            </p:cNvSpPr>
            <p:nvPr/>
          </p:nvSpPr>
          <p:spPr bwMode="auto">
            <a:xfrm>
              <a:off x="3805" y="1932"/>
              <a:ext cx="622" cy="62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sp>
        <p:nvSpPr>
          <p:cNvPr id="58386" name="Line 26">
            <a:extLst>
              <a:ext uri="{FF2B5EF4-FFF2-40B4-BE49-F238E27FC236}">
                <a16:creationId xmlns:a16="http://schemas.microsoft.com/office/drawing/2014/main" id="{02AB351B-07F0-48C6-BE28-E796C6EDB841}"/>
              </a:ext>
            </a:extLst>
          </p:cNvPr>
          <p:cNvSpPr>
            <a:spLocks noChangeShapeType="1"/>
          </p:cNvSpPr>
          <p:nvPr/>
        </p:nvSpPr>
        <p:spPr bwMode="auto">
          <a:xfrm>
            <a:off x="2236788" y="1673225"/>
            <a:ext cx="0" cy="2587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7" name="Line 28">
            <a:extLst>
              <a:ext uri="{FF2B5EF4-FFF2-40B4-BE49-F238E27FC236}">
                <a16:creationId xmlns:a16="http://schemas.microsoft.com/office/drawing/2014/main" id="{4E79C5A1-06C6-4318-900B-7B39B1E374C5}"/>
              </a:ext>
            </a:extLst>
          </p:cNvPr>
          <p:cNvSpPr>
            <a:spLocks noChangeShapeType="1"/>
          </p:cNvSpPr>
          <p:nvPr/>
        </p:nvSpPr>
        <p:spPr bwMode="auto">
          <a:xfrm rot="16200000" flipV="1">
            <a:off x="3215481" y="1931194"/>
            <a:ext cx="1588"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8" name="Rectangle 30">
            <a:extLst>
              <a:ext uri="{FF2B5EF4-FFF2-40B4-BE49-F238E27FC236}">
                <a16:creationId xmlns:a16="http://schemas.microsoft.com/office/drawing/2014/main" id="{B313BBCE-F356-4F8D-B5A7-F8F0A155183A}"/>
              </a:ext>
            </a:extLst>
          </p:cNvPr>
          <p:cNvSpPr>
            <a:spLocks noChangeArrowheads="1"/>
          </p:cNvSpPr>
          <p:nvPr/>
        </p:nvSpPr>
        <p:spPr bwMode="auto">
          <a:xfrm>
            <a:off x="5180013" y="183515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C</a:t>
            </a:r>
            <a:endParaRPr lang="fr-CH" altLang="en-US" baseline="30000">
              <a:solidFill>
                <a:srgbClr val="CC0000"/>
              </a:solidFill>
              <a:latin typeface="Arial" panose="020B0604020202020204" pitchFamily="34" charset="0"/>
            </a:endParaRPr>
          </a:p>
        </p:txBody>
      </p:sp>
      <p:sp>
        <p:nvSpPr>
          <p:cNvPr id="58389" name="Line 31">
            <a:extLst>
              <a:ext uri="{FF2B5EF4-FFF2-40B4-BE49-F238E27FC236}">
                <a16:creationId xmlns:a16="http://schemas.microsoft.com/office/drawing/2014/main" id="{F2B3F47E-9630-462D-A9C1-3AD5ACBEA227}"/>
              </a:ext>
            </a:extLst>
          </p:cNvPr>
          <p:cNvSpPr>
            <a:spLocks noChangeShapeType="1"/>
          </p:cNvSpPr>
          <p:nvPr/>
        </p:nvSpPr>
        <p:spPr bwMode="auto">
          <a:xfrm rot="16200000" flipV="1">
            <a:off x="5083969" y="1929607"/>
            <a:ext cx="1587"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0" name="Rectangle 32">
            <a:extLst>
              <a:ext uri="{FF2B5EF4-FFF2-40B4-BE49-F238E27FC236}">
                <a16:creationId xmlns:a16="http://schemas.microsoft.com/office/drawing/2014/main" id="{CEAF832C-E6C0-4447-9D51-79C2CAF0661C}"/>
              </a:ext>
            </a:extLst>
          </p:cNvPr>
          <p:cNvSpPr>
            <a:spLocks noChangeArrowheads="1"/>
          </p:cNvSpPr>
          <p:nvPr/>
        </p:nvSpPr>
        <p:spPr bwMode="auto">
          <a:xfrm>
            <a:off x="5172075" y="1184275"/>
            <a:ext cx="4206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8391" name="Line 33">
            <a:extLst>
              <a:ext uri="{FF2B5EF4-FFF2-40B4-BE49-F238E27FC236}">
                <a16:creationId xmlns:a16="http://schemas.microsoft.com/office/drawing/2014/main" id="{0D754722-B5CB-408F-BD27-F1B4B40144EA}"/>
              </a:ext>
            </a:extLst>
          </p:cNvPr>
          <p:cNvSpPr>
            <a:spLocks noChangeShapeType="1"/>
          </p:cNvSpPr>
          <p:nvPr/>
        </p:nvSpPr>
        <p:spPr bwMode="auto">
          <a:xfrm>
            <a:off x="5341938" y="1612900"/>
            <a:ext cx="0" cy="2587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2" name="Rectangle 34">
            <a:extLst>
              <a:ext uri="{FF2B5EF4-FFF2-40B4-BE49-F238E27FC236}">
                <a16:creationId xmlns:a16="http://schemas.microsoft.com/office/drawing/2014/main" id="{7BF296A4-5C4B-475A-A3AF-2A5DA21DDE06}"/>
              </a:ext>
            </a:extLst>
          </p:cNvPr>
          <p:cNvSpPr>
            <a:spLocks noChangeArrowheads="1"/>
          </p:cNvSpPr>
          <p:nvPr/>
        </p:nvSpPr>
        <p:spPr bwMode="auto">
          <a:xfrm>
            <a:off x="4552950" y="1835150"/>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N</a:t>
            </a:r>
            <a:endParaRPr lang="fr-CH" altLang="en-US" baseline="30000">
              <a:solidFill>
                <a:srgbClr val="CC0000"/>
              </a:solidFill>
              <a:latin typeface="Arial" panose="020B0604020202020204" pitchFamily="34" charset="0"/>
            </a:endParaRPr>
          </a:p>
        </p:txBody>
      </p:sp>
      <p:sp>
        <p:nvSpPr>
          <p:cNvPr id="58393" name="Rectangle 35">
            <a:extLst>
              <a:ext uri="{FF2B5EF4-FFF2-40B4-BE49-F238E27FC236}">
                <a16:creationId xmlns:a16="http://schemas.microsoft.com/office/drawing/2014/main" id="{46CA87EB-2807-4096-99DD-9B71A3CEEB33}"/>
              </a:ext>
            </a:extLst>
          </p:cNvPr>
          <p:cNvSpPr>
            <a:spLocks noChangeArrowheads="1"/>
          </p:cNvSpPr>
          <p:nvPr/>
        </p:nvSpPr>
        <p:spPr bwMode="auto">
          <a:xfrm>
            <a:off x="4552950" y="23653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H</a:t>
            </a:r>
            <a:endParaRPr lang="fr-CH" altLang="en-US" baseline="30000">
              <a:solidFill>
                <a:srgbClr val="CC0000"/>
              </a:solidFill>
              <a:latin typeface="Arial" panose="020B0604020202020204" pitchFamily="34" charset="0"/>
            </a:endParaRPr>
          </a:p>
        </p:txBody>
      </p:sp>
      <p:sp>
        <p:nvSpPr>
          <p:cNvPr id="58394" name="Line 36">
            <a:extLst>
              <a:ext uri="{FF2B5EF4-FFF2-40B4-BE49-F238E27FC236}">
                <a16:creationId xmlns:a16="http://schemas.microsoft.com/office/drawing/2014/main" id="{6ED4FC7B-507F-407D-8EC2-7A19CD7EF8DF}"/>
              </a:ext>
            </a:extLst>
          </p:cNvPr>
          <p:cNvSpPr>
            <a:spLocks noChangeShapeType="1"/>
          </p:cNvSpPr>
          <p:nvPr/>
        </p:nvSpPr>
        <p:spPr bwMode="auto">
          <a:xfrm>
            <a:off x="4756150" y="2214563"/>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5" name="Line 37">
            <a:extLst>
              <a:ext uri="{FF2B5EF4-FFF2-40B4-BE49-F238E27FC236}">
                <a16:creationId xmlns:a16="http://schemas.microsoft.com/office/drawing/2014/main" id="{8F4EF0D9-46C5-4C1F-B27D-21AA9DD93FA0}"/>
              </a:ext>
            </a:extLst>
          </p:cNvPr>
          <p:cNvSpPr>
            <a:spLocks noChangeShapeType="1"/>
          </p:cNvSpPr>
          <p:nvPr/>
        </p:nvSpPr>
        <p:spPr bwMode="auto">
          <a:xfrm>
            <a:off x="5418138" y="1612900"/>
            <a:ext cx="0" cy="25876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6" name="Line 39">
            <a:extLst>
              <a:ext uri="{FF2B5EF4-FFF2-40B4-BE49-F238E27FC236}">
                <a16:creationId xmlns:a16="http://schemas.microsoft.com/office/drawing/2014/main" id="{19CCA9BC-B604-4C4E-BA69-2A776A31FF5F}"/>
              </a:ext>
            </a:extLst>
          </p:cNvPr>
          <p:cNvSpPr>
            <a:spLocks noChangeShapeType="1"/>
          </p:cNvSpPr>
          <p:nvPr/>
        </p:nvSpPr>
        <p:spPr bwMode="auto">
          <a:xfrm rot="16200000" flipV="1">
            <a:off x="4455319" y="1929607"/>
            <a:ext cx="1587"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7" name="Line 40">
            <a:extLst>
              <a:ext uri="{FF2B5EF4-FFF2-40B4-BE49-F238E27FC236}">
                <a16:creationId xmlns:a16="http://schemas.microsoft.com/office/drawing/2014/main" id="{24CF0008-654A-4C36-9241-4EDD25FC8E7F}"/>
              </a:ext>
            </a:extLst>
          </p:cNvPr>
          <p:cNvSpPr>
            <a:spLocks noChangeShapeType="1"/>
          </p:cNvSpPr>
          <p:nvPr/>
        </p:nvSpPr>
        <p:spPr bwMode="auto">
          <a:xfrm rot="16200000" flipV="1">
            <a:off x="5714206" y="1929607"/>
            <a:ext cx="1587"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8" name="Rectangle 41">
            <a:extLst>
              <a:ext uri="{FF2B5EF4-FFF2-40B4-BE49-F238E27FC236}">
                <a16:creationId xmlns:a16="http://schemas.microsoft.com/office/drawing/2014/main" id="{07D4AB64-E7F4-4FF0-995A-EB42E6FFC2BB}"/>
              </a:ext>
            </a:extLst>
          </p:cNvPr>
          <p:cNvSpPr>
            <a:spLocks noChangeArrowheads="1"/>
          </p:cNvSpPr>
          <p:nvPr/>
        </p:nvSpPr>
        <p:spPr bwMode="auto">
          <a:xfrm>
            <a:off x="5827713" y="1835150"/>
            <a:ext cx="4206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8399" name="Line 42">
            <a:extLst>
              <a:ext uri="{FF2B5EF4-FFF2-40B4-BE49-F238E27FC236}">
                <a16:creationId xmlns:a16="http://schemas.microsoft.com/office/drawing/2014/main" id="{721C799B-1B74-4007-9904-4818496BD5AA}"/>
              </a:ext>
            </a:extLst>
          </p:cNvPr>
          <p:cNvSpPr>
            <a:spLocks noChangeShapeType="1"/>
          </p:cNvSpPr>
          <p:nvPr/>
        </p:nvSpPr>
        <p:spPr bwMode="auto">
          <a:xfrm rot="16200000" flipV="1">
            <a:off x="6958806" y="1929607"/>
            <a:ext cx="1587"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0" name="Rectangle 43">
            <a:extLst>
              <a:ext uri="{FF2B5EF4-FFF2-40B4-BE49-F238E27FC236}">
                <a16:creationId xmlns:a16="http://schemas.microsoft.com/office/drawing/2014/main" id="{7EA3787A-7AB2-4DB4-9559-271E9A220696}"/>
              </a:ext>
            </a:extLst>
          </p:cNvPr>
          <p:cNvSpPr>
            <a:spLocks noChangeArrowheads="1"/>
          </p:cNvSpPr>
          <p:nvPr/>
        </p:nvSpPr>
        <p:spPr bwMode="auto">
          <a:xfrm>
            <a:off x="6443663" y="183515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8401" name="Rectangle 44">
            <a:extLst>
              <a:ext uri="{FF2B5EF4-FFF2-40B4-BE49-F238E27FC236}">
                <a16:creationId xmlns:a16="http://schemas.microsoft.com/office/drawing/2014/main" id="{2E55DD61-9A9E-4C68-9F90-B0FFFF2EA0AF}"/>
              </a:ext>
            </a:extLst>
          </p:cNvPr>
          <p:cNvSpPr>
            <a:spLocks noChangeArrowheads="1"/>
          </p:cNvSpPr>
          <p:nvPr/>
        </p:nvSpPr>
        <p:spPr bwMode="auto">
          <a:xfrm>
            <a:off x="6443663" y="2373313"/>
            <a:ext cx="40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8402" name="Line 45">
            <a:extLst>
              <a:ext uri="{FF2B5EF4-FFF2-40B4-BE49-F238E27FC236}">
                <a16:creationId xmlns:a16="http://schemas.microsoft.com/office/drawing/2014/main" id="{52743840-7FAF-4543-A278-48333597FF3A}"/>
              </a:ext>
            </a:extLst>
          </p:cNvPr>
          <p:cNvSpPr>
            <a:spLocks noChangeShapeType="1"/>
          </p:cNvSpPr>
          <p:nvPr/>
        </p:nvSpPr>
        <p:spPr bwMode="auto">
          <a:xfrm>
            <a:off x="6646863" y="222250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3" name="Line 46">
            <a:extLst>
              <a:ext uri="{FF2B5EF4-FFF2-40B4-BE49-F238E27FC236}">
                <a16:creationId xmlns:a16="http://schemas.microsoft.com/office/drawing/2014/main" id="{A67B7AA9-02C9-4A19-BCD6-25B26598C6C0}"/>
              </a:ext>
            </a:extLst>
          </p:cNvPr>
          <p:cNvSpPr>
            <a:spLocks noChangeShapeType="1"/>
          </p:cNvSpPr>
          <p:nvPr/>
        </p:nvSpPr>
        <p:spPr bwMode="auto">
          <a:xfrm rot="16200000" flipV="1">
            <a:off x="6330156" y="1931194"/>
            <a:ext cx="1588"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4" name="Rectangle 47">
            <a:extLst>
              <a:ext uri="{FF2B5EF4-FFF2-40B4-BE49-F238E27FC236}">
                <a16:creationId xmlns:a16="http://schemas.microsoft.com/office/drawing/2014/main" id="{8D93468F-93C2-4008-91FA-0C3C85DEAD4E}"/>
              </a:ext>
            </a:extLst>
          </p:cNvPr>
          <p:cNvSpPr>
            <a:spLocks noChangeArrowheads="1"/>
          </p:cNvSpPr>
          <p:nvPr/>
        </p:nvSpPr>
        <p:spPr bwMode="auto">
          <a:xfrm>
            <a:off x="7107238" y="1835150"/>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C</a:t>
            </a:r>
            <a:endParaRPr lang="fr-CH" altLang="en-US" baseline="30000">
              <a:latin typeface="Arial" panose="020B0604020202020204" pitchFamily="34" charset="0"/>
            </a:endParaRPr>
          </a:p>
        </p:txBody>
      </p:sp>
      <p:sp>
        <p:nvSpPr>
          <p:cNvPr id="58405" name="Rectangle 48">
            <a:extLst>
              <a:ext uri="{FF2B5EF4-FFF2-40B4-BE49-F238E27FC236}">
                <a16:creationId xmlns:a16="http://schemas.microsoft.com/office/drawing/2014/main" id="{E453CDE4-128E-4448-A91D-5E82CF4980B1}"/>
              </a:ext>
            </a:extLst>
          </p:cNvPr>
          <p:cNvSpPr>
            <a:spLocks noChangeArrowheads="1"/>
          </p:cNvSpPr>
          <p:nvPr/>
        </p:nvSpPr>
        <p:spPr bwMode="auto">
          <a:xfrm>
            <a:off x="7107238" y="23780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8406" name="Line 49">
            <a:extLst>
              <a:ext uri="{FF2B5EF4-FFF2-40B4-BE49-F238E27FC236}">
                <a16:creationId xmlns:a16="http://schemas.microsoft.com/office/drawing/2014/main" id="{15954D9B-2801-453D-BB2C-A64C963C3847}"/>
              </a:ext>
            </a:extLst>
          </p:cNvPr>
          <p:cNvSpPr>
            <a:spLocks noChangeShapeType="1"/>
          </p:cNvSpPr>
          <p:nvPr/>
        </p:nvSpPr>
        <p:spPr bwMode="auto">
          <a:xfrm>
            <a:off x="7308850" y="2227263"/>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7" name="Line 50">
            <a:extLst>
              <a:ext uri="{FF2B5EF4-FFF2-40B4-BE49-F238E27FC236}">
                <a16:creationId xmlns:a16="http://schemas.microsoft.com/office/drawing/2014/main" id="{03A8F4BA-77E9-4856-A799-4DD540688C95}"/>
              </a:ext>
            </a:extLst>
          </p:cNvPr>
          <p:cNvSpPr>
            <a:spLocks noChangeShapeType="1"/>
          </p:cNvSpPr>
          <p:nvPr/>
        </p:nvSpPr>
        <p:spPr bwMode="auto">
          <a:xfrm rot="16200000" flipV="1">
            <a:off x="7627144" y="1929607"/>
            <a:ext cx="1587" cy="3048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8" name="Rectangle 51">
            <a:extLst>
              <a:ext uri="{FF2B5EF4-FFF2-40B4-BE49-F238E27FC236}">
                <a16:creationId xmlns:a16="http://schemas.microsoft.com/office/drawing/2014/main" id="{E07EAFA2-2DB2-4FF5-94EB-5B5539839110}"/>
              </a:ext>
            </a:extLst>
          </p:cNvPr>
          <p:cNvSpPr>
            <a:spLocks noChangeArrowheads="1"/>
          </p:cNvSpPr>
          <p:nvPr/>
        </p:nvSpPr>
        <p:spPr bwMode="auto">
          <a:xfrm>
            <a:off x="7740650" y="1835150"/>
            <a:ext cx="4206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solidFill>
                  <a:srgbClr val="CC0000"/>
                </a:solidFill>
                <a:latin typeface="Arial" panose="020B0604020202020204" pitchFamily="34" charset="0"/>
              </a:rPr>
              <a:t>O</a:t>
            </a:r>
            <a:endParaRPr lang="fr-CH" altLang="en-US" baseline="30000">
              <a:solidFill>
                <a:srgbClr val="CC0000"/>
              </a:solidFill>
              <a:latin typeface="Arial" panose="020B0604020202020204" pitchFamily="34" charset="0"/>
            </a:endParaRPr>
          </a:p>
        </p:txBody>
      </p:sp>
      <p:sp>
        <p:nvSpPr>
          <p:cNvPr id="58409" name="Line 52">
            <a:extLst>
              <a:ext uri="{FF2B5EF4-FFF2-40B4-BE49-F238E27FC236}">
                <a16:creationId xmlns:a16="http://schemas.microsoft.com/office/drawing/2014/main" id="{D5B84F43-84F2-4195-BDC7-91115DD6DFE5}"/>
              </a:ext>
            </a:extLst>
          </p:cNvPr>
          <p:cNvSpPr>
            <a:spLocks noChangeShapeType="1"/>
          </p:cNvSpPr>
          <p:nvPr/>
        </p:nvSpPr>
        <p:spPr bwMode="auto">
          <a:xfrm rot="16200000" flipV="1">
            <a:off x="8243094" y="1931194"/>
            <a:ext cx="1588" cy="3048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0" name="Rectangle 53">
            <a:extLst>
              <a:ext uri="{FF2B5EF4-FFF2-40B4-BE49-F238E27FC236}">
                <a16:creationId xmlns:a16="http://schemas.microsoft.com/office/drawing/2014/main" id="{20F031FB-20DA-4BC7-8089-FE6F637C3E18}"/>
              </a:ext>
            </a:extLst>
          </p:cNvPr>
          <p:cNvSpPr>
            <a:spLocks noChangeArrowheads="1"/>
          </p:cNvSpPr>
          <p:nvPr/>
        </p:nvSpPr>
        <p:spPr bwMode="auto">
          <a:xfrm>
            <a:off x="1208088" y="1835150"/>
            <a:ext cx="4889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a:t>
            </a:r>
            <a:endParaRPr lang="fr-CH" altLang="en-US" baseline="30000">
              <a:latin typeface="Arial" panose="020B0604020202020204" pitchFamily="34" charset="0"/>
            </a:endParaRPr>
          </a:p>
        </p:txBody>
      </p:sp>
      <p:sp>
        <p:nvSpPr>
          <p:cNvPr id="58411" name="Rectangle 54">
            <a:extLst>
              <a:ext uri="{FF2B5EF4-FFF2-40B4-BE49-F238E27FC236}">
                <a16:creationId xmlns:a16="http://schemas.microsoft.com/office/drawing/2014/main" id="{879B67B6-3B0C-4FFB-80DA-774A4DCADFF6}"/>
              </a:ext>
            </a:extLst>
          </p:cNvPr>
          <p:cNvSpPr>
            <a:spLocks noChangeArrowheads="1"/>
          </p:cNvSpPr>
          <p:nvPr/>
        </p:nvSpPr>
        <p:spPr bwMode="auto">
          <a:xfrm>
            <a:off x="6445250" y="1171575"/>
            <a:ext cx="40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8412" name="Line 55">
            <a:extLst>
              <a:ext uri="{FF2B5EF4-FFF2-40B4-BE49-F238E27FC236}">
                <a16:creationId xmlns:a16="http://schemas.microsoft.com/office/drawing/2014/main" id="{4313A76D-57DB-49C2-B68C-24C5E1A95893}"/>
              </a:ext>
            </a:extLst>
          </p:cNvPr>
          <p:cNvSpPr>
            <a:spLocks noChangeShapeType="1"/>
          </p:cNvSpPr>
          <p:nvPr/>
        </p:nvSpPr>
        <p:spPr bwMode="auto">
          <a:xfrm>
            <a:off x="6646863" y="160020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3" name="Rectangle 57">
            <a:extLst>
              <a:ext uri="{FF2B5EF4-FFF2-40B4-BE49-F238E27FC236}">
                <a16:creationId xmlns:a16="http://schemas.microsoft.com/office/drawing/2014/main" id="{7BC905DC-89ED-4334-954B-F83AB3ACCAE4}"/>
              </a:ext>
            </a:extLst>
          </p:cNvPr>
          <p:cNvSpPr>
            <a:spLocks noChangeArrowheads="1"/>
          </p:cNvSpPr>
          <p:nvPr/>
        </p:nvSpPr>
        <p:spPr bwMode="auto">
          <a:xfrm>
            <a:off x="7107238" y="1158875"/>
            <a:ext cx="404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b="1" baseline="0">
                <a:latin typeface="Arial" panose="020B0604020202020204" pitchFamily="34" charset="0"/>
              </a:rPr>
              <a:t>H</a:t>
            </a:r>
            <a:endParaRPr lang="fr-CH" altLang="en-US" baseline="30000">
              <a:latin typeface="Arial" panose="020B0604020202020204" pitchFamily="34" charset="0"/>
            </a:endParaRPr>
          </a:p>
        </p:txBody>
      </p:sp>
      <p:sp>
        <p:nvSpPr>
          <p:cNvPr id="58414" name="Line 58">
            <a:extLst>
              <a:ext uri="{FF2B5EF4-FFF2-40B4-BE49-F238E27FC236}">
                <a16:creationId xmlns:a16="http://schemas.microsoft.com/office/drawing/2014/main" id="{A35F4138-C627-4D8E-BAA0-E4BB7EC9A928}"/>
              </a:ext>
            </a:extLst>
          </p:cNvPr>
          <p:cNvSpPr>
            <a:spLocks noChangeShapeType="1"/>
          </p:cNvSpPr>
          <p:nvPr/>
        </p:nvSpPr>
        <p:spPr bwMode="auto">
          <a:xfrm>
            <a:off x="7308850" y="1587500"/>
            <a:ext cx="0" cy="2587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5" name="Rectangle 61">
            <a:extLst>
              <a:ext uri="{FF2B5EF4-FFF2-40B4-BE49-F238E27FC236}">
                <a16:creationId xmlns:a16="http://schemas.microsoft.com/office/drawing/2014/main" id="{EDCA2047-45BF-45BB-B096-871E5F071948}"/>
              </a:ext>
            </a:extLst>
          </p:cNvPr>
          <p:cNvSpPr>
            <a:spLocks noChangeArrowheads="1"/>
          </p:cNvSpPr>
          <p:nvPr/>
        </p:nvSpPr>
        <p:spPr bwMode="auto">
          <a:xfrm>
            <a:off x="4595813" y="2701925"/>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FR" altLang="en-US" sz="1800" baseline="0">
                <a:solidFill>
                  <a:srgbClr val="CC0000"/>
                </a:solidFill>
                <a:latin typeface="Arial" panose="020B0604020202020204" pitchFamily="34" charset="0"/>
              </a:rPr>
              <a:t>liaison uréthane</a:t>
            </a:r>
          </a:p>
        </p:txBody>
      </p:sp>
      <p:sp>
        <p:nvSpPr>
          <p:cNvPr id="58416" name="Rectangle 62">
            <a:extLst>
              <a:ext uri="{FF2B5EF4-FFF2-40B4-BE49-F238E27FC236}">
                <a16:creationId xmlns:a16="http://schemas.microsoft.com/office/drawing/2014/main" id="{F4889CC8-6780-4447-8A04-33997B03BF8B}"/>
              </a:ext>
            </a:extLst>
          </p:cNvPr>
          <p:cNvSpPr>
            <a:spLocks noChangeArrowheads="1"/>
          </p:cNvSpPr>
          <p:nvPr/>
        </p:nvSpPr>
        <p:spPr bwMode="auto">
          <a:xfrm>
            <a:off x="1423988" y="2708275"/>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FR" altLang="en-US" sz="1800" baseline="0">
                <a:solidFill>
                  <a:srgbClr val="CC0000"/>
                </a:solidFill>
                <a:latin typeface="Arial" panose="020B0604020202020204" pitchFamily="34" charset="0"/>
              </a:rPr>
              <a:t>liaison uréthane</a:t>
            </a:r>
          </a:p>
        </p:txBody>
      </p:sp>
      <p:sp>
        <p:nvSpPr>
          <p:cNvPr id="58417" name="Rectangle 63">
            <a:extLst>
              <a:ext uri="{FF2B5EF4-FFF2-40B4-BE49-F238E27FC236}">
                <a16:creationId xmlns:a16="http://schemas.microsoft.com/office/drawing/2014/main" id="{ABD94220-5295-4BDA-AD17-0D83238C4A5F}"/>
              </a:ext>
            </a:extLst>
          </p:cNvPr>
          <p:cNvSpPr>
            <a:spLocks noChangeArrowheads="1"/>
          </p:cNvSpPr>
          <p:nvPr/>
        </p:nvSpPr>
        <p:spPr bwMode="auto">
          <a:xfrm>
            <a:off x="3800475" y="3184525"/>
            <a:ext cx="540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4925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200" b="1" baseline="0">
                <a:solidFill>
                  <a:srgbClr val="000066"/>
                </a:solidFill>
                <a:latin typeface="Arial" panose="020B0604020202020204" pitchFamily="34" charset="0"/>
              </a:rPr>
              <a:t>Elastomère, fibres, colles, …</a:t>
            </a:r>
          </a:p>
        </p:txBody>
      </p:sp>
      <p:graphicFrame>
        <p:nvGraphicFramePr>
          <p:cNvPr id="58418" name="Object 67">
            <a:extLst>
              <a:ext uri="{FF2B5EF4-FFF2-40B4-BE49-F238E27FC236}">
                <a16:creationId xmlns:a16="http://schemas.microsoft.com/office/drawing/2014/main" id="{671370F8-8584-472D-83F8-7FFFC2E372A1}"/>
              </a:ext>
            </a:extLst>
          </p:cNvPr>
          <p:cNvGraphicFramePr>
            <a:graphicFrameLocks noChangeAspect="1"/>
          </p:cNvGraphicFramePr>
          <p:nvPr/>
        </p:nvGraphicFramePr>
        <p:xfrm>
          <a:off x="2382838" y="3716338"/>
          <a:ext cx="3362325" cy="3322637"/>
        </p:xfrm>
        <a:graphic>
          <a:graphicData uri="http://schemas.openxmlformats.org/presentationml/2006/ole">
            <mc:AlternateContent xmlns:mc="http://schemas.openxmlformats.org/markup-compatibility/2006">
              <mc:Choice xmlns:v="urn:schemas-microsoft-com:vml" Requires="v">
                <p:oleObj name="Image" r:id="rId6" imgW="0" imgH="0" progId="Photoshop.Image.10">
                  <p:embed/>
                </p:oleObj>
              </mc:Choice>
              <mc:Fallback>
                <p:oleObj name="Image" r:id="rId6" imgW="0" imgH="0" progId="Photoshop.Image.10">
                  <p:embed/>
                  <p:pic>
                    <p:nvPicPr>
                      <p:cNvPr id="58418" name="Object 67">
                        <a:extLst>
                          <a:ext uri="{FF2B5EF4-FFF2-40B4-BE49-F238E27FC236}">
                            <a16:creationId xmlns:a16="http://schemas.microsoft.com/office/drawing/2014/main" id="{671370F8-8584-472D-83F8-7FFFC2E372A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2838" y="3716338"/>
                        <a:ext cx="3362325"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8419" name="Picture 68">
            <a:extLst>
              <a:ext uri="{FF2B5EF4-FFF2-40B4-BE49-F238E27FC236}">
                <a16:creationId xmlns:a16="http://schemas.microsoft.com/office/drawing/2014/main" id="{2EC6D0AA-EA99-4D16-94A9-339E8C9B72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5750" y="2786063"/>
            <a:ext cx="184626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a:extLst>
              <a:ext uri="{FF2B5EF4-FFF2-40B4-BE49-F238E27FC236}">
                <a16:creationId xmlns:a16="http://schemas.microsoft.com/office/drawing/2014/main" id="{8E02ED7F-A45D-AE4A-9978-54D0D8704F86}"/>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38</a:t>
            </a:r>
          </a:p>
        </p:txBody>
      </p:sp>
      <p:sp>
        <p:nvSpPr>
          <p:cNvPr id="3" name="Rectangle 24">
            <a:extLst>
              <a:ext uri="{FF2B5EF4-FFF2-40B4-BE49-F238E27FC236}">
                <a16:creationId xmlns:a16="http://schemas.microsoft.com/office/drawing/2014/main" id="{5E04C677-84ED-D564-0A68-82466165F49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99242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6FC1EEE2-BE89-47CC-9CB8-57D3F9E6154D}"/>
              </a:ext>
            </a:extLst>
          </p:cNvPr>
          <p:cNvSpPr>
            <a:spLocks noChangeArrowheads="1"/>
          </p:cNvSpPr>
          <p:nvPr/>
        </p:nvSpPr>
        <p:spPr bwMode="auto">
          <a:xfrm>
            <a:off x="2576513" y="188913"/>
            <a:ext cx="5648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Modéle de Marche Aléatoire </a:t>
            </a:r>
          </a:p>
        </p:txBody>
      </p:sp>
      <p:pic>
        <p:nvPicPr>
          <p:cNvPr id="60418" name="Picture 2">
            <a:extLst>
              <a:ext uri="{FF2B5EF4-FFF2-40B4-BE49-F238E27FC236}">
                <a16:creationId xmlns:a16="http://schemas.microsoft.com/office/drawing/2014/main" id="{78FACE00-12CA-4F0A-AE40-089544096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1484313"/>
            <a:ext cx="426085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4">
            <a:extLst>
              <a:ext uri="{FF2B5EF4-FFF2-40B4-BE49-F238E27FC236}">
                <a16:creationId xmlns:a16="http://schemas.microsoft.com/office/drawing/2014/main" id="{2FE9D6DA-3770-4FC2-E686-3A6494729EEE}"/>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A29F731B-CF72-931E-AF7A-B0F906E382CC}"/>
                  </a:ext>
                </a:extLst>
              </p14:cNvPr>
              <p14:cNvContentPartPr/>
              <p14:nvPr/>
            </p14:nvContentPartPr>
            <p14:xfrm>
              <a:off x="793080" y="853200"/>
              <a:ext cx="9113040" cy="5963760"/>
            </p14:xfrm>
          </p:contentPart>
        </mc:Choice>
        <mc:Fallback>
          <p:pic>
            <p:nvPicPr>
              <p:cNvPr id="2" name="Ink 1">
                <a:extLst>
                  <a:ext uri="{FF2B5EF4-FFF2-40B4-BE49-F238E27FC236}">
                    <a16:creationId xmlns:a16="http://schemas.microsoft.com/office/drawing/2014/main" id="{A29F731B-CF72-931E-AF7A-B0F906E382CC}"/>
                  </a:ext>
                </a:extLst>
              </p:cNvPr>
              <p:cNvPicPr/>
              <p:nvPr/>
            </p:nvPicPr>
            <p:blipFill>
              <a:blip r:embed="rId4"/>
              <a:stretch>
                <a:fillRect/>
              </a:stretch>
            </p:blipFill>
            <p:spPr>
              <a:xfrm>
                <a:off x="783720" y="843840"/>
                <a:ext cx="9131760" cy="5982480"/>
              </a:xfrm>
              <a:prstGeom prst="rect">
                <a:avLst/>
              </a:prstGeom>
            </p:spPr>
          </p:pic>
        </mc:Fallback>
      </mc:AlternateContent>
    </p:spTree>
    <p:extLst>
      <p:ext uri="{BB962C8B-B14F-4D97-AF65-F5344CB8AC3E}">
        <p14:creationId xmlns:p14="http://schemas.microsoft.com/office/powerpoint/2010/main" val="102330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29CC439-EB68-4427-8C47-6F4E422FFEFC}"/>
              </a:ext>
            </a:extLst>
          </p:cNvPr>
          <p:cNvSpPr>
            <a:spLocks noChangeArrowheads="1"/>
          </p:cNvSpPr>
          <p:nvPr/>
        </p:nvSpPr>
        <p:spPr bwMode="auto">
          <a:xfrm>
            <a:off x="2576513" y="188913"/>
            <a:ext cx="5648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Modéle de Marche Aléatoire </a:t>
            </a:r>
          </a:p>
        </p:txBody>
      </p:sp>
      <p:pic>
        <p:nvPicPr>
          <p:cNvPr id="61442" name="Picture 2">
            <a:extLst>
              <a:ext uri="{FF2B5EF4-FFF2-40B4-BE49-F238E27FC236}">
                <a16:creationId xmlns:a16="http://schemas.microsoft.com/office/drawing/2014/main" id="{9CBDA4E6-3BD2-42B2-8354-AFC0D605D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1484313"/>
            <a:ext cx="426085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4">
            <a:extLst>
              <a:ext uri="{FF2B5EF4-FFF2-40B4-BE49-F238E27FC236}">
                <a16:creationId xmlns:a16="http://schemas.microsoft.com/office/drawing/2014/main" id="{25772AD1-3F7E-7B50-C8CB-8B27C7D7AA11}"/>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49232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a:extLst>
              <a:ext uri="{FF2B5EF4-FFF2-40B4-BE49-F238E27FC236}">
                <a16:creationId xmlns:a16="http://schemas.microsoft.com/office/drawing/2014/main" id="{2D5ADE8D-CA91-F62B-31FB-FF3D2366F25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29590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a:extLst>
              <a:ext uri="{FF2B5EF4-FFF2-40B4-BE49-F238E27FC236}">
                <a16:creationId xmlns:a16="http://schemas.microsoft.com/office/drawing/2014/main" id="{D40169B0-A23A-D55F-8CAD-FDCF75C5C799}"/>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86806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E29CAC3F-6E51-43D2-9CAA-193E97704B59}"/>
              </a:ext>
            </a:extLst>
          </p:cNvPr>
          <p:cNvSpPr>
            <a:spLocks noChangeArrowheads="1"/>
          </p:cNvSpPr>
          <p:nvPr/>
        </p:nvSpPr>
        <p:spPr bwMode="auto">
          <a:xfrm>
            <a:off x="560388" y="879475"/>
            <a:ext cx="9001125"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baseline="0">
                <a:solidFill>
                  <a:srgbClr val="000066"/>
                </a:solidFill>
                <a:latin typeface="Arial" panose="020B0604020202020204" pitchFamily="34" charset="0"/>
              </a:rPr>
              <a:t>Le </a:t>
            </a:r>
            <a:r>
              <a:rPr lang="fr-FR" altLang="en-US" b="1" baseline="0">
                <a:solidFill>
                  <a:srgbClr val="CC0000"/>
                </a:solidFill>
                <a:latin typeface="Arial" panose="020B0604020202020204" pitchFamily="34" charset="0"/>
              </a:rPr>
              <a:t>bois</a:t>
            </a:r>
            <a:r>
              <a:rPr lang="fr-FR" altLang="en-US" baseline="0">
                <a:solidFill>
                  <a:srgbClr val="000066"/>
                </a:solidFill>
                <a:latin typeface="Arial" panose="020B0604020202020204" pitchFamily="34" charset="0"/>
              </a:rPr>
              <a:t> est un matériau organique dont les parois sont composées de </a:t>
            </a:r>
            <a:r>
              <a:rPr lang="fr-FR" altLang="en-US" b="1" baseline="0">
                <a:solidFill>
                  <a:srgbClr val="CC0000"/>
                </a:solidFill>
                <a:latin typeface="Arial" panose="020B0604020202020204" pitchFamily="34" charset="0"/>
              </a:rPr>
              <a:t>cellulose</a:t>
            </a:r>
            <a:r>
              <a:rPr lang="fr-FR" altLang="en-US" baseline="0">
                <a:solidFill>
                  <a:srgbClr val="000066"/>
                </a:solidFill>
                <a:latin typeface="Arial" panose="020B0604020202020204" pitchFamily="34" charset="0"/>
              </a:rPr>
              <a:t> et de </a:t>
            </a:r>
            <a:r>
              <a:rPr lang="fr-FR" altLang="en-US" b="1" baseline="0">
                <a:solidFill>
                  <a:srgbClr val="CC0000"/>
                </a:solidFill>
                <a:latin typeface="Arial" panose="020B0604020202020204" pitchFamily="34" charset="0"/>
              </a:rPr>
              <a:t>lignine</a:t>
            </a:r>
            <a:r>
              <a:rPr lang="fr-FR" altLang="en-US" baseline="0">
                <a:solidFill>
                  <a:srgbClr val="000066"/>
                </a:solidFill>
                <a:latin typeface="Arial" panose="020B0604020202020204" pitchFamily="34" charset="0"/>
              </a:rPr>
              <a:t>.</a:t>
            </a:r>
            <a:endParaRPr lang="fr-CH" altLang="en-US" sz="2000" b="1" baseline="0">
              <a:solidFill>
                <a:srgbClr val="CC0000"/>
              </a:solidFill>
              <a:latin typeface="Arial" panose="020B0604020202020204" pitchFamily="34" charset="0"/>
            </a:endParaRPr>
          </a:p>
        </p:txBody>
      </p:sp>
      <p:sp>
        <p:nvSpPr>
          <p:cNvPr id="33794" name="Rectangle 4">
            <a:extLst>
              <a:ext uri="{FF2B5EF4-FFF2-40B4-BE49-F238E27FC236}">
                <a16:creationId xmlns:a16="http://schemas.microsoft.com/office/drawing/2014/main" id="{3CEFB210-C237-4DDC-9862-3054952AFC46}"/>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pic>
        <p:nvPicPr>
          <p:cNvPr id="33795" name="Picture 5">
            <a:extLst>
              <a:ext uri="{FF2B5EF4-FFF2-40B4-BE49-F238E27FC236}">
                <a16:creationId xmlns:a16="http://schemas.microsoft.com/office/drawing/2014/main" id="{0F32B66B-256E-4031-B914-6F23BB60DA0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312863" y="1855788"/>
            <a:ext cx="251936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6" name="Object 6">
            <a:extLst>
              <a:ext uri="{FF2B5EF4-FFF2-40B4-BE49-F238E27FC236}">
                <a16:creationId xmlns:a16="http://schemas.microsoft.com/office/drawing/2014/main" id="{9ADD2FFA-DA04-4B3B-BDA5-8D46732DA83C}"/>
              </a:ext>
            </a:extLst>
          </p:cNvPr>
          <p:cNvGraphicFramePr>
            <a:graphicFrameLocks noChangeAspect="1"/>
          </p:cNvGraphicFramePr>
          <p:nvPr/>
        </p:nvGraphicFramePr>
        <p:xfrm>
          <a:off x="3976688" y="1855788"/>
          <a:ext cx="2079625" cy="2535237"/>
        </p:xfrm>
        <a:graphic>
          <a:graphicData uri="http://schemas.openxmlformats.org/presentationml/2006/ole">
            <mc:AlternateContent xmlns:mc="http://schemas.openxmlformats.org/markup-compatibility/2006">
              <mc:Choice xmlns:v="urn:schemas-microsoft-com:vml" Requires="v">
                <p:oleObj name="Image" r:id="rId4" imgW="0" imgH="0" progId="Photoshop.Image.10">
                  <p:embed/>
                </p:oleObj>
              </mc:Choice>
              <mc:Fallback>
                <p:oleObj name="Image" r:id="rId4" imgW="0" imgH="0" progId="Photoshop.Image.10">
                  <p:embed/>
                  <p:pic>
                    <p:nvPicPr>
                      <p:cNvPr id="33796" name="Object 6">
                        <a:extLst>
                          <a:ext uri="{FF2B5EF4-FFF2-40B4-BE49-F238E27FC236}">
                            <a16:creationId xmlns:a16="http://schemas.microsoft.com/office/drawing/2014/main" id="{9ADD2FFA-DA04-4B3B-BDA5-8D46732DA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1855788"/>
                        <a:ext cx="2079625"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3797" name="Object 7">
            <a:extLst>
              <a:ext uri="{FF2B5EF4-FFF2-40B4-BE49-F238E27FC236}">
                <a16:creationId xmlns:a16="http://schemas.microsoft.com/office/drawing/2014/main" id="{F7D242E3-BA06-4DBA-88C0-9CBD5FF0D010}"/>
              </a:ext>
            </a:extLst>
          </p:cNvPr>
          <p:cNvGraphicFramePr>
            <a:graphicFrameLocks noChangeAspect="1"/>
          </p:cNvGraphicFramePr>
          <p:nvPr/>
        </p:nvGraphicFramePr>
        <p:xfrm>
          <a:off x="6137275" y="1844675"/>
          <a:ext cx="2416175" cy="2546350"/>
        </p:xfrm>
        <a:graphic>
          <a:graphicData uri="http://schemas.openxmlformats.org/presentationml/2006/ole">
            <mc:AlternateContent xmlns:mc="http://schemas.openxmlformats.org/markup-compatibility/2006">
              <mc:Choice xmlns:v="urn:schemas-microsoft-com:vml" Requires="v">
                <p:oleObj name="Image" r:id="rId6" imgW="0" imgH="0" progId="Photoshop.Image.10">
                  <p:embed/>
                </p:oleObj>
              </mc:Choice>
              <mc:Fallback>
                <p:oleObj name="Image" r:id="rId6" imgW="0" imgH="0" progId="Photoshop.Image.10">
                  <p:embed/>
                  <p:pic>
                    <p:nvPicPr>
                      <p:cNvPr id="33797" name="Object 7">
                        <a:extLst>
                          <a:ext uri="{FF2B5EF4-FFF2-40B4-BE49-F238E27FC236}">
                            <a16:creationId xmlns:a16="http://schemas.microsoft.com/office/drawing/2014/main" id="{F7D242E3-BA06-4DBA-88C0-9CBD5FF0D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275" y="1844675"/>
                        <a:ext cx="2416175"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3798" name="Group 52">
            <a:extLst>
              <a:ext uri="{FF2B5EF4-FFF2-40B4-BE49-F238E27FC236}">
                <a16:creationId xmlns:a16="http://schemas.microsoft.com/office/drawing/2014/main" id="{826075F8-CAFD-4CCA-AC35-6A970CB34159}"/>
              </a:ext>
            </a:extLst>
          </p:cNvPr>
          <p:cNvGrpSpPr>
            <a:grpSpLocks/>
          </p:cNvGrpSpPr>
          <p:nvPr/>
        </p:nvGrpSpPr>
        <p:grpSpPr bwMode="auto">
          <a:xfrm>
            <a:off x="539750" y="4943475"/>
            <a:ext cx="3889375" cy="1870075"/>
            <a:chOff x="340" y="2944"/>
            <a:chExt cx="2450" cy="1178"/>
          </a:xfrm>
        </p:grpSpPr>
        <p:graphicFrame>
          <p:nvGraphicFramePr>
            <p:cNvPr id="33824" name="Object 13">
              <a:extLst>
                <a:ext uri="{FF2B5EF4-FFF2-40B4-BE49-F238E27FC236}">
                  <a16:creationId xmlns:a16="http://schemas.microsoft.com/office/drawing/2014/main" id="{C85BE259-8363-4088-BE8C-C432D4954325}"/>
                </a:ext>
              </a:extLst>
            </p:cNvPr>
            <p:cNvGraphicFramePr>
              <a:graphicFrameLocks noChangeAspect="1"/>
            </p:cNvGraphicFramePr>
            <p:nvPr/>
          </p:nvGraphicFramePr>
          <p:xfrm>
            <a:off x="340" y="2980"/>
            <a:ext cx="2404" cy="1142"/>
          </p:xfrm>
          <a:graphic>
            <a:graphicData uri="http://schemas.openxmlformats.org/presentationml/2006/ole">
              <mc:AlternateContent xmlns:mc="http://schemas.openxmlformats.org/markup-compatibility/2006">
                <mc:Choice xmlns:v="urn:schemas-microsoft-com:vml" Requires="v">
                  <p:oleObj name="Image" r:id="rId8" imgW="0" imgH="0" progId="Photoshop.Image.10">
                    <p:embed/>
                  </p:oleObj>
                </mc:Choice>
                <mc:Fallback>
                  <p:oleObj name="Image" r:id="rId8" imgW="0" imgH="0" progId="Photoshop.Image.10">
                    <p:embed/>
                    <p:pic>
                      <p:nvPicPr>
                        <p:cNvPr id="33824" name="Object 13">
                          <a:extLst>
                            <a:ext uri="{FF2B5EF4-FFF2-40B4-BE49-F238E27FC236}">
                              <a16:creationId xmlns:a16="http://schemas.microsoft.com/office/drawing/2014/main" id="{C85BE259-8363-4088-BE8C-C432D49543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 y="2980"/>
                          <a:ext cx="2404" cy="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3825" name="Oval 48">
              <a:extLst>
                <a:ext uri="{FF2B5EF4-FFF2-40B4-BE49-F238E27FC236}">
                  <a16:creationId xmlns:a16="http://schemas.microsoft.com/office/drawing/2014/main" id="{735D9AD5-CB64-4AE8-A066-ADEAD8B3EE48}"/>
                </a:ext>
              </a:extLst>
            </p:cNvPr>
            <p:cNvSpPr>
              <a:spLocks noChangeArrowheads="1"/>
            </p:cNvSpPr>
            <p:nvPr/>
          </p:nvSpPr>
          <p:spPr bwMode="auto">
            <a:xfrm>
              <a:off x="852" y="3958"/>
              <a:ext cx="179" cy="15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26" name="Oval 47">
              <a:extLst>
                <a:ext uri="{FF2B5EF4-FFF2-40B4-BE49-F238E27FC236}">
                  <a16:creationId xmlns:a16="http://schemas.microsoft.com/office/drawing/2014/main" id="{C9EAA852-D02C-40C8-A1E9-9A27A024ACFA}"/>
                </a:ext>
              </a:extLst>
            </p:cNvPr>
            <p:cNvSpPr>
              <a:spLocks noChangeArrowheads="1"/>
            </p:cNvSpPr>
            <p:nvPr/>
          </p:nvSpPr>
          <p:spPr bwMode="auto">
            <a:xfrm>
              <a:off x="2146" y="3386"/>
              <a:ext cx="243" cy="212"/>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27" name="Oval 45">
              <a:extLst>
                <a:ext uri="{FF2B5EF4-FFF2-40B4-BE49-F238E27FC236}">
                  <a16:creationId xmlns:a16="http://schemas.microsoft.com/office/drawing/2014/main" id="{9C60527D-B339-4AAD-8F90-52B86E49287D}"/>
                </a:ext>
              </a:extLst>
            </p:cNvPr>
            <p:cNvSpPr>
              <a:spLocks noChangeArrowheads="1"/>
            </p:cNvSpPr>
            <p:nvPr/>
          </p:nvSpPr>
          <p:spPr bwMode="auto">
            <a:xfrm>
              <a:off x="1767" y="3392"/>
              <a:ext cx="267" cy="16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28" name="Rectangle 15">
              <a:extLst>
                <a:ext uri="{FF2B5EF4-FFF2-40B4-BE49-F238E27FC236}">
                  <a16:creationId xmlns:a16="http://schemas.microsoft.com/office/drawing/2014/main" id="{EF21833F-2360-4EE2-BC33-76708FAF7BEC}"/>
                </a:ext>
              </a:extLst>
            </p:cNvPr>
            <p:cNvSpPr>
              <a:spLocks noChangeArrowheads="1"/>
            </p:cNvSpPr>
            <p:nvPr/>
          </p:nvSpPr>
          <p:spPr bwMode="auto">
            <a:xfrm>
              <a:off x="345" y="3377"/>
              <a:ext cx="318"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a:latin typeface="Arial" panose="020B0604020202020204" pitchFamily="34" charset="0"/>
              </a:endParaRPr>
            </a:p>
          </p:txBody>
        </p:sp>
        <p:sp>
          <p:nvSpPr>
            <p:cNvPr id="33829" name="Rectangle 16">
              <a:extLst>
                <a:ext uri="{FF2B5EF4-FFF2-40B4-BE49-F238E27FC236}">
                  <a16:creationId xmlns:a16="http://schemas.microsoft.com/office/drawing/2014/main" id="{E6D2E339-D286-4A1B-9A04-99FAA16C3EEB}"/>
                </a:ext>
              </a:extLst>
            </p:cNvPr>
            <p:cNvSpPr>
              <a:spLocks noChangeArrowheads="1"/>
            </p:cNvSpPr>
            <p:nvPr/>
          </p:nvSpPr>
          <p:spPr bwMode="auto">
            <a:xfrm>
              <a:off x="807" y="2944"/>
              <a:ext cx="318"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a:latin typeface="Arial" panose="020B0604020202020204" pitchFamily="34" charset="0"/>
              </a:endParaRPr>
            </a:p>
          </p:txBody>
        </p:sp>
        <p:sp>
          <p:nvSpPr>
            <p:cNvPr id="33830" name="Rectangle 17">
              <a:extLst>
                <a:ext uri="{FF2B5EF4-FFF2-40B4-BE49-F238E27FC236}">
                  <a16:creationId xmlns:a16="http://schemas.microsoft.com/office/drawing/2014/main" id="{3C1858B8-DFD1-44F7-85A4-46ED961F6B7A}"/>
                </a:ext>
              </a:extLst>
            </p:cNvPr>
            <p:cNvSpPr>
              <a:spLocks noChangeArrowheads="1"/>
            </p:cNvSpPr>
            <p:nvPr/>
          </p:nvSpPr>
          <p:spPr bwMode="auto">
            <a:xfrm>
              <a:off x="1396" y="2944"/>
              <a:ext cx="318"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a:latin typeface="Arial" panose="020B0604020202020204" pitchFamily="34" charset="0"/>
              </a:endParaRPr>
            </a:p>
          </p:txBody>
        </p:sp>
        <p:sp>
          <p:nvSpPr>
            <p:cNvPr id="33831" name="Rectangle 18">
              <a:extLst>
                <a:ext uri="{FF2B5EF4-FFF2-40B4-BE49-F238E27FC236}">
                  <a16:creationId xmlns:a16="http://schemas.microsoft.com/office/drawing/2014/main" id="{9BFFE494-AB5D-415C-9F74-B3D38228B161}"/>
                </a:ext>
              </a:extLst>
            </p:cNvPr>
            <p:cNvSpPr>
              <a:spLocks noChangeArrowheads="1"/>
            </p:cNvSpPr>
            <p:nvPr/>
          </p:nvSpPr>
          <p:spPr bwMode="auto">
            <a:xfrm>
              <a:off x="1375" y="3793"/>
              <a:ext cx="318"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a:latin typeface="Arial" panose="020B0604020202020204" pitchFamily="34" charset="0"/>
              </a:endParaRPr>
            </a:p>
          </p:txBody>
        </p:sp>
        <p:sp>
          <p:nvSpPr>
            <p:cNvPr id="33832" name="Rectangle 19">
              <a:extLst>
                <a:ext uri="{FF2B5EF4-FFF2-40B4-BE49-F238E27FC236}">
                  <a16:creationId xmlns:a16="http://schemas.microsoft.com/office/drawing/2014/main" id="{C3B42F51-38F8-45C3-BDE5-4A67E0D26829}"/>
                </a:ext>
              </a:extLst>
            </p:cNvPr>
            <p:cNvSpPr>
              <a:spLocks noChangeArrowheads="1"/>
            </p:cNvSpPr>
            <p:nvPr/>
          </p:nvSpPr>
          <p:spPr bwMode="auto">
            <a:xfrm>
              <a:off x="1712" y="3361"/>
              <a:ext cx="34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CH</a:t>
              </a:r>
              <a:endParaRPr lang="fr-CH" altLang="en-US" sz="1600">
                <a:latin typeface="Arial" panose="020B0604020202020204" pitchFamily="34" charset="0"/>
              </a:endParaRPr>
            </a:p>
          </p:txBody>
        </p:sp>
        <p:sp>
          <p:nvSpPr>
            <p:cNvPr id="33833" name="Rectangle 20">
              <a:extLst>
                <a:ext uri="{FF2B5EF4-FFF2-40B4-BE49-F238E27FC236}">
                  <a16:creationId xmlns:a16="http://schemas.microsoft.com/office/drawing/2014/main" id="{EC31C091-35C5-4C54-A314-F24A3D094211}"/>
                </a:ext>
              </a:extLst>
            </p:cNvPr>
            <p:cNvSpPr>
              <a:spLocks noChangeArrowheads="1"/>
            </p:cNvSpPr>
            <p:nvPr/>
          </p:nvSpPr>
          <p:spPr bwMode="auto">
            <a:xfrm>
              <a:off x="2094" y="3371"/>
              <a:ext cx="34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CH</a:t>
              </a:r>
              <a:endParaRPr lang="fr-CH" altLang="en-US" sz="1600">
                <a:latin typeface="Arial" panose="020B0604020202020204" pitchFamily="34" charset="0"/>
              </a:endParaRPr>
            </a:p>
          </p:txBody>
        </p:sp>
        <p:sp>
          <p:nvSpPr>
            <p:cNvPr id="33834" name="Rectangle 21">
              <a:extLst>
                <a:ext uri="{FF2B5EF4-FFF2-40B4-BE49-F238E27FC236}">
                  <a16:creationId xmlns:a16="http://schemas.microsoft.com/office/drawing/2014/main" id="{3D2E4997-82AD-49C5-86E4-6589485C2E7E}"/>
                </a:ext>
              </a:extLst>
            </p:cNvPr>
            <p:cNvSpPr>
              <a:spLocks noChangeArrowheads="1"/>
            </p:cNvSpPr>
            <p:nvPr/>
          </p:nvSpPr>
          <p:spPr bwMode="auto">
            <a:xfrm rot="5400000">
              <a:off x="2322" y="3364"/>
              <a:ext cx="709"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CH</a:t>
              </a:r>
              <a:r>
                <a:rPr lang="fr-CH" altLang="en-US" sz="1600" b="1">
                  <a:latin typeface="Arial" panose="020B0604020202020204" pitchFamily="34" charset="0"/>
                </a:rPr>
                <a:t>2</a:t>
              </a:r>
              <a:r>
                <a:rPr lang="fr-CH" altLang="en-US" sz="1600" b="1" baseline="0">
                  <a:latin typeface="Arial" panose="020B0604020202020204" pitchFamily="34" charset="0"/>
                </a:rPr>
                <a:t>OH</a:t>
              </a:r>
              <a:endParaRPr lang="fr-CH" altLang="en-US" sz="1600">
                <a:latin typeface="Arial" panose="020B0604020202020204" pitchFamily="34" charset="0"/>
              </a:endParaRPr>
            </a:p>
          </p:txBody>
        </p:sp>
        <p:sp>
          <p:nvSpPr>
            <p:cNvPr id="33835" name="Rectangle 22">
              <a:extLst>
                <a:ext uri="{FF2B5EF4-FFF2-40B4-BE49-F238E27FC236}">
                  <a16:creationId xmlns:a16="http://schemas.microsoft.com/office/drawing/2014/main" id="{46DE9977-5073-4A69-B16B-CA82F697C345}"/>
                </a:ext>
              </a:extLst>
            </p:cNvPr>
            <p:cNvSpPr>
              <a:spLocks noChangeArrowheads="1"/>
            </p:cNvSpPr>
            <p:nvPr/>
          </p:nvSpPr>
          <p:spPr bwMode="auto">
            <a:xfrm>
              <a:off x="506" y="3793"/>
              <a:ext cx="709"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CH</a:t>
              </a:r>
              <a:r>
                <a:rPr lang="fr-CH" altLang="en-US" sz="1600" b="1">
                  <a:latin typeface="Arial" panose="020B0604020202020204" pitchFamily="34" charset="0"/>
                </a:rPr>
                <a:t>3</a:t>
              </a:r>
              <a:r>
                <a:rPr lang="fr-CH" altLang="en-US" sz="1600" b="1" baseline="0">
                  <a:latin typeface="Arial" panose="020B0604020202020204" pitchFamily="34" charset="0"/>
                </a:rPr>
                <a:t>OH</a:t>
              </a:r>
              <a:endParaRPr lang="fr-CH" altLang="en-US" sz="1600">
                <a:latin typeface="Arial" panose="020B0604020202020204" pitchFamily="34" charset="0"/>
              </a:endParaRPr>
            </a:p>
          </p:txBody>
        </p:sp>
        <p:grpSp>
          <p:nvGrpSpPr>
            <p:cNvPr id="33836" name="Group 25">
              <a:extLst>
                <a:ext uri="{FF2B5EF4-FFF2-40B4-BE49-F238E27FC236}">
                  <a16:creationId xmlns:a16="http://schemas.microsoft.com/office/drawing/2014/main" id="{76BDFC1B-F407-44F5-BCF7-A9B41A473782}"/>
                </a:ext>
              </a:extLst>
            </p:cNvPr>
            <p:cNvGrpSpPr>
              <a:grpSpLocks/>
            </p:cNvGrpSpPr>
            <p:nvPr/>
          </p:nvGrpSpPr>
          <p:grpSpPr bwMode="auto">
            <a:xfrm>
              <a:off x="1282" y="3170"/>
              <a:ext cx="254" cy="227"/>
              <a:chOff x="1282" y="3170"/>
              <a:chExt cx="254" cy="227"/>
            </a:xfrm>
          </p:grpSpPr>
          <p:sp>
            <p:nvSpPr>
              <p:cNvPr id="33855" name="Oval 24">
                <a:extLst>
                  <a:ext uri="{FF2B5EF4-FFF2-40B4-BE49-F238E27FC236}">
                    <a16:creationId xmlns:a16="http://schemas.microsoft.com/office/drawing/2014/main" id="{37F5F73E-4EA4-46B6-AB64-71BABA5D4C95}"/>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56" name="Rectangle 23">
                <a:extLst>
                  <a:ext uri="{FF2B5EF4-FFF2-40B4-BE49-F238E27FC236}">
                    <a16:creationId xmlns:a16="http://schemas.microsoft.com/office/drawing/2014/main" id="{F8D4E1E4-D48E-48C7-8326-FA04E4E5FE47}"/>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grpSp>
          <p:nvGrpSpPr>
            <p:cNvPr id="33837" name="Group 26">
              <a:extLst>
                <a:ext uri="{FF2B5EF4-FFF2-40B4-BE49-F238E27FC236}">
                  <a16:creationId xmlns:a16="http://schemas.microsoft.com/office/drawing/2014/main" id="{B4DA54A4-7ED0-480A-AA60-8568904BF58F}"/>
                </a:ext>
              </a:extLst>
            </p:cNvPr>
            <p:cNvGrpSpPr>
              <a:grpSpLocks/>
            </p:cNvGrpSpPr>
            <p:nvPr/>
          </p:nvGrpSpPr>
          <p:grpSpPr bwMode="auto">
            <a:xfrm>
              <a:off x="955" y="3176"/>
              <a:ext cx="254" cy="227"/>
              <a:chOff x="1282" y="3170"/>
              <a:chExt cx="254" cy="227"/>
            </a:xfrm>
          </p:grpSpPr>
          <p:sp>
            <p:nvSpPr>
              <p:cNvPr id="33853" name="Oval 27">
                <a:extLst>
                  <a:ext uri="{FF2B5EF4-FFF2-40B4-BE49-F238E27FC236}">
                    <a16:creationId xmlns:a16="http://schemas.microsoft.com/office/drawing/2014/main" id="{8DBC04E7-55B5-4C9F-93B9-0D94BD47D77B}"/>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54" name="Rectangle 28">
                <a:extLst>
                  <a:ext uri="{FF2B5EF4-FFF2-40B4-BE49-F238E27FC236}">
                    <a16:creationId xmlns:a16="http://schemas.microsoft.com/office/drawing/2014/main" id="{ACB6128B-F7DE-4579-BDD4-E64E4F73A849}"/>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grpSp>
          <p:nvGrpSpPr>
            <p:cNvPr id="33838" name="Group 29">
              <a:extLst>
                <a:ext uri="{FF2B5EF4-FFF2-40B4-BE49-F238E27FC236}">
                  <a16:creationId xmlns:a16="http://schemas.microsoft.com/office/drawing/2014/main" id="{84C3C14A-D905-435B-948C-656BB669B0C2}"/>
                </a:ext>
              </a:extLst>
            </p:cNvPr>
            <p:cNvGrpSpPr>
              <a:grpSpLocks/>
            </p:cNvGrpSpPr>
            <p:nvPr/>
          </p:nvGrpSpPr>
          <p:grpSpPr bwMode="auto">
            <a:xfrm>
              <a:off x="755" y="3367"/>
              <a:ext cx="254" cy="227"/>
              <a:chOff x="1282" y="3170"/>
              <a:chExt cx="254" cy="227"/>
            </a:xfrm>
          </p:grpSpPr>
          <p:sp>
            <p:nvSpPr>
              <p:cNvPr id="33851" name="Oval 30">
                <a:extLst>
                  <a:ext uri="{FF2B5EF4-FFF2-40B4-BE49-F238E27FC236}">
                    <a16:creationId xmlns:a16="http://schemas.microsoft.com/office/drawing/2014/main" id="{53009E83-B39A-42EF-8F49-8CB1501EDA22}"/>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52" name="Rectangle 31">
                <a:extLst>
                  <a:ext uri="{FF2B5EF4-FFF2-40B4-BE49-F238E27FC236}">
                    <a16:creationId xmlns:a16="http://schemas.microsoft.com/office/drawing/2014/main" id="{AA5D4C53-FCA3-4F0E-BDAA-A36CB56188EE}"/>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grpSp>
          <p:nvGrpSpPr>
            <p:cNvPr id="33839" name="Group 32">
              <a:extLst>
                <a:ext uri="{FF2B5EF4-FFF2-40B4-BE49-F238E27FC236}">
                  <a16:creationId xmlns:a16="http://schemas.microsoft.com/office/drawing/2014/main" id="{6BB849BF-BB70-4603-97F1-1A2CD951DBCF}"/>
                </a:ext>
              </a:extLst>
            </p:cNvPr>
            <p:cNvGrpSpPr>
              <a:grpSpLocks/>
            </p:cNvGrpSpPr>
            <p:nvPr/>
          </p:nvGrpSpPr>
          <p:grpSpPr bwMode="auto">
            <a:xfrm>
              <a:off x="961" y="3566"/>
              <a:ext cx="254" cy="227"/>
              <a:chOff x="1282" y="3170"/>
              <a:chExt cx="254" cy="227"/>
            </a:xfrm>
          </p:grpSpPr>
          <p:sp>
            <p:nvSpPr>
              <p:cNvPr id="33849" name="Oval 33">
                <a:extLst>
                  <a:ext uri="{FF2B5EF4-FFF2-40B4-BE49-F238E27FC236}">
                    <a16:creationId xmlns:a16="http://schemas.microsoft.com/office/drawing/2014/main" id="{5343B0A0-6496-4C20-9BE1-28D42FCFF153}"/>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50" name="Rectangle 34">
                <a:extLst>
                  <a:ext uri="{FF2B5EF4-FFF2-40B4-BE49-F238E27FC236}">
                    <a16:creationId xmlns:a16="http://schemas.microsoft.com/office/drawing/2014/main" id="{390F8621-64D7-4B77-A1FF-18E897C58607}"/>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grpSp>
          <p:nvGrpSpPr>
            <p:cNvPr id="33840" name="Group 35">
              <a:extLst>
                <a:ext uri="{FF2B5EF4-FFF2-40B4-BE49-F238E27FC236}">
                  <a16:creationId xmlns:a16="http://schemas.microsoft.com/office/drawing/2014/main" id="{40BC659A-CFCF-40BD-8E91-563169032A9C}"/>
                </a:ext>
              </a:extLst>
            </p:cNvPr>
            <p:cNvGrpSpPr>
              <a:grpSpLocks/>
            </p:cNvGrpSpPr>
            <p:nvPr/>
          </p:nvGrpSpPr>
          <p:grpSpPr bwMode="auto">
            <a:xfrm>
              <a:off x="1278" y="3566"/>
              <a:ext cx="254" cy="227"/>
              <a:chOff x="1282" y="3170"/>
              <a:chExt cx="254" cy="227"/>
            </a:xfrm>
          </p:grpSpPr>
          <p:sp>
            <p:nvSpPr>
              <p:cNvPr id="33847" name="Oval 36">
                <a:extLst>
                  <a:ext uri="{FF2B5EF4-FFF2-40B4-BE49-F238E27FC236}">
                    <a16:creationId xmlns:a16="http://schemas.microsoft.com/office/drawing/2014/main" id="{F62B8D2B-5BC3-4983-9E5D-A2792F4C1763}"/>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48" name="Rectangle 37">
                <a:extLst>
                  <a:ext uri="{FF2B5EF4-FFF2-40B4-BE49-F238E27FC236}">
                    <a16:creationId xmlns:a16="http://schemas.microsoft.com/office/drawing/2014/main" id="{D10317B2-4D37-46DD-901B-7E0F31D46F73}"/>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grpSp>
          <p:nvGrpSpPr>
            <p:cNvPr id="33841" name="Group 38">
              <a:extLst>
                <a:ext uri="{FF2B5EF4-FFF2-40B4-BE49-F238E27FC236}">
                  <a16:creationId xmlns:a16="http://schemas.microsoft.com/office/drawing/2014/main" id="{BC1D74D8-225B-47C3-95C9-660D7A4101AD}"/>
                </a:ext>
              </a:extLst>
            </p:cNvPr>
            <p:cNvGrpSpPr>
              <a:grpSpLocks/>
            </p:cNvGrpSpPr>
            <p:nvPr/>
          </p:nvGrpSpPr>
          <p:grpSpPr bwMode="auto">
            <a:xfrm>
              <a:off x="1472" y="3351"/>
              <a:ext cx="254" cy="227"/>
              <a:chOff x="1282" y="3170"/>
              <a:chExt cx="254" cy="227"/>
            </a:xfrm>
          </p:grpSpPr>
          <p:sp>
            <p:nvSpPr>
              <p:cNvPr id="33845" name="Oval 39">
                <a:extLst>
                  <a:ext uri="{FF2B5EF4-FFF2-40B4-BE49-F238E27FC236}">
                    <a16:creationId xmlns:a16="http://schemas.microsoft.com/office/drawing/2014/main" id="{33A905B2-E160-4ED0-BC38-E8F72734A2DF}"/>
                  </a:ext>
                </a:extLst>
              </p:cNvPr>
              <p:cNvSpPr>
                <a:spLocks noChangeArrowheads="1"/>
              </p:cNvSpPr>
              <p:nvPr/>
            </p:nvSpPr>
            <p:spPr bwMode="auto">
              <a:xfrm>
                <a:off x="1342" y="3225"/>
                <a:ext cx="136" cy="136"/>
              </a:xfrm>
              <a:prstGeom prst="ellipse">
                <a:avLst/>
              </a:prstGeom>
              <a:solidFill>
                <a:schemeClr val="bg1"/>
              </a:solidFill>
              <a:ln w="9525">
                <a:solidFill>
                  <a:schemeClr val="bg1"/>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3846" name="Rectangle 40">
                <a:extLst>
                  <a:ext uri="{FF2B5EF4-FFF2-40B4-BE49-F238E27FC236}">
                    <a16:creationId xmlns:a16="http://schemas.microsoft.com/office/drawing/2014/main" id="{CFD6E6A1-83DB-49B9-AE3A-D816A686794D}"/>
                  </a:ext>
                </a:extLst>
              </p:cNvPr>
              <p:cNvSpPr>
                <a:spLocks noChangeArrowheads="1"/>
              </p:cNvSpPr>
              <p:nvPr/>
            </p:nvSpPr>
            <p:spPr bwMode="auto">
              <a:xfrm>
                <a:off x="1282" y="3170"/>
                <a:ext cx="25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a:latin typeface="Arial" panose="020B0604020202020204" pitchFamily="34" charset="0"/>
                </a:endParaRPr>
              </a:p>
            </p:txBody>
          </p:sp>
        </p:grpSp>
        <p:sp>
          <p:nvSpPr>
            <p:cNvPr id="33842" name="Line 49">
              <a:extLst>
                <a:ext uri="{FF2B5EF4-FFF2-40B4-BE49-F238E27FC236}">
                  <a16:creationId xmlns:a16="http://schemas.microsoft.com/office/drawing/2014/main" id="{BFD6E629-A3B6-4265-9760-B311A0437C93}"/>
                </a:ext>
              </a:extLst>
            </p:cNvPr>
            <p:cNvSpPr>
              <a:spLocks noChangeShapeType="1"/>
            </p:cNvSpPr>
            <p:nvPr/>
          </p:nvSpPr>
          <p:spPr bwMode="auto">
            <a:xfrm>
              <a:off x="1440" y="3756"/>
              <a:ext cx="40" cy="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3" name="Line 50">
              <a:extLst>
                <a:ext uri="{FF2B5EF4-FFF2-40B4-BE49-F238E27FC236}">
                  <a16:creationId xmlns:a16="http://schemas.microsoft.com/office/drawing/2014/main" id="{C4E19A64-C80F-4819-B34B-81E0702D254A}"/>
                </a:ext>
              </a:extLst>
            </p:cNvPr>
            <p:cNvSpPr>
              <a:spLocks noChangeShapeType="1"/>
            </p:cNvSpPr>
            <p:nvPr/>
          </p:nvSpPr>
          <p:spPr bwMode="auto">
            <a:xfrm>
              <a:off x="1009" y="3145"/>
              <a:ext cx="40" cy="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4" name="Line 51">
              <a:extLst>
                <a:ext uri="{FF2B5EF4-FFF2-40B4-BE49-F238E27FC236}">
                  <a16:creationId xmlns:a16="http://schemas.microsoft.com/office/drawing/2014/main" id="{8EE5A0D3-9D75-4DE8-99B5-288D97018DDD}"/>
                </a:ext>
              </a:extLst>
            </p:cNvPr>
            <p:cNvSpPr>
              <a:spLocks noChangeShapeType="1"/>
            </p:cNvSpPr>
            <p:nvPr/>
          </p:nvSpPr>
          <p:spPr bwMode="auto">
            <a:xfrm flipH="1">
              <a:off x="1442" y="3142"/>
              <a:ext cx="40" cy="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3799" name="Group 133">
            <a:extLst>
              <a:ext uri="{FF2B5EF4-FFF2-40B4-BE49-F238E27FC236}">
                <a16:creationId xmlns:a16="http://schemas.microsoft.com/office/drawing/2014/main" id="{8A931BF7-A472-459D-B744-EA14AD8F20E0}"/>
              </a:ext>
            </a:extLst>
          </p:cNvPr>
          <p:cNvGrpSpPr>
            <a:grpSpLocks/>
          </p:cNvGrpSpPr>
          <p:nvPr/>
        </p:nvGrpSpPr>
        <p:grpSpPr bwMode="auto">
          <a:xfrm>
            <a:off x="5099050" y="4826000"/>
            <a:ext cx="3573463" cy="2000250"/>
            <a:chOff x="3212" y="2974"/>
            <a:chExt cx="2251" cy="1260"/>
          </a:xfrm>
        </p:grpSpPr>
        <p:graphicFrame>
          <p:nvGraphicFramePr>
            <p:cNvPr id="33806" name="Object 114">
              <a:extLst>
                <a:ext uri="{FF2B5EF4-FFF2-40B4-BE49-F238E27FC236}">
                  <a16:creationId xmlns:a16="http://schemas.microsoft.com/office/drawing/2014/main" id="{AFA611E4-4F81-4923-8C37-FCB1F3C4C56C}"/>
                </a:ext>
              </a:extLst>
            </p:cNvPr>
            <p:cNvGraphicFramePr>
              <a:graphicFrameLocks noChangeAspect="1"/>
            </p:cNvGraphicFramePr>
            <p:nvPr/>
          </p:nvGraphicFramePr>
          <p:xfrm>
            <a:off x="3407" y="3065"/>
            <a:ext cx="2026" cy="1123"/>
          </p:xfrm>
          <a:graphic>
            <a:graphicData uri="http://schemas.openxmlformats.org/presentationml/2006/ole">
              <mc:AlternateContent xmlns:mc="http://schemas.openxmlformats.org/markup-compatibility/2006">
                <mc:Choice xmlns:v="urn:schemas-microsoft-com:vml" Requires="v">
                  <p:oleObj name="Image" r:id="rId10" imgW="0" imgH="0" progId="Photoshop.Image.10">
                    <p:embed/>
                  </p:oleObj>
                </mc:Choice>
                <mc:Fallback>
                  <p:oleObj name="Image" r:id="rId10" imgW="0" imgH="0" progId="Photoshop.Image.10">
                    <p:embed/>
                    <p:pic>
                      <p:nvPicPr>
                        <p:cNvPr id="33806" name="Object 114">
                          <a:extLst>
                            <a:ext uri="{FF2B5EF4-FFF2-40B4-BE49-F238E27FC236}">
                              <a16:creationId xmlns:a16="http://schemas.microsoft.com/office/drawing/2014/main" id="{AFA611E4-4F81-4923-8C37-FCB1F3C4C5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7" y="3065"/>
                          <a:ext cx="2026" cy="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3807" name="Rectangle 115">
              <a:extLst>
                <a:ext uri="{FF2B5EF4-FFF2-40B4-BE49-F238E27FC236}">
                  <a16:creationId xmlns:a16="http://schemas.microsoft.com/office/drawing/2014/main" id="{AEE6429C-18DB-4544-A1EC-BD73E0BE0B9E}"/>
                </a:ext>
              </a:extLst>
            </p:cNvPr>
            <p:cNvSpPr>
              <a:spLocks noChangeArrowheads="1"/>
            </p:cNvSpPr>
            <p:nvPr/>
          </p:nvSpPr>
          <p:spPr bwMode="auto">
            <a:xfrm>
              <a:off x="5011" y="3628"/>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b="1">
                <a:latin typeface="Arial" panose="020B0604020202020204" pitchFamily="34" charset="0"/>
              </a:endParaRPr>
            </a:p>
          </p:txBody>
        </p:sp>
        <p:sp>
          <p:nvSpPr>
            <p:cNvPr id="33808" name="Rectangle 116">
              <a:extLst>
                <a:ext uri="{FF2B5EF4-FFF2-40B4-BE49-F238E27FC236}">
                  <a16:creationId xmlns:a16="http://schemas.microsoft.com/office/drawing/2014/main" id="{0CC712DB-0DCC-4167-AF15-3E566AF232B3}"/>
                </a:ext>
              </a:extLst>
            </p:cNvPr>
            <p:cNvSpPr>
              <a:spLocks noChangeArrowheads="1"/>
            </p:cNvSpPr>
            <p:nvPr/>
          </p:nvSpPr>
          <p:spPr bwMode="auto">
            <a:xfrm>
              <a:off x="4026" y="3038"/>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b="1">
                <a:latin typeface="Arial" panose="020B0604020202020204" pitchFamily="34" charset="0"/>
              </a:endParaRPr>
            </a:p>
          </p:txBody>
        </p:sp>
        <p:sp>
          <p:nvSpPr>
            <p:cNvPr id="33809" name="Rectangle 117">
              <a:extLst>
                <a:ext uri="{FF2B5EF4-FFF2-40B4-BE49-F238E27FC236}">
                  <a16:creationId xmlns:a16="http://schemas.microsoft.com/office/drawing/2014/main" id="{5D199197-8598-404F-9CCD-8F11374CA26D}"/>
                </a:ext>
              </a:extLst>
            </p:cNvPr>
            <p:cNvSpPr>
              <a:spLocks noChangeArrowheads="1"/>
            </p:cNvSpPr>
            <p:nvPr/>
          </p:nvSpPr>
          <p:spPr bwMode="auto">
            <a:xfrm>
              <a:off x="3743" y="3131"/>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CH</a:t>
              </a:r>
              <a:r>
                <a:rPr lang="fr-CH" altLang="en-US" sz="1600" b="1">
                  <a:latin typeface="Arial" panose="020B0604020202020204" pitchFamily="34" charset="0"/>
                </a:rPr>
                <a:t>2</a:t>
              </a:r>
            </a:p>
          </p:txBody>
        </p:sp>
        <p:sp>
          <p:nvSpPr>
            <p:cNvPr id="33810" name="Rectangle 118">
              <a:extLst>
                <a:ext uri="{FF2B5EF4-FFF2-40B4-BE49-F238E27FC236}">
                  <a16:creationId xmlns:a16="http://schemas.microsoft.com/office/drawing/2014/main" id="{89C638F6-534C-4C5F-B869-532A36A75924}"/>
                </a:ext>
              </a:extLst>
            </p:cNvPr>
            <p:cNvSpPr>
              <a:spLocks noChangeArrowheads="1"/>
            </p:cNvSpPr>
            <p:nvPr/>
          </p:nvSpPr>
          <p:spPr bwMode="auto">
            <a:xfrm>
              <a:off x="3212" y="3302"/>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b="1">
                <a:latin typeface="Arial" panose="020B0604020202020204" pitchFamily="34" charset="0"/>
              </a:endParaRPr>
            </a:p>
          </p:txBody>
        </p:sp>
        <p:sp>
          <p:nvSpPr>
            <p:cNvPr id="33811" name="Rectangle 119">
              <a:extLst>
                <a:ext uri="{FF2B5EF4-FFF2-40B4-BE49-F238E27FC236}">
                  <a16:creationId xmlns:a16="http://schemas.microsoft.com/office/drawing/2014/main" id="{9BAD64F6-A644-4DA3-93A3-B38616064399}"/>
                </a:ext>
              </a:extLst>
            </p:cNvPr>
            <p:cNvSpPr>
              <a:spLocks noChangeArrowheads="1"/>
            </p:cNvSpPr>
            <p:nvPr/>
          </p:nvSpPr>
          <p:spPr bwMode="auto">
            <a:xfrm>
              <a:off x="3432" y="2974"/>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b="1">
                <a:latin typeface="Arial" panose="020B0604020202020204" pitchFamily="34" charset="0"/>
              </a:endParaRPr>
            </a:p>
          </p:txBody>
        </p:sp>
        <p:sp>
          <p:nvSpPr>
            <p:cNvPr id="33812" name="Rectangle 120">
              <a:extLst>
                <a:ext uri="{FF2B5EF4-FFF2-40B4-BE49-F238E27FC236}">
                  <a16:creationId xmlns:a16="http://schemas.microsoft.com/office/drawing/2014/main" id="{DA4A2FC4-7E5F-4762-9021-67861838990F}"/>
                </a:ext>
              </a:extLst>
            </p:cNvPr>
            <p:cNvSpPr>
              <a:spLocks noChangeArrowheads="1"/>
            </p:cNvSpPr>
            <p:nvPr/>
          </p:nvSpPr>
          <p:spPr bwMode="auto">
            <a:xfrm>
              <a:off x="3811" y="4007"/>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b="1">
                <a:latin typeface="Arial" panose="020B0604020202020204" pitchFamily="34" charset="0"/>
              </a:endParaRPr>
            </a:p>
          </p:txBody>
        </p:sp>
        <p:sp>
          <p:nvSpPr>
            <p:cNvPr id="33813" name="Rectangle 121">
              <a:extLst>
                <a:ext uri="{FF2B5EF4-FFF2-40B4-BE49-F238E27FC236}">
                  <a16:creationId xmlns:a16="http://schemas.microsoft.com/office/drawing/2014/main" id="{1A546B3D-75D9-47F3-893B-A8E65E9A432D}"/>
                </a:ext>
              </a:extLst>
            </p:cNvPr>
            <p:cNvSpPr>
              <a:spLocks noChangeArrowheads="1"/>
            </p:cNvSpPr>
            <p:nvPr/>
          </p:nvSpPr>
          <p:spPr bwMode="auto">
            <a:xfrm>
              <a:off x="3468" y="3705"/>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b="1">
                <a:latin typeface="Arial" panose="020B0604020202020204" pitchFamily="34" charset="0"/>
              </a:endParaRPr>
            </a:p>
          </p:txBody>
        </p:sp>
        <p:sp>
          <p:nvSpPr>
            <p:cNvPr id="33814" name="Rectangle 122">
              <a:extLst>
                <a:ext uri="{FF2B5EF4-FFF2-40B4-BE49-F238E27FC236}">
                  <a16:creationId xmlns:a16="http://schemas.microsoft.com/office/drawing/2014/main" id="{4EB205B1-DA3B-4028-A189-9BC3B3D92BB7}"/>
                </a:ext>
              </a:extLst>
            </p:cNvPr>
            <p:cNvSpPr>
              <a:spLocks noChangeArrowheads="1"/>
            </p:cNvSpPr>
            <p:nvPr/>
          </p:nvSpPr>
          <p:spPr bwMode="auto">
            <a:xfrm>
              <a:off x="4709" y="3975"/>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b="1">
                <a:latin typeface="Arial" panose="020B0604020202020204" pitchFamily="34" charset="0"/>
              </a:endParaRPr>
            </a:p>
          </p:txBody>
        </p:sp>
        <p:sp>
          <p:nvSpPr>
            <p:cNvPr id="33815" name="Rectangle 123">
              <a:extLst>
                <a:ext uri="{FF2B5EF4-FFF2-40B4-BE49-F238E27FC236}">
                  <a16:creationId xmlns:a16="http://schemas.microsoft.com/office/drawing/2014/main" id="{9E3729C5-7EF9-4560-A861-86B0B80D3ADB}"/>
                </a:ext>
              </a:extLst>
            </p:cNvPr>
            <p:cNvSpPr>
              <a:spLocks noChangeArrowheads="1"/>
            </p:cNvSpPr>
            <p:nvPr/>
          </p:nvSpPr>
          <p:spPr bwMode="auto">
            <a:xfrm>
              <a:off x="4415" y="3908"/>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OH</a:t>
              </a:r>
              <a:endParaRPr lang="fr-CH" altLang="en-US" sz="1600" b="1">
                <a:latin typeface="Arial" panose="020B0604020202020204" pitchFamily="34" charset="0"/>
              </a:endParaRPr>
            </a:p>
          </p:txBody>
        </p:sp>
        <p:sp>
          <p:nvSpPr>
            <p:cNvPr id="33816" name="Rectangle 124">
              <a:extLst>
                <a:ext uri="{FF2B5EF4-FFF2-40B4-BE49-F238E27FC236}">
                  <a16:creationId xmlns:a16="http://schemas.microsoft.com/office/drawing/2014/main" id="{C987E14C-C096-4435-917C-92B3BDCFD580}"/>
                </a:ext>
              </a:extLst>
            </p:cNvPr>
            <p:cNvSpPr>
              <a:spLocks noChangeArrowheads="1"/>
            </p:cNvSpPr>
            <p:nvPr/>
          </p:nvSpPr>
          <p:spPr bwMode="auto">
            <a:xfrm>
              <a:off x="4348" y="3369"/>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O</a:t>
              </a:r>
              <a:endParaRPr lang="fr-CH" altLang="en-US" sz="1600" b="1">
                <a:latin typeface="Arial" panose="020B0604020202020204" pitchFamily="34" charset="0"/>
              </a:endParaRPr>
            </a:p>
          </p:txBody>
        </p:sp>
        <p:sp>
          <p:nvSpPr>
            <p:cNvPr id="33817" name="Rectangle 125">
              <a:extLst>
                <a:ext uri="{FF2B5EF4-FFF2-40B4-BE49-F238E27FC236}">
                  <a16:creationId xmlns:a16="http://schemas.microsoft.com/office/drawing/2014/main" id="{77856C11-79D5-40CB-8284-B15890B79686}"/>
                </a:ext>
              </a:extLst>
            </p:cNvPr>
            <p:cNvSpPr>
              <a:spLocks noChangeArrowheads="1"/>
            </p:cNvSpPr>
            <p:nvPr/>
          </p:nvSpPr>
          <p:spPr bwMode="auto">
            <a:xfrm>
              <a:off x="4023" y="3425"/>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b="1">
                <a:latin typeface="Arial" panose="020B0604020202020204" pitchFamily="34" charset="0"/>
              </a:endParaRPr>
            </a:p>
          </p:txBody>
        </p:sp>
        <p:sp>
          <p:nvSpPr>
            <p:cNvPr id="33818" name="Rectangle 126">
              <a:extLst>
                <a:ext uri="{FF2B5EF4-FFF2-40B4-BE49-F238E27FC236}">
                  <a16:creationId xmlns:a16="http://schemas.microsoft.com/office/drawing/2014/main" id="{8871F67F-D49B-4983-830F-30034BCD9A80}"/>
                </a:ext>
              </a:extLst>
            </p:cNvPr>
            <p:cNvSpPr>
              <a:spLocks noChangeArrowheads="1"/>
            </p:cNvSpPr>
            <p:nvPr/>
          </p:nvSpPr>
          <p:spPr bwMode="auto">
            <a:xfrm>
              <a:off x="3467" y="3217"/>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b="1">
                <a:latin typeface="Arial" panose="020B0604020202020204" pitchFamily="34" charset="0"/>
              </a:endParaRPr>
            </a:p>
          </p:txBody>
        </p:sp>
        <p:sp>
          <p:nvSpPr>
            <p:cNvPr id="33819" name="Rectangle 127">
              <a:extLst>
                <a:ext uri="{FF2B5EF4-FFF2-40B4-BE49-F238E27FC236}">
                  <a16:creationId xmlns:a16="http://schemas.microsoft.com/office/drawing/2014/main" id="{2243D69D-4E50-43CB-B6D1-37905BAA2F0E}"/>
                </a:ext>
              </a:extLst>
            </p:cNvPr>
            <p:cNvSpPr>
              <a:spLocks noChangeArrowheads="1"/>
            </p:cNvSpPr>
            <p:nvPr/>
          </p:nvSpPr>
          <p:spPr bwMode="auto">
            <a:xfrm>
              <a:off x="3826" y="3772"/>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b="1">
                <a:latin typeface="Arial" panose="020B0604020202020204" pitchFamily="34" charset="0"/>
              </a:endParaRPr>
            </a:p>
          </p:txBody>
        </p:sp>
        <p:sp>
          <p:nvSpPr>
            <p:cNvPr id="33820" name="Rectangle 128">
              <a:extLst>
                <a:ext uri="{FF2B5EF4-FFF2-40B4-BE49-F238E27FC236}">
                  <a16:creationId xmlns:a16="http://schemas.microsoft.com/office/drawing/2014/main" id="{BC47982A-8660-4FA0-8AB5-93F142FFF38A}"/>
                </a:ext>
              </a:extLst>
            </p:cNvPr>
            <p:cNvSpPr>
              <a:spLocks noChangeArrowheads="1"/>
            </p:cNvSpPr>
            <p:nvPr/>
          </p:nvSpPr>
          <p:spPr bwMode="auto">
            <a:xfrm>
              <a:off x="4248" y="3641"/>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b="1">
                <a:latin typeface="Arial" panose="020B0604020202020204" pitchFamily="34" charset="0"/>
              </a:endParaRPr>
            </a:p>
          </p:txBody>
        </p:sp>
        <p:sp>
          <p:nvSpPr>
            <p:cNvPr id="33821" name="Rectangle 129">
              <a:extLst>
                <a:ext uri="{FF2B5EF4-FFF2-40B4-BE49-F238E27FC236}">
                  <a16:creationId xmlns:a16="http://schemas.microsoft.com/office/drawing/2014/main" id="{CFA14F10-A8B9-4F95-BB6A-3B06FEBCC5D7}"/>
                </a:ext>
              </a:extLst>
            </p:cNvPr>
            <p:cNvSpPr>
              <a:spLocks noChangeArrowheads="1"/>
            </p:cNvSpPr>
            <p:nvPr/>
          </p:nvSpPr>
          <p:spPr bwMode="auto">
            <a:xfrm>
              <a:off x="4693" y="3734"/>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C</a:t>
              </a:r>
              <a:endParaRPr lang="fr-CH" altLang="en-US" sz="1600" b="1">
                <a:latin typeface="Arial" panose="020B0604020202020204" pitchFamily="34" charset="0"/>
              </a:endParaRPr>
            </a:p>
          </p:txBody>
        </p:sp>
        <p:sp>
          <p:nvSpPr>
            <p:cNvPr id="33822" name="Rectangle 130">
              <a:extLst>
                <a:ext uri="{FF2B5EF4-FFF2-40B4-BE49-F238E27FC236}">
                  <a16:creationId xmlns:a16="http://schemas.microsoft.com/office/drawing/2014/main" id="{A142E2E0-1895-4E49-98E4-D14C307DF480}"/>
                </a:ext>
              </a:extLst>
            </p:cNvPr>
            <p:cNvSpPr>
              <a:spLocks noChangeArrowheads="1"/>
            </p:cNvSpPr>
            <p:nvPr/>
          </p:nvSpPr>
          <p:spPr bwMode="auto">
            <a:xfrm>
              <a:off x="3995" y="3574"/>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b="1">
                <a:latin typeface="Arial" panose="020B0604020202020204" pitchFamily="34" charset="0"/>
              </a:endParaRPr>
            </a:p>
          </p:txBody>
        </p:sp>
        <p:sp>
          <p:nvSpPr>
            <p:cNvPr id="33823" name="Rectangle 131">
              <a:extLst>
                <a:ext uri="{FF2B5EF4-FFF2-40B4-BE49-F238E27FC236}">
                  <a16:creationId xmlns:a16="http://schemas.microsoft.com/office/drawing/2014/main" id="{EE1ED685-FC55-4EC4-B588-E6AA27373739}"/>
                </a:ext>
              </a:extLst>
            </p:cNvPr>
            <p:cNvSpPr>
              <a:spLocks noChangeArrowheads="1"/>
            </p:cNvSpPr>
            <p:nvPr/>
          </p:nvSpPr>
          <p:spPr bwMode="auto">
            <a:xfrm>
              <a:off x="4312" y="3505"/>
              <a:ext cx="45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1600" b="1" baseline="0">
                  <a:latin typeface="Arial" panose="020B0604020202020204" pitchFamily="34" charset="0"/>
                </a:rPr>
                <a:t>H</a:t>
              </a:r>
              <a:endParaRPr lang="fr-CH" altLang="en-US" sz="1600" b="1">
                <a:latin typeface="Arial" panose="020B0604020202020204" pitchFamily="34" charset="0"/>
              </a:endParaRPr>
            </a:p>
          </p:txBody>
        </p:sp>
      </p:grpSp>
      <p:sp>
        <p:nvSpPr>
          <p:cNvPr id="33800" name="Rectangle 132">
            <a:extLst>
              <a:ext uri="{FF2B5EF4-FFF2-40B4-BE49-F238E27FC236}">
                <a16:creationId xmlns:a16="http://schemas.microsoft.com/office/drawing/2014/main" id="{05A5872A-9D26-400F-B839-AC48E2EA92B9}"/>
              </a:ext>
            </a:extLst>
          </p:cNvPr>
          <p:cNvSpPr>
            <a:spLocks noChangeArrowheads="1"/>
          </p:cNvSpPr>
          <p:nvPr/>
        </p:nvSpPr>
        <p:spPr bwMode="auto">
          <a:xfrm>
            <a:off x="7737475" y="4972050"/>
            <a:ext cx="2039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2000" b="1" baseline="0">
                <a:latin typeface="Arial" panose="020B0604020202020204" pitchFamily="34" charset="0"/>
              </a:rPr>
              <a:t>C</a:t>
            </a:r>
            <a:r>
              <a:rPr lang="fr-CH" altLang="en-US" sz="2000" b="1">
                <a:latin typeface="Arial" panose="020B0604020202020204" pitchFamily="34" charset="0"/>
              </a:rPr>
              <a:t>6</a:t>
            </a:r>
            <a:r>
              <a:rPr lang="fr-CH" altLang="en-US" sz="2000" b="1" baseline="0">
                <a:latin typeface="Arial" panose="020B0604020202020204" pitchFamily="34" charset="0"/>
              </a:rPr>
              <a:t>H</a:t>
            </a:r>
            <a:r>
              <a:rPr lang="fr-CH" altLang="en-US" sz="2000" b="1">
                <a:latin typeface="Arial" panose="020B0604020202020204" pitchFamily="34" charset="0"/>
              </a:rPr>
              <a:t>12</a:t>
            </a:r>
            <a:r>
              <a:rPr lang="fr-CH" altLang="en-US" sz="2000" b="1" baseline="0">
                <a:latin typeface="Arial" panose="020B0604020202020204" pitchFamily="34" charset="0"/>
              </a:rPr>
              <a:t>O</a:t>
            </a:r>
            <a:r>
              <a:rPr lang="fr-CH" altLang="en-US" sz="2000" b="1">
                <a:latin typeface="Arial" panose="020B0604020202020204" pitchFamily="34" charset="0"/>
              </a:rPr>
              <a:t>6</a:t>
            </a:r>
            <a:br>
              <a:rPr lang="fr-CH" altLang="en-US" sz="2000" baseline="0">
                <a:latin typeface="Arial" panose="020B0604020202020204" pitchFamily="34" charset="0"/>
              </a:rPr>
            </a:br>
            <a:r>
              <a:rPr lang="fr-CH" altLang="en-US" sz="2000" baseline="0">
                <a:latin typeface="Arial" panose="020B0604020202020204" pitchFamily="34" charset="0"/>
              </a:rPr>
              <a:t>glucose</a:t>
            </a:r>
            <a:endParaRPr lang="fr-CH" altLang="en-US" sz="2600" baseline="0">
              <a:latin typeface="Arial" panose="020B0604020202020204" pitchFamily="34" charset="0"/>
            </a:endParaRPr>
          </a:p>
        </p:txBody>
      </p:sp>
      <p:sp>
        <p:nvSpPr>
          <p:cNvPr id="33801" name="Rectangle 134">
            <a:extLst>
              <a:ext uri="{FF2B5EF4-FFF2-40B4-BE49-F238E27FC236}">
                <a16:creationId xmlns:a16="http://schemas.microsoft.com/office/drawing/2014/main" id="{D5E36B3C-317A-4A79-BD09-3D6859D95EDF}"/>
              </a:ext>
            </a:extLst>
          </p:cNvPr>
          <p:cNvSpPr>
            <a:spLocks noChangeArrowheads="1"/>
          </p:cNvSpPr>
          <p:nvPr/>
        </p:nvSpPr>
        <p:spPr bwMode="auto">
          <a:xfrm>
            <a:off x="47625" y="4508500"/>
            <a:ext cx="45926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2000" baseline="0">
                <a:solidFill>
                  <a:srgbClr val="000066"/>
                </a:solidFill>
                <a:latin typeface="Arial" panose="020B0604020202020204" pitchFamily="34" charset="0"/>
              </a:rPr>
              <a:t>Elément de base d’une des </a:t>
            </a:r>
            <a:r>
              <a:rPr lang="fr-CH" altLang="en-US" sz="2000" b="1" baseline="0">
                <a:solidFill>
                  <a:srgbClr val="CC0000"/>
                </a:solidFill>
                <a:latin typeface="Arial" panose="020B0604020202020204" pitchFamily="34" charset="0"/>
              </a:rPr>
              <a:t>lignines</a:t>
            </a:r>
            <a:endParaRPr lang="fr-CH" altLang="en-US" sz="2600" b="1">
              <a:solidFill>
                <a:srgbClr val="CC0000"/>
              </a:solidFill>
              <a:latin typeface="Arial" panose="020B0604020202020204" pitchFamily="34" charset="0"/>
            </a:endParaRPr>
          </a:p>
        </p:txBody>
      </p:sp>
      <p:sp>
        <p:nvSpPr>
          <p:cNvPr id="33802" name="Rectangle 135">
            <a:extLst>
              <a:ext uri="{FF2B5EF4-FFF2-40B4-BE49-F238E27FC236}">
                <a16:creationId xmlns:a16="http://schemas.microsoft.com/office/drawing/2014/main" id="{B368E1E4-D900-4964-8679-E8DE8C6E3C35}"/>
              </a:ext>
            </a:extLst>
          </p:cNvPr>
          <p:cNvSpPr>
            <a:spLocks noChangeArrowheads="1"/>
          </p:cNvSpPr>
          <p:nvPr/>
        </p:nvSpPr>
        <p:spPr bwMode="auto">
          <a:xfrm>
            <a:off x="5045075" y="4508500"/>
            <a:ext cx="39401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2000" baseline="0">
                <a:solidFill>
                  <a:srgbClr val="000066"/>
                </a:solidFill>
                <a:latin typeface="Arial" panose="020B0604020202020204" pitchFamily="34" charset="0"/>
              </a:rPr>
              <a:t>Elément de base de la </a:t>
            </a:r>
            <a:r>
              <a:rPr lang="fr-CH" altLang="en-US" sz="2000" b="1" baseline="0">
                <a:solidFill>
                  <a:srgbClr val="CC0000"/>
                </a:solidFill>
                <a:latin typeface="Arial" panose="020B0604020202020204" pitchFamily="34" charset="0"/>
              </a:rPr>
              <a:t>cellulose</a:t>
            </a:r>
            <a:endParaRPr lang="fr-CH" altLang="en-US" sz="2600" b="1">
              <a:solidFill>
                <a:srgbClr val="CC0000"/>
              </a:solidFill>
              <a:latin typeface="Arial" panose="020B0604020202020204" pitchFamily="34" charset="0"/>
            </a:endParaRPr>
          </a:p>
        </p:txBody>
      </p:sp>
      <p:sp>
        <p:nvSpPr>
          <p:cNvPr id="64" name="TextBox 63">
            <a:extLst>
              <a:ext uri="{FF2B5EF4-FFF2-40B4-BE49-F238E27FC236}">
                <a16:creationId xmlns:a16="http://schemas.microsoft.com/office/drawing/2014/main" id="{C51FDB72-CBC4-6245-A8C6-AAB88F421FE0}"/>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13</a:t>
            </a:r>
          </a:p>
        </p:txBody>
      </p:sp>
      <p:sp>
        <p:nvSpPr>
          <p:cNvPr id="65" name="TextBox 64">
            <a:extLst>
              <a:ext uri="{FF2B5EF4-FFF2-40B4-BE49-F238E27FC236}">
                <a16:creationId xmlns:a16="http://schemas.microsoft.com/office/drawing/2014/main" id="{271C0F01-6F4A-0240-9F42-B4F612EA18CF}"/>
              </a:ext>
            </a:extLst>
          </p:cNvPr>
          <p:cNvSpPr txBox="1"/>
          <p:nvPr/>
        </p:nvSpPr>
        <p:spPr>
          <a:xfrm>
            <a:off x="57150" y="6453188"/>
            <a:ext cx="414338"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25</a:t>
            </a:r>
          </a:p>
        </p:txBody>
      </p:sp>
      <p:sp>
        <p:nvSpPr>
          <p:cNvPr id="3" name="Rectangle 24">
            <a:extLst>
              <a:ext uri="{FF2B5EF4-FFF2-40B4-BE49-F238E27FC236}">
                <a16:creationId xmlns:a16="http://schemas.microsoft.com/office/drawing/2014/main" id="{4109592B-0981-F14B-7E2B-C81EB62CAC9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943324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58F4121F-D057-824E-BF6F-0264CE3AFE74}"/>
              </a:ext>
            </a:extLst>
          </p:cNvPr>
          <p:cNvSpPr>
            <a:spLocks noChangeArrowheads="1"/>
          </p:cNvSpPr>
          <p:nvPr/>
        </p:nvSpPr>
        <p:spPr bwMode="auto">
          <a:xfrm>
            <a:off x="560388" y="879475"/>
            <a:ext cx="9001125"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itchFamily="2" charset="2"/>
              <a:buNone/>
            </a:pPr>
            <a:r>
              <a:rPr lang="fr-FR" altLang="en-US" baseline="0" dirty="0">
                <a:solidFill>
                  <a:srgbClr val="000066"/>
                </a:solidFill>
                <a:latin typeface="Arial" panose="020B0604020202020204" pitchFamily="34" charset="0"/>
              </a:rPr>
              <a:t>La </a:t>
            </a:r>
            <a:r>
              <a:rPr lang="fr-FR" altLang="en-US" b="1" baseline="0" dirty="0">
                <a:solidFill>
                  <a:srgbClr val="CC0000"/>
                </a:solidFill>
                <a:latin typeface="Arial" panose="020B0604020202020204" pitchFamily="34" charset="0"/>
              </a:rPr>
              <a:t>silice</a:t>
            </a:r>
            <a:r>
              <a:rPr lang="fr-FR" altLang="en-US" baseline="0" dirty="0">
                <a:solidFill>
                  <a:srgbClr val="000066"/>
                </a:solidFill>
                <a:latin typeface="Arial" panose="020B0604020202020204" pitchFamily="34" charset="0"/>
              </a:rPr>
              <a:t> (SiO</a:t>
            </a:r>
            <a:r>
              <a:rPr lang="fr-FR" altLang="en-US" dirty="0">
                <a:solidFill>
                  <a:srgbClr val="000066"/>
                </a:solidFill>
                <a:latin typeface="Arial" panose="020B0604020202020204" pitchFamily="34" charset="0"/>
              </a:rPr>
              <a:t>2</a:t>
            </a:r>
            <a:r>
              <a:rPr lang="fr-FR" altLang="en-US" baseline="0" dirty="0">
                <a:solidFill>
                  <a:srgbClr val="000066"/>
                </a:solidFill>
                <a:latin typeface="Arial" panose="020B0604020202020204" pitchFamily="34" charset="0"/>
              </a:rPr>
              <a:t>) et les </a:t>
            </a:r>
            <a:r>
              <a:rPr lang="fr-FR" altLang="en-US" b="1" baseline="0" dirty="0">
                <a:solidFill>
                  <a:srgbClr val="CC0000"/>
                </a:solidFill>
                <a:latin typeface="Arial" panose="020B0604020202020204" pitchFamily="34" charset="0"/>
              </a:rPr>
              <a:t>silicates </a:t>
            </a:r>
            <a:r>
              <a:rPr lang="fr-FR" altLang="en-US" baseline="0" dirty="0">
                <a:solidFill>
                  <a:srgbClr val="000066"/>
                </a:solidFill>
                <a:latin typeface="Arial" panose="020B0604020202020204" pitchFamily="34" charset="0"/>
              </a:rPr>
              <a:t>(X</a:t>
            </a:r>
            <a:r>
              <a:rPr lang="fr-FR" altLang="en-US" dirty="0">
                <a:solidFill>
                  <a:srgbClr val="000066"/>
                </a:solidFill>
                <a:latin typeface="Arial" panose="020B0604020202020204" pitchFamily="34" charset="0"/>
              </a:rPr>
              <a:t>y</a:t>
            </a:r>
            <a:r>
              <a:rPr lang="fr-FR" altLang="en-US" baseline="0" dirty="0">
                <a:solidFill>
                  <a:srgbClr val="000066"/>
                </a:solidFill>
                <a:latin typeface="Arial" panose="020B0604020202020204" pitchFamily="34" charset="0"/>
              </a:rPr>
              <a:t>SiO</a:t>
            </a:r>
            <a:r>
              <a:rPr lang="fr-FR" altLang="en-US" dirty="0">
                <a:solidFill>
                  <a:srgbClr val="000066"/>
                </a:solidFill>
                <a:latin typeface="Arial" panose="020B0604020202020204" pitchFamily="34" charset="0"/>
              </a:rPr>
              <a:t>4</a:t>
            </a:r>
            <a:r>
              <a:rPr lang="fr-FR" altLang="en-US" baseline="0" dirty="0">
                <a:solidFill>
                  <a:srgbClr val="000066"/>
                </a:solidFill>
                <a:latin typeface="Arial" panose="020B0604020202020204" pitchFamily="34" charset="0"/>
              </a:rPr>
              <a:t>) jouent un rôle important pour les céramiques, les verres et les ciments.</a:t>
            </a:r>
            <a:endParaRPr lang="fr-CH" altLang="en-US" b="1" baseline="0" dirty="0">
              <a:solidFill>
                <a:srgbClr val="CC0000"/>
              </a:solidFill>
              <a:latin typeface="Arial" panose="020B0604020202020204" pitchFamily="34" charset="0"/>
            </a:endParaRPr>
          </a:p>
        </p:txBody>
      </p:sp>
      <p:sp>
        <p:nvSpPr>
          <p:cNvPr id="25603" name="Rectangle 4">
            <a:extLst>
              <a:ext uri="{FF2B5EF4-FFF2-40B4-BE49-F238E27FC236}">
                <a16:creationId xmlns:a16="http://schemas.microsoft.com/office/drawing/2014/main" id="{20BA7E88-AA4F-5B42-981E-84CCB3D47ADF}"/>
              </a:ext>
            </a:extLst>
          </p:cNvPr>
          <p:cNvSpPr>
            <a:spLocks noChangeArrowheads="1"/>
          </p:cNvSpPr>
          <p:nvPr/>
        </p:nvSpPr>
        <p:spPr bwMode="auto">
          <a:xfrm>
            <a:off x="2963863" y="169863"/>
            <a:ext cx="4175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Matériaux amorphes</a:t>
            </a:r>
            <a:endParaRPr lang="fr-CH" altLang="en-US" b="1" baseline="0">
              <a:solidFill>
                <a:srgbClr val="000066"/>
              </a:solidFill>
              <a:latin typeface="Arial" panose="020B0604020202020204" pitchFamily="34" charset="0"/>
            </a:endParaRPr>
          </a:p>
        </p:txBody>
      </p:sp>
      <p:sp>
        <p:nvSpPr>
          <p:cNvPr id="25604" name="Rectangle 22">
            <a:extLst>
              <a:ext uri="{FF2B5EF4-FFF2-40B4-BE49-F238E27FC236}">
                <a16:creationId xmlns:a16="http://schemas.microsoft.com/office/drawing/2014/main" id="{3DA9D21B-B3EA-A34D-A574-255DAF9442A9}"/>
              </a:ext>
            </a:extLst>
          </p:cNvPr>
          <p:cNvSpPr>
            <a:spLocks noChangeArrowheads="1"/>
          </p:cNvSpPr>
          <p:nvPr/>
        </p:nvSpPr>
        <p:spPr bwMode="auto">
          <a:xfrm>
            <a:off x="1928813" y="6434138"/>
            <a:ext cx="607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FR" altLang="en-US" sz="1800" baseline="0"/>
              <a:t>http://www.espaceterreetmateriaux.be/verre_et_cristal.htm</a:t>
            </a:r>
          </a:p>
        </p:txBody>
      </p:sp>
      <p:graphicFrame>
        <p:nvGraphicFramePr>
          <p:cNvPr id="25605" name="Object 25">
            <a:extLst>
              <a:ext uri="{FF2B5EF4-FFF2-40B4-BE49-F238E27FC236}">
                <a16:creationId xmlns:a16="http://schemas.microsoft.com/office/drawing/2014/main" id="{81253136-BC30-F64A-8A2E-DAE4F271B423}"/>
              </a:ext>
            </a:extLst>
          </p:cNvPr>
          <p:cNvGraphicFramePr>
            <a:graphicFrameLocks noChangeAspect="1"/>
          </p:cNvGraphicFramePr>
          <p:nvPr/>
        </p:nvGraphicFramePr>
        <p:xfrm>
          <a:off x="704528" y="1918753"/>
          <a:ext cx="4752975" cy="2636837"/>
        </p:xfrm>
        <a:graphic>
          <a:graphicData uri="http://schemas.openxmlformats.org/presentationml/2006/ole">
            <mc:AlternateContent xmlns:mc="http://schemas.openxmlformats.org/markup-compatibility/2006">
              <mc:Choice xmlns:v="urn:schemas-microsoft-com:vml" Requires="v">
                <p:oleObj name="Image" r:id="rId3" imgW="16484600" imgH="9144000" progId="Photoshop.Image.10">
                  <p:embed/>
                </p:oleObj>
              </mc:Choice>
              <mc:Fallback>
                <p:oleObj name="Image" r:id="rId3" imgW="16484600" imgH="9144000" progId="Photoshop.Image.10">
                  <p:embed/>
                  <p:pic>
                    <p:nvPicPr>
                      <p:cNvPr id="25605" name="Object 25">
                        <a:extLst>
                          <a:ext uri="{FF2B5EF4-FFF2-40B4-BE49-F238E27FC236}">
                            <a16:creationId xmlns:a16="http://schemas.microsoft.com/office/drawing/2014/main" id="{81253136-BC30-F64A-8A2E-DAE4F271B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28" y="1918753"/>
                        <a:ext cx="4752975" cy="2636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 name="Rectangle 24">
            <a:extLst>
              <a:ext uri="{FF2B5EF4-FFF2-40B4-BE49-F238E27FC236}">
                <a16:creationId xmlns:a16="http://schemas.microsoft.com/office/drawing/2014/main" id="{170B6E3F-2348-CC4A-8E44-743D171E5183}"/>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8F048039-9F70-6080-DC7A-527BA66387C0}"/>
                  </a:ext>
                </a:extLst>
              </p14:cNvPr>
              <p14:cNvContentPartPr/>
              <p14:nvPr/>
            </p14:nvContentPartPr>
            <p14:xfrm>
              <a:off x="6207480" y="2073960"/>
              <a:ext cx="682920" cy="1055160"/>
            </p14:xfrm>
          </p:contentPart>
        </mc:Choice>
        <mc:Fallback>
          <p:pic>
            <p:nvPicPr>
              <p:cNvPr id="2" name="Ink 1">
                <a:extLst>
                  <a:ext uri="{FF2B5EF4-FFF2-40B4-BE49-F238E27FC236}">
                    <a16:creationId xmlns:a16="http://schemas.microsoft.com/office/drawing/2014/main" id="{8F048039-9F70-6080-DC7A-527BA66387C0}"/>
                  </a:ext>
                </a:extLst>
              </p:cNvPr>
              <p:cNvPicPr/>
              <p:nvPr/>
            </p:nvPicPr>
            <p:blipFill>
              <a:blip r:embed="rId6"/>
              <a:stretch>
                <a:fillRect/>
              </a:stretch>
            </p:blipFill>
            <p:spPr>
              <a:xfrm>
                <a:off x="6198120" y="2064600"/>
                <a:ext cx="701640" cy="1073880"/>
              </a:xfrm>
              <a:prstGeom prst="rect">
                <a:avLst/>
              </a:prstGeom>
            </p:spPr>
          </p:pic>
        </mc:Fallback>
      </mc:AlternateContent>
    </p:spTree>
    <p:extLst>
      <p:ext uri="{BB962C8B-B14F-4D97-AF65-F5344CB8AC3E}">
        <p14:creationId xmlns:p14="http://schemas.microsoft.com/office/powerpoint/2010/main" val="414640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3C2E9-3B09-7D43-92EC-AE69B598D88F}"/>
              </a:ext>
            </a:extLst>
          </p:cNvPr>
          <p:cNvPicPr>
            <a:picLocks noChangeAspect="1"/>
          </p:cNvPicPr>
          <p:nvPr/>
        </p:nvPicPr>
        <p:blipFill>
          <a:blip r:embed="rId2"/>
          <a:stretch>
            <a:fillRect/>
          </a:stretch>
        </p:blipFill>
        <p:spPr>
          <a:xfrm>
            <a:off x="3213100" y="2852936"/>
            <a:ext cx="3479800" cy="2921000"/>
          </a:xfrm>
          <a:prstGeom prst="rect">
            <a:avLst/>
          </a:prstGeom>
        </p:spPr>
      </p:pic>
      <p:sp>
        <p:nvSpPr>
          <p:cNvPr id="3" name="Rectangle 24">
            <a:extLst>
              <a:ext uri="{FF2B5EF4-FFF2-40B4-BE49-F238E27FC236}">
                <a16:creationId xmlns:a16="http://schemas.microsoft.com/office/drawing/2014/main" id="{8FD7A12F-0D83-904A-9331-830B7F61B9F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72879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9D6B053A-1CF6-2A49-8A42-FF3BC235D542}"/>
              </a:ext>
            </a:extLst>
          </p:cNvPr>
          <p:cNvSpPr>
            <a:spLocks noChangeArrowheads="1"/>
          </p:cNvSpPr>
          <p:nvPr/>
        </p:nvSpPr>
        <p:spPr bwMode="auto">
          <a:xfrm>
            <a:off x="273050" y="898525"/>
            <a:ext cx="92916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20000"/>
              </a:spcBef>
              <a:buFont typeface="Wingdings" pitchFamily="2" charset="2"/>
              <a:buNone/>
            </a:pPr>
            <a:r>
              <a:rPr lang="fr-CH" altLang="en-US" baseline="0">
                <a:solidFill>
                  <a:srgbClr val="000066"/>
                </a:solidFill>
                <a:latin typeface="Arial" panose="020B0604020202020204" pitchFamily="34" charset="0"/>
              </a:rPr>
              <a:t>L’état vitreux est celui d’un liquide figé, de très haute viscosité, qui n’a pas eu l’occasion de s’organiser lors du refroidissement pour réduire son volume, donc n’a pas pu cristalliser.</a:t>
            </a:r>
          </a:p>
        </p:txBody>
      </p:sp>
      <p:sp>
        <p:nvSpPr>
          <p:cNvPr id="58371" name="Rectangle 7">
            <a:extLst>
              <a:ext uri="{FF2B5EF4-FFF2-40B4-BE49-F238E27FC236}">
                <a16:creationId xmlns:a16="http://schemas.microsoft.com/office/drawing/2014/main" id="{18A5A644-0ED9-7443-88F0-302E71C68B1A}"/>
              </a:ext>
            </a:extLst>
          </p:cNvPr>
          <p:cNvSpPr>
            <a:spLocks noChangeArrowheads="1"/>
          </p:cNvSpPr>
          <p:nvPr/>
        </p:nvSpPr>
        <p:spPr bwMode="auto">
          <a:xfrm>
            <a:off x="488950" y="5534025"/>
            <a:ext cx="42481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1800" baseline="0">
                <a:solidFill>
                  <a:srgbClr val="000066"/>
                </a:solidFill>
                <a:cs typeface="Arial" panose="020B0604020202020204" pitchFamily="34" charset="0"/>
              </a:rPr>
              <a:t>Variation de volume au refroidissement</a:t>
            </a:r>
          </a:p>
          <a:p>
            <a:pPr algn="ctr"/>
            <a:r>
              <a:rPr lang="fr-CH" altLang="en-US" sz="1800" baseline="0">
                <a:solidFill>
                  <a:srgbClr val="CC0000"/>
                </a:solidFill>
                <a:cs typeface="Arial" panose="020B0604020202020204" pitchFamily="34" charset="0"/>
              </a:rPr>
              <a:t>T</a:t>
            </a:r>
            <a:r>
              <a:rPr lang="fr-CH" altLang="en-US" sz="1800">
                <a:solidFill>
                  <a:srgbClr val="CC0000"/>
                </a:solidFill>
                <a:cs typeface="Arial" panose="020B0604020202020204" pitchFamily="34" charset="0"/>
              </a:rPr>
              <a:t>f</a:t>
            </a:r>
            <a:r>
              <a:rPr lang="fr-CH" altLang="en-US" sz="1800" baseline="0">
                <a:solidFill>
                  <a:srgbClr val="CC0000"/>
                </a:solidFill>
                <a:cs typeface="Arial" panose="020B0604020202020204" pitchFamily="34" charset="0"/>
              </a:rPr>
              <a:t> température de fusion, </a:t>
            </a:r>
          </a:p>
          <a:p>
            <a:pPr algn="ctr"/>
            <a:r>
              <a:rPr lang="fr-CH" altLang="en-US" sz="1800" baseline="0">
                <a:solidFill>
                  <a:srgbClr val="CC0000"/>
                </a:solidFill>
                <a:cs typeface="Arial" panose="020B0604020202020204" pitchFamily="34" charset="0"/>
              </a:rPr>
              <a:t>T</a:t>
            </a:r>
            <a:r>
              <a:rPr lang="fr-CH" altLang="en-US" sz="1800">
                <a:solidFill>
                  <a:srgbClr val="CC0000"/>
                </a:solidFill>
                <a:cs typeface="Arial" panose="020B0604020202020204" pitchFamily="34" charset="0"/>
              </a:rPr>
              <a:t>g</a:t>
            </a:r>
            <a:r>
              <a:rPr lang="fr-CH" altLang="en-US" sz="1800" baseline="0">
                <a:solidFill>
                  <a:srgbClr val="CC0000"/>
                </a:solidFill>
                <a:cs typeface="Arial" panose="020B0604020202020204" pitchFamily="34" charset="0"/>
              </a:rPr>
              <a:t> température de transition vitreuse</a:t>
            </a:r>
          </a:p>
        </p:txBody>
      </p:sp>
      <p:sp>
        <p:nvSpPr>
          <p:cNvPr id="58372" name="Rectangle 8">
            <a:extLst>
              <a:ext uri="{FF2B5EF4-FFF2-40B4-BE49-F238E27FC236}">
                <a16:creationId xmlns:a16="http://schemas.microsoft.com/office/drawing/2014/main" id="{7C88260E-4CA1-6C41-B348-581C776F82FA}"/>
              </a:ext>
            </a:extLst>
          </p:cNvPr>
          <p:cNvSpPr>
            <a:spLocks noChangeArrowheads="1"/>
          </p:cNvSpPr>
          <p:nvPr/>
        </p:nvSpPr>
        <p:spPr bwMode="auto">
          <a:xfrm>
            <a:off x="5168900" y="2665413"/>
            <a:ext cx="4395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800" baseline="0">
                <a:solidFill>
                  <a:srgbClr val="000066"/>
                </a:solidFill>
                <a:cs typeface="Arial" panose="020B0604020202020204" pitchFamily="34" charset="0"/>
              </a:rPr>
              <a:t>Attention aux faux-amis: le verre en cristal ci-dessous est amorphe (mais il contient de l’oxyde de Plomb, qui lui donne une belle sonorité)</a:t>
            </a:r>
          </a:p>
        </p:txBody>
      </p:sp>
      <p:sp>
        <p:nvSpPr>
          <p:cNvPr id="58373" name="Rectangle 2">
            <a:extLst>
              <a:ext uri="{FF2B5EF4-FFF2-40B4-BE49-F238E27FC236}">
                <a16:creationId xmlns:a16="http://schemas.microsoft.com/office/drawing/2014/main" id="{5F2F8BE9-3183-564C-BF03-9C51916E2FDF}"/>
              </a:ext>
            </a:extLst>
          </p:cNvPr>
          <p:cNvSpPr>
            <a:spLocks noChangeArrowheads="1"/>
          </p:cNvSpPr>
          <p:nvPr/>
        </p:nvSpPr>
        <p:spPr bwMode="auto">
          <a:xfrm>
            <a:off x="3740150" y="169863"/>
            <a:ext cx="2419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Etat vitreux</a:t>
            </a:r>
          </a:p>
        </p:txBody>
      </p:sp>
      <p:pic>
        <p:nvPicPr>
          <p:cNvPr id="58374" name="Picture 1">
            <a:extLst>
              <a:ext uri="{FF2B5EF4-FFF2-40B4-BE49-F238E27FC236}">
                <a16:creationId xmlns:a16="http://schemas.microsoft.com/office/drawing/2014/main" id="{F506EFCC-9DE6-8E4E-B667-F343B60AEE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350" y="3946525"/>
            <a:ext cx="18192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5" name="Straight Connector 4">
            <a:extLst>
              <a:ext uri="{FF2B5EF4-FFF2-40B4-BE49-F238E27FC236}">
                <a16:creationId xmlns:a16="http://schemas.microsoft.com/office/drawing/2014/main" id="{4E615B98-9C68-6840-B00E-1A684311A940}"/>
              </a:ext>
            </a:extLst>
          </p:cNvPr>
          <p:cNvCxnSpPr>
            <a:cxnSpLocks noChangeShapeType="1"/>
          </p:cNvCxnSpPr>
          <p:nvPr/>
        </p:nvCxnSpPr>
        <p:spPr bwMode="auto">
          <a:xfrm flipV="1">
            <a:off x="849313" y="2806700"/>
            <a:ext cx="0" cy="2305050"/>
          </a:xfrm>
          <a:prstGeom prst="line">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8376" name="Straight Connector 12">
            <a:extLst>
              <a:ext uri="{FF2B5EF4-FFF2-40B4-BE49-F238E27FC236}">
                <a16:creationId xmlns:a16="http://schemas.microsoft.com/office/drawing/2014/main" id="{50346D1A-A2DD-5D40-85A7-EDA3EF80BB55}"/>
              </a:ext>
            </a:extLst>
          </p:cNvPr>
          <p:cNvCxnSpPr>
            <a:cxnSpLocks noChangeShapeType="1"/>
          </p:cNvCxnSpPr>
          <p:nvPr/>
        </p:nvCxnSpPr>
        <p:spPr bwMode="auto">
          <a:xfrm>
            <a:off x="849313" y="5124450"/>
            <a:ext cx="2655887" cy="0"/>
          </a:xfrm>
          <a:prstGeom prst="line">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58377" name="TextBox 6">
            <a:extLst>
              <a:ext uri="{FF2B5EF4-FFF2-40B4-BE49-F238E27FC236}">
                <a16:creationId xmlns:a16="http://schemas.microsoft.com/office/drawing/2014/main" id="{A8608ED2-2197-2F47-BE06-E1C86606CCF9}"/>
              </a:ext>
            </a:extLst>
          </p:cNvPr>
          <p:cNvSpPr txBox="1">
            <a:spLocks noChangeArrowheads="1"/>
          </p:cNvSpPr>
          <p:nvPr/>
        </p:nvSpPr>
        <p:spPr bwMode="auto">
          <a:xfrm>
            <a:off x="273050" y="2595563"/>
            <a:ext cx="706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Volume</a:t>
            </a:r>
          </a:p>
        </p:txBody>
      </p:sp>
      <p:sp>
        <p:nvSpPr>
          <p:cNvPr id="58378" name="TextBox 15">
            <a:extLst>
              <a:ext uri="{FF2B5EF4-FFF2-40B4-BE49-F238E27FC236}">
                <a16:creationId xmlns:a16="http://schemas.microsoft.com/office/drawing/2014/main" id="{EDB08DA6-A26C-DE45-9EC1-AC84926D443C}"/>
              </a:ext>
            </a:extLst>
          </p:cNvPr>
          <p:cNvSpPr txBox="1">
            <a:spLocks noChangeArrowheads="1"/>
          </p:cNvSpPr>
          <p:nvPr/>
        </p:nvSpPr>
        <p:spPr bwMode="auto">
          <a:xfrm>
            <a:off x="3224213" y="51689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Température</a:t>
            </a:r>
          </a:p>
        </p:txBody>
      </p:sp>
      <p:cxnSp>
        <p:nvCxnSpPr>
          <p:cNvPr id="58379" name="Straight Connector 8">
            <a:extLst>
              <a:ext uri="{FF2B5EF4-FFF2-40B4-BE49-F238E27FC236}">
                <a16:creationId xmlns:a16="http://schemas.microsoft.com/office/drawing/2014/main" id="{F3673EEC-DEF5-8541-99EB-C0D3570CD16E}"/>
              </a:ext>
            </a:extLst>
          </p:cNvPr>
          <p:cNvCxnSpPr>
            <a:cxnSpLocks noChangeShapeType="1"/>
          </p:cNvCxnSpPr>
          <p:nvPr/>
        </p:nvCxnSpPr>
        <p:spPr bwMode="auto">
          <a:xfrm flipH="1">
            <a:off x="2720975" y="3305175"/>
            <a:ext cx="874713" cy="509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8380" name="Straight Connector 20">
            <a:extLst>
              <a:ext uri="{FF2B5EF4-FFF2-40B4-BE49-F238E27FC236}">
                <a16:creationId xmlns:a16="http://schemas.microsoft.com/office/drawing/2014/main" id="{9F2CB36C-D599-544F-9625-7E7647FDC98E}"/>
              </a:ext>
            </a:extLst>
          </p:cNvPr>
          <p:cNvCxnSpPr>
            <a:cxnSpLocks noChangeShapeType="1"/>
          </p:cNvCxnSpPr>
          <p:nvPr/>
        </p:nvCxnSpPr>
        <p:spPr bwMode="auto">
          <a:xfrm>
            <a:off x="2720975" y="3814763"/>
            <a:ext cx="0" cy="509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8381" name="Straight Connector 22">
            <a:extLst>
              <a:ext uri="{FF2B5EF4-FFF2-40B4-BE49-F238E27FC236}">
                <a16:creationId xmlns:a16="http://schemas.microsoft.com/office/drawing/2014/main" id="{3FE63AA0-C4CF-2640-802A-63371F0991E1}"/>
              </a:ext>
            </a:extLst>
          </p:cNvPr>
          <p:cNvCxnSpPr>
            <a:cxnSpLocks noChangeShapeType="1"/>
          </p:cNvCxnSpPr>
          <p:nvPr/>
        </p:nvCxnSpPr>
        <p:spPr bwMode="auto">
          <a:xfrm flipH="1">
            <a:off x="1208088" y="4324350"/>
            <a:ext cx="1512887" cy="282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8382" name="Straight Connector 16">
            <a:extLst>
              <a:ext uri="{FF2B5EF4-FFF2-40B4-BE49-F238E27FC236}">
                <a16:creationId xmlns:a16="http://schemas.microsoft.com/office/drawing/2014/main" id="{B25849CA-1051-5B4B-AE79-1F7E27A7DE6B}"/>
              </a:ext>
            </a:extLst>
          </p:cNvPr>
          <p:cNvCxnSpPr>
            <a:cxnSpLocks noChangeShapeType="1"/>
          </p:cNvCxnSpPr>
          <p:nvPr/>
        </p:nvCxnSpPr>
        <p:spPr bwMode="auto">
          <a:xfrm flipH="1">
            <a:off x="2144713" y="3832225"/>
            <a:ext cx="554037" cy="2873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58383" name="Straight Connector 28">
            <a:extLst>
              <a:ext uri="{FF2B5EF4-FFF2-40B4-BE49-F238E27FC236}">
                <a16:creationId xmlns:a16="http://schemas.microsoft.com/office/drawing/2014/main" id="{EE825330-B71B-F54E-86D9-CAF05C0CE0D4}"/>
              </a:ext>
            </a:extLst>
          </p:cNvPr>
          <p:cNvCxnSpPr>
            <a:cxnSpLocks noChangeShapeType="1"/>
          </p:cNvCxnSpPr>
          <p:nvPr/>
        </p:nvCxnSpPr>
        <p:spPr bwMode="auto">
          <a:xfrm flipH="1">
            <a:off x="1208088" y="4119563"/>
            <a:ext cx="936625" cy="204787"/>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58384" name="Straight Connector 23">
            <a:extLst>
              <a:ext uri="{FF2B5EF4-FFF2-40B4-BE49-F238E27FC236}">
                <a16:creationId xmlns:a16="http://schemas.microsoft.com/office/drawing/2014/main" id="{053C173A-E888-4C41-AA11-824DF9794318}"/>
              </a:ext>
            </a:extLst>
          </p:cNvPr>
          <p:cNvCxnSpPr>
            <a:cxnSpLocks noChangeShapeType="1"/>
          </p:cNvCxnSpPr>
          <p:nvPr/>
        </p:nvCxnSpPr>
        <p:spPr bwMode="auto">
          <a:xfrm flipH="1">
            <a:off x="2144713" y="4119563"/>
            <a:ext cx="0" cy="992187"/>
          </a:xfrm>
          <a:prstGeom prst="line">
            <a:avLst/>
          </a:prstGeom>
          <a:noFill/>
          <a:ln w="9525">
            <a:solidFill>
              <a:srgbClr val="000000"/>
            </a:solidFill>
            <a:prstDash val="dot"/>
            <a:round/>
            <a:headEnd/>
            <a:tailEnd/>
          </a:ln>
          <a:extLst>
            <a:ext uri="{909E8E84-426E-40DD-AFC4-6F175D3DCCD1}">
              <a14:hiddenFill xmlns:a14="http://schemas.microsoft.com/office/drawing/2010/main">
                <a:noFill/>
              </a14:hiddenFill>
            </a:ext>
          </a:extLst>
        </p:spPr>
      </p:cxnSp>
      <p:cxnSp>
        <p:nvCxnSpPr>
          <p:cNvPr id="58385" name="Straight Connector 32">
            <a:extLst>
              <a:ext uri="{FF2B5EF4-FFF2-40B4-BE49-F238E27FC236}">
                <a16:creationId xmlns:a16="http://schemas.microsoft.com/office/drawing/2014/main" id="{4D790620-B5CF-3542-B240-E328C65C9406}"/>
              </a:ext>
            </a:extLst>
          </p:cNvPr>
          <p:cNvCxnSpPr>
            <a:cxnSpLocks noChangeShapeType="1"/>
          </p:cNvCxnSpPr>
          <p:nvPr/>
        </p:nvCxnSpPr>
        <p:spPr bwMode="auto">
          <a:xfrm>
            <a:off x="2720975" y="4324350"/>
            <a:ext cx="0" cy="787400"/>
          </a:xfrm>
          <a:prstGeom prst="line">
            <a:avLst/>
          </a:prstGeom>
          <a:noFill/>
          <a:ln w="9525">
            <a:solidFill>
              <a:srgbClr val="000000"/>
            </a:solidFill>
            <a:prstDash val="dot"/>
            <a:round/>
            <a:headEnd/>
            <a:tailEnd/>
          </a:ln>
          <a:extLst>
            <a:ext uri="{909E8E84-426E-40DD-AFC4-6F175D3DCCD1}">
              <a14:hiddenFill xmlns:a14="http://schemas.microsoft.com/office/drawing/2010/main">
                <a:noFill/>
              </a14:hiddenFill>
            </a:ext>
          </a:extLst>
        </p:spPr>
      </p:cxnSp>
      <p:sp>
        <p:nvSpPr>
          <p:cNvPr id="58386" name="TextBox 35">
            <a:extLst>
              <a:ext uri="{FF2B5EF4-FFF2-40B4-BE49-F238E27FC236}">
                <a16:creationId xmlns:a16="http://schemas.microsoft.com/office/drawing/2014/main" id="{839DE58F-00F5-9B4C-B0A3-BC72D2554E57}"/>
              </a:ext>
            </a:extLst>
          </p:cNvPr>
          <p:cNvSpPr txBox="1">
            <a:spLocks noChangeArrowheads="1"/>
          </p:cNvSpPr>
          <p:nvPr/>
        </p:nvSpPr>
        <p:spPr bwMode="auto">
          <a:xfrm>
            <a:off x="2876550" y="3125788"/>
            <a:ext cx="719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Liquide</a:t>
            </a:r>
          </a:p>
        </p:txBody>
      </p:sp>
      <p:sp>
        <p:nvSpPr>
          <p:cNvPr id="58387" name="TextBox 36">
            <a:extLst>
              <a:ext uri="{FF2B5EF4-FFF2-40B4-BE49-F238E27FC236}">
                <a16:creationId xmlns:a16="http://schemas.microsoft.com/office/drawing/2014/main" id="{4D81657E-F40E-484A-98FF-52E9B9BA5646}"/>
              </a:ext>
            </a:extLst>
          </p:cNvPr>
          <p:cNvSpPr txBox="1">
            <a:spLocks noChangeArrowheads="1"/>
          </p:cNvSpPr>
          <p:nvPr/>
        </p:nvSpPr>
        <p:spPr bwMode="auto">
          <a:xfrm>
            <a:off x="1235075" y="4606925"/>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Solide cristallin</a:t>
            </a:r>
          </a:p>
        </p:txBody>
      </p:sp>
      <p:sp>
        <p:nvSpPr>
          <p:cNvPr id="58388" name="TextBox 37">
            <a:extLst>
              <a:ext uri="{FF2B5EF4-FFF2-40B4-BE49-F238E27FC236}">
                <a16:creationId xmlns:a16="http://schemas.microsoft.com/office/drawing/2014/main" id="{7C8557A7-8DA4-644A-A408-2ECABCFC77FB}"/>
              </a:ext>
            </a:extLst>
          </p:cNvPr>
          <p:cNvSpPr txBox="1">
            <a:spLocks noChangeArrowheads="1"/>
          </p:cNvSpPr>
          <p:nvPr/>
        </p:nvSpPr>
        <p:spPr bwMode="auto">
          <a:xfrm>
            <a:off x="1208088" y="3802063"/>
            <a:ext cx="72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Solide vitreux</a:t>
            </a:r>
          </a:p>
        </p:txBody>
      </p:sp>
      <p:sp>
        <p:nvSpPr>
          <p:cNvPr id="58389" name="TextBox 38">
            <a:extLst>
              <a:ext uri="{FF2B5EF4-FFF2-40B4-BE49-F238E27FC236}">
                <a16:creationId xmlns:a16="http://schemas.microsoft.com/office/drawing/2014/main" id="{D930B8DC-9F77-8642-8A84-E751C2D7AA67}"/>
              </a:ext>
            </a:extLst>
          </p:cNvPr>
          <p:cNvSpPr txBox="1">
            <a:spLocks noChangeArrowheads="1"/>
          </p:cNvSpPr>
          <p:nvPr/>
        </p:nvSpPr>
        <p:spPr bwMode="auto">
          <a:xfrm>
            <a:off x="1928813" y="5168900"/>
            <a:ext cx="334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T</a:t>
            </a:r>
            <a:r>
              <a:rPr lang="en-US" altLang="en-US" sz="1200"/>
              <a:t>g</a:t>
            </a:r>
          </a:p>
        </p:txBody>
      </p:sp>
      <p:sp>
        <p:nvSpPr>
          <p:cNvPr id="58390" name="TextBox 39">
            <a:extLst>
              <a:ext uri="{FF2B5EF4-FFF2-40B4-BE49-F238E27FC236}">
                <a16:creationId xmlns:a16="http://schemas.microsoft.com/office/drawing/2014/main" id="{D8F7F5A3-C367-EE42-811D-2B0B62532892}"/>
              </a:ext>
            </a:extLst>
          </p:cNvPr>
          <p:cNvSpPr txBox="1">
            <a:spLocks noChangeArrowheads="1"/>
          </p:cNvSpPr>
          <p:nvPr/>
        </p:nvSpPr>
        <p:spPr bwMode="auto">
          <a:xfrm>
            <a:off x="2552700" y="5168900"/>
            <a:ext cx="30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baseline="0"/>
              <a:t>T</a:t>
            </a:r>
            <a:r>
              <a:rPr lang="en-US" altLang="en-US" sz="1200"/>
              <a:t>f</a:t>
            </a:r>
          </a:p>
        </p:txBody>
      </p:sp>
      <p:sp>
        <p:nvSpPr>
          <p:cNvPr id="24" name="Rectangle 24">
            <a:extLst>
              <a:ext uri="{FF2B5EF4-FFF2-40B4-BE49-F238E27FC236}">
                <a16:creationId xmlns:a16="http://schemas.microsoft.com/office/drawing/2014/main" id="{0908CB1F-D0A2-A849-AF66-7F754B9C0F8B}"/>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ADE5837-DAC9-CC4B-8706-9330E0DD2967}"/>
                  </a:ext>
                </a:extLst>
              </p14:cNvPr>
              <p14:cNvContentPartPr/>
              <p14:nvPr/>
            </p14:nvContentPartPr>
            <p14:xfrm>
              <a:off x="1128960" y="5096160"/>
              <a:ext cx="3637800" cy="1705680"/>
            </p14:xfrm>
          </p:contentPart>
        </mc:Choice>
        <mc:Fallback>
          <p:pic>
            <p:nvPicPr>
              <p:cNvPr id="2" name="Ink 1">
                <a:extLst>
                  <a:ext uri="{FF2B5EF4-FFF2-40B4-BE49-F238E27FC236}">
                    <a16:creationId xmlns:a16="http://schemas.microsoft.com/office/drawing/2014/main" id="{1ADE5837-DAC9-CC4B-8706-9330E0DD2967}"/>
                  </a:ext>
                </a:extLst>
              </p:cNvPr>
              <p:cNvPicPr/>
              <p:nvPr/>
            </p:nvPicPr>
            <p:blipFill>
              <a:blip r:embed="rId5"/>
              <a:stretch>
                <a:fillRect/>
              </a:stretch>
            </p:blipFill>
            <p:spPr>
              <a:xfrm>
                <a:off x="1119600" y="5086800"/>
                <a:ext cx="3656520" cy="1724400"/>
              </a:xfrm>
              <a:prstGeom prst="rect">
                <a:avLst/>
              </a:prstGeom>
            </p:spPr>
          </p:pic>
        </mc:Fallback>
      </mc:AlternateContent>
    </p:spTree>
    <p:extLst>
      <p:ext uri="{BB962C8B-B14F-4D97-AF65-F5344CB8AC3E}">
        <p14:creationId xmlns:p14="http://schemas.microsoft.com/office/powerpoint/2010/main" val="418995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D1D78E13-65B7-CB45-8DCB-0C364284064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918810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20F941D0-4405-DD47-B8A8-AB877A7C785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76997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1490BD35-8F18-F64F-B714-08CE7EB64524}"/>
              </a:ext>
            </a:extLst>
          </p:cNvPr>
          <p:cNvSpPr>
            <a:spLocks noChangeArrowheads="1"/>
          </p:cNvSpPr>
          <p:nvPr/>
        </p:nvSpPr>
        <p:spPr bwMode="auto">
          <a:xfrm>
            <a:off x="3756025" y="169863"/>
            <a:ext cx="2578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Introduction</a:t>
            </a:r>
            <a:endParaRPr lang="fr-FR" altLang="en-US" b="1" baseline="0">
              <a:solidFill>
                <a:srgbClr val="000066"/>
              </a:solidFill>
              <a:latin typeface="Arial" panose="020B0604020202020204" pitchFamily="34" charset="0"/>
            </a:endParaRPr>
          </a:p>
        </p:txBody>
      </p:sp>
      <p:sp>
        <p:nvSpPr>
          <p:cNvPr id="12290" name="Rectangle 3">
            <a:extLst>
              <a:ext uri="{FF2B5EF4-FFF2-40B4-BE49-F238E27FC236}">
                <a16:creationId xmlns:a16="http://schemas.microsoft.com/office/drawing/2014/main" id="{A63C9AE7-BD48-2F47-97DB-16628960B2AA}"/>
              </a:ext>
            </a:extLst>
          </p:cNvPr>
          <p:cNvSpPr>
            <a:spLocks noChangeArrowheads="1"/>
          </p:cNvSpPr>
          <p:nvPr/>
        </p:nvSpPr>
        <p:spPr bwMode="auto">
          <a:xfrm>
            <a:off x="633413" y="858838"/>
            <a:ext cx="89995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Un </a:t>
            </a:r>
            <a:r>
              <a:rPr lang="en-GB" altLang="en-US" b="1" baseline="0">
                <a:solidFill>
                  <a:srgbClr val="CC0000"/>
                </a:solidFill>
                <a:latin typeface="Arial" panose="020B0604020202020204" pitchFamily="34" charset="0"/>
              </a:rPr>
              <a:t>diagramme de phase</a:t>
            </a:r>
            <a:r>
              <a:rPr lang="en-GB" altLang="en-US" baseline="0">
                <a:solidFill>
                  <a:srgbClr val="000066"/>
                </a:solidFill>
                <a:latin typeface="Arial" panose="020B0604020202020204" pitchFamily="34" charset="0"/>
              </a:rPr>
              <a:t> permet de déterminer quelles sont les phases présentes à l’équilibre dans un </a:t>
            </a:r>
            <a:r>
              <a:rPr lang="en-GB" altLang="en-US" b="1" baseline="0">
                <a:solidFill>
                  <a:srgbClr val="CC0000"/>
                </a:solidFill>
                <a:latin typeface="Arial" panose="020B0604020202020204" pitchFamily="34" charset="0"/>
              </a:rPr>
              <a:t>système</a:t>
            </a:r>
            <a:r>
              <a:rPr lang="en-GB" altLang="en-US" baseline="0">
                <a:solidFill>
                  <a:srgbClr val="000066"/>
                </a:solidFill>
                <a:latin typeface="Arial" panose="020B0604020202020204" pitchFamily="34" charset="0"/>
              </a:rPr>
              <a:t> en fonction des </a:t>
            </a:r>
            <a:r>
              <a:rPr lang="en-GB" altLang="en-US" b="1" baseline="0">
                <a:solidFill>
                  <a:srgbClr val="CC0000"/>
                </a:solidFill>
                <a:latin typeface="Arial" panose="020B0604020202020204" pitchFamily="34" charset="0"/>
              </a:rPr>
              <a:t>variables T, P</a:t>
            </a:r>
            <a:r>
              <a:rPr lang="en-GB" altLang="en-US" baseline="0">
                <a:solidFill>
                  <a:srgbClr val="000066"/>
                </a:solidFill>
                <a:latin typeface="Arial" panose="020B0604020202020204" pitchFamily="34" charset="0"/>
              </a:rPr>
              <a:t> et de la composition du système.</a:t>
            </a:r>
          </a:p>
        </p:txBody>
      </p:sp>
      <p:sp>
        <p:nvSpPr>
          <p:cNvPr id="12291" name="Rectangle 6">
            <a:extLst>
              <a:ext uri="{FF2B5EF4-FFF2-40B4-BE49-F238E27FC236}">
                <a16:creationId xmlns:a16="http://schemas.microsoft.com/office/drawing/2014/main" id="{0B352AC9-2CE3-9144-B2DC-FE682CA80BF4}"/>
              </a:ext>
            </a:extLst>
          </p:cNvPr>
          <p:cNvSpPr>
            <a:spLocks noChangeArrowheads="1"/>
          </p:cNvSpPr>
          <p:nvPr/>
        </p:nvSpPr>
        <p:spPr bwMode="auto">
          <a:xfrm>
            <a:off x="633413" y="4587875"/>
            <a:ext cx="453548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200" b="1" u="sng" baseline="0">
                <a:solidFill>
                  <a:srgbClr val="000066"/>
                </a:solidFill>
                <a:latin typeface="Arial" panose="020B0604020202020204" pitchFamily="34" charset="0"/>
              </a:rPr>
              <a:t>Variables “intensives”</a:t>
            </a:r>
          </a:p>
          <a:p>
            <a:pPr>
              <a:lnSpc>
                <a:spcPct val="105000"/>
              </a:lnSpc>
              <a:spcBef>
                <a:spcPct val="30000"/>
              </a:spcBef>
            </a:pPr>
            <a:r>
              <a:rPr lang="en-GB" altLang="en-US" sz="2200" b="1" baseline="0">
                <a:solidFill>
                  <a:srgbClr val="000066"/>
                </a:solidFill>
                <a:latin typeface="Arial" panose="020B0604020202020204" pitchFamily="34" charset="0"/>
              </a:rPr>
              <a:t>P </a:t>
            </a:r>
            <a:r>
              <a:rPr lang="en-GB" altLang="en-US" sz="2200" baseline="0">
                <a:solidFill>
                  <a:srgbClr val="000066"/>
                </a:solidFill>
                <a:latin typeface="Arial" panose="020B0604020202020204" pitchFamily="34" charset="0"/>
              </a:rPr>
              <a:t>[Pa]	:</a:t>
            </a:r>
            <a:r>
              <a:rPr lang="en-GB" altLang="en-US" sz="2200" b="1" baseline="0">
                <a:solidFill>
                  <a:srgbClr val="000066"/>
                </a:solidFill>
                <a:latin typeface="Arial" panose="020B0604020202020204" pitchFamily="34" charset="0"/>
              </a:rPr>
              <a:t>	</a:t>
            </a:r>
            <a:r>
              <a:rPr lang="en-GB" altLang="en-US" sz="2200" baseline="0">
                <a:solidFill>
                  <a:srgbClr val="000066"/>
                </a:solidFill>
                <a:latin typeface="Arial" panose="020B0604020202020204" pitchFamily="34" charset="0"/>
              </a:rPr>
              <a:t>pression</a:t>
            </a:r>
          </a:p>
          <a:p>
            <a:pPr>
              <a:lnSpc>
                <a:spcPct val="105000"/>
              </a:lnSpc>
              <a:spcBef>
                <a:spcPct val="30000"/>
              </a:spcBef>
            </a:pPr>
            <a:r>
              <a:rPr lang="en-GB" altLang="en-US" sz="2200" b="1" baseline="0">
                <a:solidFill>
                  <a:srgbClr val="000066"/>
                </a:solidFill>
                <a:latin typeface="Arial" panose="020B0604020202020204" pitchFamily="34" charset="0"/>
              </a:rPr>
              <a:t>T </a:t>
            </a:r>
            <a:r>
              <a:rPr lang="en-GB" altLang="en-US" sz="2200" baseline="0">
                <a:solidFill>
                  <a:srgbClr val="000066"/>
                </a:solidFill>
                <a:latin typeface="Arial" panose="020B0604020202020204" pitchFamily="34" charset="0"/>
              </a:rPr>
              <a:t>[</a:t>
            </a:r>
            <a:r>
              <a:rPr lang="en-GB" altLang="en-US" sz="2200" baseline="0">
                <a:solidFill>
                  <a:srgbClr val="000066"/>
                </a:solidFill>
                <a:latin typeface="Arial" panose="020B0604020202020204" pitchFamily="34" charset="0"/>
                <a:cs typeface="Arial" panose="020B0604020202020204" pitchFamily="34" charset="0"/>
              </a:rPr>
              <a:t>°</a:t>
            </a:r>
            <a:r>
              <a:rPr lang="en-GB" altLang="en-US" sz="2200" baseline="0">
                <a:solidFill>
                  <a:srgbClr val="000066"/>
                </a:solidFill>
                <a:latin typeface="Arial" panose="020B0604020202020204" pitchFamily="34" charset="0"/>
              </a:rPr>
              <a:t>C, K]	:	température</a:t>
            </a:r>
          </a:p>
          <a:p>
            <a:pPr>
              <a:lnSpc>
                <a:spcPct val="105000"/>
              </a:lnSpc>
              <a:spcBef>
                <a:spcPct val="30000"/>
              </a:spcBef>
            </a:pPr>
            <a:r>
              <a:rPr lang="en-GB" altLang="en-US" sz="2200" baseline="0">
                <a:solidFill>
                  <a:srgbClr val="000066"/>
                </a:solidFill>
                <a:latin typeface="Arial" panose="020B0604020202020204" pitchFamily="34" charset="0"/>
              </a:rPr>
              <a:t>X</a:t>
            </a:r>
            <a:r>
              <a:rPr lang="en-GB" altLang="en-US" sz="2200">
                <a:solidFill>
                  <a:srgbClr val="000066"/>
                </a:solidFill>
                <a:latin typeface="Arial" panose="020B0604020202020204" pitchFamily="34" charset="0"/>
              </a:rPr>
              <a:t>J</a:t>
            </a:r>
            <a:r>
              <a:rPr lang="en-GB" altLang="en-US" sz="2200" baseline="0">
                <a:solidFill>
                  <a:srgbClr val="000066"/>
                </a:solidFill>
                <a:latin typeface="Arial" panose="020B0604020202020204" pitchFamily="34" charset="0"/>
              </a:rPr>
              <a:t> [%mol]	: composition molaire </a:t>
            </a:r>
          </a:p>
        </p:txBody>
      </p:sp>
      <p:sp>
        <p:nvSpPr>
          <p:cNvPr id="12292" name="Rectangle 9">
            <a:extLst>
              <a:ext uri="{FF2B5EF4-FFF2-40B4-BE49-F238E27FC236}">
                <a16:creationId xmlns:a16="http://schemas.microsoft.com/office/drawing/2014/main" id="{905B34D0-D17B-6349-A8EF-812D984116F3}"/>
              </a:ext>
            </a:extLst>
          </p:cNvPr>
          <p:cNvSpPr>
            <a:spLocks noChangeArrowheads="1"/>
          </p:cNvSpPr>
          <p:nvPr/>
        </p:nvSpPr>
        <p:spPr bwMode="auto">
          <a:xfrm>
            <a:off x="4808538" y="4587875"/>
            <a:ext cx="51133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200" b="1" u="sng" baseline="0">
                <a:solidFill>
                  <a:srgbClr val="000066"/>
                </a:solidFill>
                <a:latin typeface="Arial" panose="020B0604020202020204" pitchFamily="34" charset="0"/>
              </a:rPr>
              <a:t>Variables “</a:t>
            </a:r>
            <a:r>
              <a:rPr lang="en-GB" altLang="ja-JP" sz="2200" b="1" u="sng" baseline="0">
                <a:solidFill>
                  <a:srgbClr val="000066"/>
                </a:solidFill>
                <a:latin typeface="Arial" panose="020B0604020202020204" pitchFamily="34" charset="0"/>
              </a:rPr>
              <a:t>extensives</a:t>
            </a:r>
            <a:r>
              <a:rPr lang="en-GB" altLang="en-US" sz="2200" b="1" u="sng" baseline="0">
                <a:solidFill>
                  <a:srgbClr val="000066"/>
                </a:solidFill>
                <a:latin typeface="Arial" panose="020B0604020202020204" pitchFamily="34" charset="0"/>
              </a:rPr>
              <a:t>”</a:t>
            </a:r>
            <a:endParaRPr lang="en-GB" altLang="ja-JP" sz="2200" b="1" u="sng" baseline="0">
              <a:solidFill>
                <a:srgbClr val="000066"/>
              </a:solidFill>
              <a:latin typeface="Arial" panose="020B0604020202020204" pitchFamily="34" charset="0"/>
            </a:endParaRPr>
          </a:p>
          <a:p>
            <a:pPr>
              <a:lnSpc>
                <a:spcPct val="105000"/>
              </a:lnSpc>
              <a:spcBef>
                <a:spcPct val="30000"/>
              </a:spcBef>
            </a:pPr>
            <a:r>
              <a:rPr lang="en-GB" altLang="en-US" sz="2200" b="1" baseline="0">
                <a:solidFill>
                  <a:srgbClr val="000066"/>
                </a:solidFill>
                <a:latin typeface="Arial" panose="020B0604020202020204" pitchFamily="34" charset="0"/>
              </a:rPr>
              <a:t>V </a:t>
            </a:r>
            <a:r>
              <a:rPr lang="en-GB" altLang="en-US" sz="2200" baseline="0">
                <a:solidFill>
                  <a:srgbClr val="000066"/>
                </a:solidFill>
                <a:latin typeface="Arial" panose="020B0604020202020204" pitchFamily="34" charset="0"/>
              </a:rPr>
              <a:t>[m</a:t>
            </a:r>
            <a:r>
              <a:rPr lang="en-GB" altLang="en-US" sz="2200" baseline="30000">
                <a:solidFill>
                  <a:srgbClr val="000066"/>
                </a:solidFill>
                <a:latin typeface="Arial" panose="020B0604020202020204" pitchFamily="34" charset="0"/>
              </a:rPr>
              <a:t>3</a:t>
            </a:r>
            <a:r>
              <a:rPr lang="en-GB" altLang="en-US" sz="2200" baseline="0">
                <a:solidFill>
                  <a:srgbClr val="000066"/>
                </a:solidFill>
                <a:latin typeface="Arial" panose="020B0604020202020204" pitchFamily="34" charset="0"/>
              </a:rPr>
              <a:t>]	:</a:t>
            </a:r>
            <a:r>
              <a:rPr lang="en-GB" altLang="en-US" sz="2200" b="1" baseline="0">
                <a:solidFill>
                  <a:srgbClr val="000066"/>
                </a:solidFill>
                <a:latin typeface="Arial" panose="020B0604020202020204" pitchFamily="34" charset="0"/>
              </a:rPr>
              <a:t>	</a:t>
            </a:r>
            <a:r>
              <a:rPr lang="en-GB" altLang="en-US" sz="2200" baseline="0">
                <a:solidFill>
                  <a:srgbClr val="000066"/>
                </a:solidFill>
                <a:latin typeface="Arial" panose="020B0604020202020204" pitchFamily="34" charset="0"/>
              </a:rPr>
              <a:t>volume</a:t>
            </a:r>
          </a:p>
          <a:p>
            <a:pPr>
              <a:lnSpc>
                <a:spcPct val="105000"/>
              </a:lnSpc>
              <a:spcBef>
                <a:spcPct val="30000"/>
              </a:spcBef>
            </a:pPr>
            <a:r>
              <a:rPr lang="en-GB" altLang="en-US" sz="2200" b="1" baseline="0">
                <a:solidFill>
                  <a:srgbClr val="000066"/>
                </a:solidFill>
                <a:latin typeface="Arial" panose="020B0604020202020204" pitchFamily="34" charset="0"/>
              </a:rPr>
              <a:t>H </a:t>
            </a:r>
            <a:r>
              <a:rPr lang="en-GB" altLang="en-US" sz="2200" baseline="0">
                <a:solidFill>
                  <a:srgbClr val="000066"/>
                </a:solidFill>
                <a:latin typeface="Arial" panose="020B0604020202020204" pitchFamily="34" charset="0"/>
              </a:rPr>
              <a:t>[</a:t>
            </a:r>
            <a:r>
              <a:rPr lang="en-GB" altLang="en-US" sz="2200" baseline="0">
                <a:solidFill>
                  <a:srgbClr val="000066"/>
                </a:solidFill>
                <a:latin typeface="Arial" panose="020B0604020202020204" pitchFamily="34" charset="0"/>
                <a:cs typeface="Arial" panose="020B0604020202020204" pitchFamily="34" charset="0"/>
              </a:rPr>
              <a:t>J</a:t>
            </a:r>
            <a:r>
              <a:rPr lang="en-GB" altLang="en-US" sz="2200" baseline="0">
                <a:solidFill>
                  <a:srgbClr val="000066"/>
                </a:solidFill>
                <a:latin typeface="Arial" panose="020B0604020202020204" pitchFamily="34" charset="0"/>
              </a:rPr>
              <a:t>]	:	enthalpie (énergie, P cste)</a:t>
            </a:r>
          </a:p>
          <a:p>
            <a:pPr>
              <a:lnSpc>
                <a:spcPct val="105000"/>
              </a:lnSpc>
              <a:spcBef>
                <a:spcPct val="30000"/>
              </a:spcBef>
            </a:pPr>
            <a:r>
              <a:rPr lang="en-GB" altLang="en-US" sz="2200" baseline="0">
                <a:solidFill>
                  <a:srgbClr val="000066"/>
                </a:solidFill>
                <a:latin typeface="Arial" panose="020B0604020202020204" pitchFamily="34" charset="0"/>
              </a:rPr>
              <a:t>N</a:t>
            </a:r>
            <a:r>
              <a:rPr lang="en-GB" altLang="en-US" sz="2200">
                <a:solidFill>
                  <a:srgbClr val="000066"/>
                </a:solidFill>
                <a:latin typeface="Arial" panose="020B0604020202020204" pitchFamily="34" charset="0"/>
              </a:rPr>
              <a:t>J</a:t>
            </a:r>
            <a:r>
              <a:rPr lang="en-GB" altLang="en-US" sz="2200" baseline="0">
                <a:solidFill>
                  <a:srgbClr val="000066"/>
                </a:solidFill>
                <a:latin typeface="Arial" panose="020B0604020202020204" pitchFamily="34" charset="0"/>
              </a:rPr>
              <a:t>	:	nombre de moles </a:t>
            </a:r>
          </a:p>
        </p:txBody>
      </p:sp>
      <p:sp>
        <p:nvSpPr>
          <p:cNvPr id="12293" name="Rectangle 12">
            <a:extLst>
              <a:ext uri="{FF2B5EF4-FFF2-40B4-BE49-F238E27FC236}">
                <a16:creationId xmlns:a16="http://schemas.microsoft.com/office/drawing/2014/main" id="{9976FE10-3E71-0248-81B5-82D252D7BC61}"/>
              </a:ext>
            </a:extLst>
          </p:cNvPr>
          <p:cNvSpPr>
            <a:spLocks noChangeArrowheads="1"/>
          </p:cNvSpPr>
          <p:nvPr/>
        </p:nvSpPr>
        <p:spPr bwMode="auto">
          <a:xfrm>
            <a:off x="633413" y="2420938"/>
            <a:ext cx="45354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1349375" algn="l"/>
                <a:tab pos="1520825"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200" b="1" u="sng" baseline="0">
                <a:solidFill>
                  <a:srgbClr val="000066"/>
                </a:solidFill>
                <a:latin typeface="Arial" panose="020B0604020202020204" pitchFamily="34" charset="0"/>
              </a:rPr>
              <a:t>Systèmes</a:t>
            </a:r>
          </a:p>
        </p:txBody>
      </p:sp>
      <p:pic>
        <p:nvPicPr>
          <p:cNvPr id="12294" name="Picture 13">
            <a:extLst>
              <a:ext uri="{FF2B5EF4-FFF2-40B4-BE49-F238E27FC236}">
                <a16:creationId xmlns:a16="http://schemas.microsoft.com/office/drawing/2014/main" id="{F343E18A-F6F4-E143-A64D-9402077C6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2420938"/>
            <a:ext cx="19494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5" name="Object 15">
            <a:extLst>
              <a:ext uri="{FF2B5EF4-FFF2-40B4-BE49-F238E27FC236}">
                <a16:creationId xmlns:a16="http://schemas.microsoft.com/office/drawing/2014/main" id="{11EF53F0-A07A-6846-ADBF-72E71386B0FF}"/>
              </a:ext>
            </a:extLst>
          </p:cNvPr>
          <p:cNvGraphicFramePr>
            <a:graphicFrameLocks noChangeAspect="1"/>
          </p:cNvGraphicFramePr>
          <p:nvPr/>
        </p:nvGraphicFramePr>
        <p:xfrm>
          <a:off x="4972050" y="2227263"/>
          <a:ext cx="2274888" cy="2355850"/>
        </p:xfrm>
        <a:graphic>
          <a:graphicData uri="http://schemas.openxmlformats.org/presentationml/2006/ole">
            <mc:AlternateContent xmlns:mc="http://schemas.openxmlformats.org/markup-compatibility/2006">
              <mc:Choice xmlns:v="urn:schemas-microsoft-com:vml" Requires="v">
                <p:oleObj name="Image" r:id="rId4" imgW="2692400" imgH="2787650" progId="Photoshop.Image.10">
                  <p:embed/>
                </p:oleObj>
              </mc:Choice>
              <mc:Fallback>
                <p:oleObj name="Image" r:id="rId4" imgW="2692400" imgH="2787650" progId="Photoshop.Image.10">
                  <p:embed/>
                  <p:pic>
                    <p:nvPicPr>
                      <p:cNvPr id="12295" name="Object 15">
                        <a:extLst>
                          <a:ext uri="{FF2B5EF4-FFF2-40B4-BE49-F238E27FC236}">
                            <a16:creationId xmlns:a16="http://schemas.microsoft.com/office/drawing/2014/main" id="{11EF53F0-A07A-6846-ADBF-72E71386B0F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2227263"/>
                        <a:ext cx="22748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296" name="Picture 17">
            <a:extLst>
              <a:ext uri="{FF2B5EF4-FFF2-40B4-BE49-F238E27FC236}">
                <a16:creationId xmlns:a16="http://schemas.microsoft.com/office/drawing/2014/main" id="{37AD5408-DEF9-794F-BDED-1DE0A1B9B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276475"/>
            <a:ext cx="2089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4">
            <a:extLst>
              <a:ext uri="{FF2B5EF4-FFF2-40B4-BE49-F238E27FC236}">
                <a16:creationId xmlns:a16="http://schemas.microsoft.com/office/drawing/2014/main" id="{7F75DD4F-2A96-AB4E-894D-40AB5A24C5B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740585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3C592035-0B0A-2643-984B-46D0F50528EA}"/>
              </a:ext>
            </a:extLst>
          </p:cNvPr>
          <p:cNvSpPr>
            <a:spLocks noChangeArrowheads="1"/>
          </p:cNvSpPr>
          <p:nvPr/>
        </p:nvSpPr>
        <p:spPr bwMode="auto">
          <a:xfrm>
            <a:off x="1536700" y="169863"/>
            <a:ext cx="7026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Définitions: Phases et constituants</a:t>
            </a:r>
            <a:endParaRPr lang="fr-FR" altLang="en-US" b="1" baseline="0">
              <a:solidFill>
                <a:srgbClr val="000066"/>
              </a:solidFill>
              <a:latin typeface="Arial" panose="020B0604020202020204" pitchFamily="34" charset="0"/>
            </a:endParaRPr>
          </a:p>
        </p:txBody>
      </p:sp>
      <p:sp>
        <p:nvSpPr>
          <p:cNvPr id="14338" name="Rectangle 3">
            <a:extLst>
              <a:ext uri="{FF2B5EF4-FFF2-40B4-BE49-F238E27FC236}">
                <a16:creationId xmlns:a16="http://schemas.microsoft.com/office/drawing/2014/main" id="{0B781798-1199-D242-99C4-7BA79B6BE95A}"/>
              </a:ext>
            </a:extLst>
          </p:cNvPr>
          <p:cNvSpPr>
            <a:spLocks noChangeArrowheads="1"/>
          </p:cNvSpPr>
          <p:nvPr/>
        </p:nvSpPr>
        <p:spPr bwMode="auto">
          <a:xfrm>
            <a:off x="415925" y="874713"/>
            <a:ext cx="907256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CH" altLang="en-US" baseline="0">
                <a:solidFill>
                  <a:srgbClr val="000066"/>
                </a:solidFill>
                <a:latin typeface="Arial" panose="020B0604020202020204" pitchFamily="34" charset="0"/>
              </a:rPr>
              <a:t>Une </a:t>
            </a:r>
            <a:r>
              <a:rPr lang="fr-CH" altLang="en-US" b="1" baseline="0">
                <a:solidFill>
                  <a:srgbClr val="CC0000"/>
                </a:solidFill>
                <a:latin typeface="Arial" panose="020B0604020202020204" pitchFamily="34" charset="0"/>
              </a:rPr>
              <a:t>phase </a:t>
            </a:r>
            <a:r>
              <a:rPr lang="fr-CH" altLang="en-US" baseline="0">
                <a:solidFill>
                  <a:srgbClr val="000066"/>
                </a:solidFill>
                <a:latin typeface="Arial" panose="020B0604020202020204" pitchFamily="34" charset="0"/>
              </a:rPr>
              <a:t>est constituée d’un ensemble d’atomes ou de molécules “indissociables” dans le même “état”: </a:t>
            </a:r>
            <a:r>
              <a:rPr lang="fr-CH" altLang="en-US" b="1" baseline="0">
                <a:solidFill>
                  <a:srgbClr val="CC0000"/>
                </a:solidFill>
                <a:latin typeface="Arial" panose="020B0604020202020204" pitchFamily="34" charset="0"/>
              </a:rPr>
              <a:t>vapeur</a:t>
            </a:r>
            <a:r>
              <a:rPr lang="fr-CH" altLang="en-US" baseline="0">
                <a:solidFill>
                  <a:srgbClr val="000066"/>
                </a:solidFill>
                <a:latin typeface="Arial" panose="020B0604020202020204" pitchFamily="34" charset="0"/>
              </a:rPr>
              <a:t>, </a:t>
            </a:r>
            <a:r>
              <a:rPr lang="fr-CH" altLang="en-US" b="1" baseline="0">
                <a:solidFill>
                  <a:srgbClr val="CC0000"/>
                </a:solidFill>
                <a:latin typeface="Arial" panose="020B0604020202020204" pitchFamily="34" charset="0"/>
              </a:rPr>
              <a:t>liquide</a:t>
            </a:r>
            <a:r>
              <a:rPr lang="fr-CH" altLang="en-US" b="1" baseline="0">
                <a:solidFill>
                  <a:srgbClr val="000066"/>
                </a:solidFill>
                <a:latin typeface="Arial" panose="020B0604020202020204" pitchFamily="34" charset="0"/>
              </a:rPr>
              <a:t> </a:t>
            </a:r>
            <a:r>
              <a:rPr lang="fr-CH" altLang="en-US" baseline="0">
                <a:solidFill>
                  <a:srgbClr val="000066"/>
                </a:solidFill>
                <a:latin typeface="Arial" panose="020B0604020202020204" pitchFamily="34" charset="0"/>
              </a:rPr>
              <a:t>ou </a:t>
            </a:r>
            <a:r>
              <a:rPr lang="fr-CH" altLang="en-US" b="1" baseline="0">
                <a:solidFill>
                  <a:srgbClr val="CC0000"/>
                </a:solidFill>
                <a:latin typeface="Arial" panose="020B0604020202020204" pitchFamily="34" charset="0"/>
              </a:rPr>
              <a:t>solide</a:t>
            </a:r>
            <a:r>
              <a:rPr lang="fr-CH" altLang="en-US" baseline="0">
                <a:solidFill>
                  <a:srgbClr val="000066"/>
                </a:solidFill>
                <a:latin typeface="Arial" panose="020B0604020202020204" pitchFamily="34" charset="0"/>
              </a:rPr>
              <a:t>. Pour un solide, chaque </a:t>
            </a:r>
            <a:r>
              <a:rPr lang="fr-CH" altLang="en-US" b="1" baseline="0">
                <a:solidFill>
                  <a:srgbClr val="CC0000"/>
                </a:solidFill>
                <a:latin typeface="Arial" panose="020B0604020202020204" pitchFamily="34" charset="0"/>
              </a:rPr>
              <a:t>structure cristalline </a:t>
            </a:r>
            <a:r>
              <a:rPr lang="fr-CH" altLang="en-US" baseline="0">
                <a:solidFill>
                  <a:srgbClr val="000066"/>
                </a:solidFill>
                <a:latin typeface="Arial" panose="020B0604020202020204" pitchFamily="34" charset="0"/>
              </a:rPr>
              <a:t>(réseau+motif) constitue une phase différente.</a:t>
            </a:r>
          </a:p>
        </p:txBody>
      </p:sp>
      <p:sp>
        <p:nvSpPr>
          <p:cNvPr id="14339" name="Rectangle 5">
            <a:extLst>
              <a:ext uri="{FF2B5EF4-FFF2-40B4-BE49-F238E27FC236}">
                <a16:creationId xmlns:a16="http://schemas.microsoft.com/office/drawing/2014/main" id="{00330B5C-4A2A-5041-B1AA-D596C394234C}"/>
              </a:ext>
            </a:extLst>
          </p:cNvPr>
          <p:cNvSpPr>
            <a:spLocks noChangeArrowheads="1"/>
          </p:cNvSpPr>
          <p:nvPr/>
        </p:nvSpPr>
        <p:spPr bwMode="auto">
          <a:xfrm>
            <a:off x="415925" y="2636838"/>
            <a:ext cx="929005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fr-CH" altLang="en-US" baseline="0">
                <a:solidFill>
                  <a:srgbClr val="000066"/>
                </a:solidFill>
                <a:latin typeface="Arial" panose="020B0604020202020204" pitchFamily="34" charset="0"/>
              </a:rPr>
              <a:t>Un système est </a:t>
            </a:r>
            <a:r>
              <a:rPr lang="fr-CH" altLang="en-US" b="1" baseline="0">
                <a:solidFill>
                  <a:srgbClr val="CC0000"/>
                </a:solidFill>
                <a:latin typeface="Arial" panose="020B0604020202020204" pitchFamily="34" charset="0"/>
              </a:rPr>
              <a:t>multi-constitué</a:t>
            </a:r>
            <a:r>
              <a:rPr lang="fr-CH" altLang="en-US" baseline="0">
                <a:solidFill>
                  <a:srgbClr val="000066"/>
                </a:solidFill>
                <a:latin typeface="Arial" panose="020B0604020202020204" pitchFamily="34" charset="0"/>
              </a:rPr>
              <a:t> s’il contient plusieurs atomes ou molécules.</a:t>
            </a:r>
          </a:p>
          <a:p>
            <a:pPr>
              <a:lnSpc>
                <a:spcPct val="105000"/>
              </a:lnSpc>
              <a:spcBef>
                <a:spcPts val="300"/>
              </a:spcBef>
            </a:pPr>
            <a:r>
              <a:rPr lang="fr-CH" altLang="en-US" baseline="0">
                <a:solidFill>
                  <a:srgbClr val="000066"/>
                </a:solidFill>
                <a:latin typeface="Arial" panose="020B0604020202020204" pitchFamily="34" charset="0"/>
              </a:rPr>
              <a:t>Un système est </a:t>
            </a:r>
            <a:r>
              <a:rPr lang="fr-CH" altLang="en-US" b="1" baseline="0">
                <a:solidFill>
                  <a:srgbClr val="CC0000"/>
                </a:solidFill>
                <a:latin typeface="Arial" panose="020B0604020202020204" pitchFamily="34" charset="0"/>
              </a:rPr>
              <a:t>multi-phasé</a:t>
            </a:r>
            <a:r>
              <a:rPr lang="fr-CH" altLang="en-US" baseline="0">
                <a:solidFill>
                  <a:srgbClr val="000066"/>
                </a:solidFill>
                <a:latin typeface="Arial" panose="020B0604020202020204" pitchFamily="34" charset="0"/>
              </a:rPr>
              <a:t> s’il est constitué de plus d’une phase.</a:t>
            </a:r>
          </a:p>
        </p:txBody>
      </p:sp>
      <p:sp>
        <p:nvSpPr>
          <p:cNvPr id="14340" name="Rectangle 6">
            <a:extLst>
              <a:ext uri="{FF2B5EF4-FFF2-40B4-BE49-F238E27FC236}">
                <a16:creationId xmlns:a16="http://schemas.microsoft.com/office/drawing/2014/main" id="{C0F559BF-B128-CA44-9F70-4EEE93CB316A}"/>
              </a:ext>
            </a:extLst>
          </p:cNvPr>
          <p:cNvSpPr>
            <a:spLocks noChangeArrowheads="1"/>
          </p:cNvSpPr>
          <p:nvPr/>
        </p:nvSpPr>
        <p:spPr bwMode="auto">
          <a:xfrm>
            <a:off x="4521200" y="4941888"/>
            <a:ext cx="23764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lnSpc>
                <a:spcPct val="105000"/>
              </a:lnSpc>
              <a:spcBef>
                <a:spcPct val="20000"/>
              </a:spcBef>
            </a:pPr>
            <a:r>
              <a:rPr lang="fr-CH" altLang="en-US" sz="2000" baseline="0">
                <a:solidFill>
                  <a:srgbClr val="000066"/>
                </a:solidFill>
                <a:latin typeface="Arial" panose="020B0604020202020204" pitchFamily="34" charset="0"/>
              </a:rPr>
              <a:t>Acier perlitique </a:t>
            </a:r>
            <a:r>
              <a:rPr lang="fr-CH" altLang="en-US" sz="2000" b="1" baseline="0">
                <a:solidFill>
                  <a:srgbClr val="000066"/>
                </a:solidFill>
                <a:latin typeface="Arial" panose="020B0604020202020204" pitchFamily="34" charset="0"/>
              </a:rPr>
              <a:t>binaire</a:t>
            </a:r>
            <a:r>
              <a:rPr lang="fr-CH" altLang="en-US" sz="2000" baseline="0">
                <a:solidFill>
                  <a:srgbClr val="000066"/>
                </a:solidFill>
                <a:latin typeface="Arial" panose="020B0604020202020204" pitchFamily="34" charset="0"/>
              </a:rPr>
              <a:t> Fe-C composé de</a:t>
            </a:r>
            <a:br>
              <a:rPr lang="fr-CH" altLang="en-US" sz="2000" baseline="0">
                <a:solidFill>
                  <a:srgbClr val="000066"/>
                </a:solidFill>
                <a:latin typeface="Arial" panose="020B0604020202020204" pitchFamily="34" charset="0"/>
              </a:rPr>
            </a:br>
            <a:r>
              <a:rPr lang="fr-CH" altLang="en-US" sz="2000" b="1" baseline="0">
                <a:solidFill>
                  <a:srgbClr val="000066"/>
                </a:solidFill>
                <a:latin typeface="Arial" panose="020B0604020202020204" pitchFamily="34" charset="0"/>
              </a:rPr>
              <a:t>2 phases </a:t>
            </a:r>
          </a:p>
        </p:txBody>
      </p:sp>
      <p:graphicFrame>
        <p:nvGraphicFramePr>
          <p:cNvPr id="14341" name="Object 8">
            <a:extLst>
              <a:ext uri="{FF2B5EF4-FFF2-40B4-BE49-F238E27FC236}">
                <a16:creationId xmlns:a16="http://schemas.microsoft.com/office/drawing/2014/main" id="{22C2782F-6492-3547-971B-5CFAEF88A0D9}"/>
              </a:ext>
            </a:extLst>
          </p:cNvPr>
          <p:cNvGraphicFramePr>
            <a:graphicFrameLocks noChangeAspect="1"/>
          </p:cNvGraphicFramePr>
          <p:nvPr/>
        </p:nvGraphicFramePr>
        <p:xfrm>
          <a:off x="6969125" y="4027488"/>
          <a:ext cx="2557463" cy="2330450"/>
        </p:xfrm>
        <a:graphic>
          <a:graphicData uri="http://schemas.openxmlformats.org/presentationml/2006/ole">
            <mc:AlternateContent xmlns:mc="http://schemas.openxmlformats.org/markup-compatibility/2006">
              <mc:Choice xmlns:v="urn:schemas-microsoft-com:vml" Requires="v">
                <p:oleObj name="Image" r:id="rId3" imgW="4819650" imgH="4025900" progId="Photoshop.Image.7">
                  <p:embed/>
                </p:oleObj>
              </mc:Choice>
              <mc:Fallback>
                <p:oleObj name="Image" r:id="rId3" imgW="4819650" imgH="4025900" progId="Photoshop.Image.7">
                  <p:embed/>
                  <p:pic>
                    <p:nvPicPr>
                      <p:cNvPr id="14341" name="Object 8">
                        <a:extLst>
                          <a:ext uri="{FF2B5EF4-FFF2-40B4-BE49-F238E27FC236}">
                            <a16:creationId xmlns:a16="http://schemas.microsoft.com/office/drawing/2014/main" id="{22C2782F-6492-3547-971B-5CFAEF88A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47"/>
                      <a:stretch>
                        <a:fillRect/>
                      </a:stretch>
                    </p:blipFill>
                    <p:spPr bwMode="auto">
                      <a:xfrm>
                        <a:off x="6969125" y="4027488"/>
                        <a:ext cx="25574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342" name="Rectangle 9">
            <a:extLst>
              <a:ext uri="{FF2B5EF4-FFF2-40B4-BE49-F238E27FC236}">
                <a16:creationId xmlns:a16="http://schemas.microsoft.com/office/drawing/2014/main" id="{D36AB54E-3771-7C4C-B90F-4774CF00B559}"/>
              </a:ext>
            </a:extLst>
          </p:cNvPr>
          <p:cNvSpPr>
            <a:spLocks noChangeArrowheads="1"/>
          </p:cNvSpPr>
          <p:nvPr/>
        </p:nvSpPr>
        <p:spPr bwMode="auto">
          <a:xfrm>
            <a:off x="5857875" y="6437313"/>
            <a:ext cx="2479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1400" baseline="0">
                <a:latin typeface="Arial" panose="020B0604020202020204" pitchFamily="34" charset="0"/>
              </a:rPr>
              <a:t>(J. Philibert et al, Métallurgie)</a:t>
            </a:r>
          </a:p>
        </p:txBody>
      </p:sp>
      <p:sp>
        <p:nvSpPr>
          <p:cNvPr id="14343" name="Line 11">
            <a:extLst>
              <a:ext uri="{FF2B5EF4-FFF2-40B4-BE49-F238E27FC236}">
                <a16:creationId xmlns:a16="http://schemas.microsoft.com/office/drawing/2014/main" id="{C4555636-C87C-064A-A222-37EE3446FEEA}"/>
              </a:ext>
            </a:extLst>
          </p:cNvPr>
          <p:cNvSpPr>
            <a:spLocks noChangeShapeType="1"/>
          </p:cNvSpPr>
          <p:nvPr/>
        </p:nvSpPr>
        <p:spPr bwMode="auto">
          <a:xfrm>
            <a:off x="6786563" y="4437063"/>
            <a:ext cx="285750" cy="2063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4" name="Rectangle 12">
            <a:extLst>
              <a:ext uri="{FF2B5EF4-FFF2-40B4-BE49-F238E27FC236}">
                <a16:creationId xmlns:a16="http://schemas.microsoft.com/office/drawing/2014/main" id="{7A58480C-9917-B447-9ADB-8D43D89D9070}"/>
              </a:ext>
            </a:extLst>
          </p:cNvPr>
          <p:cNvSpPr>
            <a:spLocks noChangeArrowheads="1"/>
          </p:cNvSpPr>
          <p:nvPr/>
        </p:nvSpPr>
        <p:spPr bwMode="auto">
          <a:xfrm>
            <a:off x="5457825" y="4149725"/>
            <a:ext cx="13668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lnSpc>
                <a:spcPct val="105000"/>
              </a:lnSpc>
              <a:spcBef>
                <a:spcPct val="20000"/>
              </a:spcBef>
            </a:pPr>
            <a:r>
              <a:rPr lang="fr-CH" altLang="en-US" sz="1200" baseline="0">
                <a:latin typeface="Arial" panose="020B0604020202020204" pitchFamily="34" charset="0"/>
              </a:rPr>
              <a:t>Fe (bcc)</a:t>
            </a:r>
          </a:p>
        </p:txBody>
      </p:sp>
      <p:sp>
        <p:nvSpPr>
          <p:cNvPr id="14345" name="Line 13">
            <a:extLst>
              <a:ext uri="{FF2B5EF4-FFF2-40B4-BE49-F238E27FC236}">
                <a16:creationId xmlns:a16="http://schemas.microsoft.com/office/drawing/2014/main" id="{422ACCFA-9B14-964A-8528-CBB73062D2D3}"/>
              </a:ext>
            </a:extLst>
          </p:cNvPr>
          <p:cNvSpPr>
            <a:spLocks noChangeShapeType="1"/>
          </p:cNvSpPr>
          <p:nvPr/>
        </p:nvSpPr>
        <p:spPr bwMode="auto">
          <a:xfrm>
            <a:off x="6786563" y="4716463"/>
            <a:ext cx="280987" cy="1460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6" name="Rectangle 14">
            <a:extLst>
              <a:ext uri="{FF2B5EF4-FFF2-40B4-BE49-F238E27FC236}">
                <a16:creationId xmlns:a16="http://schemas.microsoft.com/office/drawing/2014/main" id="{78B5405E-8687-164E-A0F7-6E5185DEB606}"/>
              </a:ext>
            </a:extLst>
          </p:cNvPr>
          <p:cNvSpPr>
            <a:spLocks noChangeArrowheads="1"/>
          </p:cNvSpPr>
          <p:nvPr/>
        </p:nvSpPr>
        <p:spPr bwMode="auto">
          <a:xfrm>
            <a:off x="5457825" y="4529138"/>
            <a:ext cx="13668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lnSpc>
                <a:spcPct val="105000"/>
              </a:lnSpc>
              <a:spcBef>
                <a:spcPct val="20000"/>
              </a:spcBef>
            </a:pPr>
            <a:r>
              <a:rPr lang="fr-CH" altLang="en-US" sz="1200" baseline="0">
                <a:latin typeface="Arial" panose="020B0604020202020204" pitchFamily="34" charset="0"/>
              </a:rPr>
              <a:t>Fe</a:t>
            </a:r>
            <a:r>
              <a:rPr lang="fr-CH" altLang="en-US" sz="1200">
                <a:latin typeface="Arial" panose="020B0604020202020204" pitchFamily="34" charset="0"/>
              </a:rPr>
              <a:t>3</a:t>
            </a:r>
            <a:r>
              <a:rPr lang="fr-CH" altLang="en-US" sz="1200" baseline="0">
                <a:latin typeface="Arial" panose="020B0604020202020204" pitchFamily="34" charset="0"/>
              </a:rPr>
              <a:t>C (orthorhombique)</a:t>
            </a:r>
          </a:p>
        </p:txBody>
      </p:sp>
      <p:sp>
        <p:nvSpPr>
          <p:cNvPr id="14347" name="Rectangle 18">
            <a:extLst>
              <a:ext uri="{FF2B5EF4-FFF2-40B4-BE49-F238E27FC236}">
                <a16:creationId xmlns:a16="http://schemas.microsoft.com/office/drawing/2014/main" id="{5E93BE32-CA67-7947-AB3C-0E4ADB814B74}"/>
              </a:ext>
            </a:extLst>
          </p:cNvPr>
          <p:cNvSpPr>
            <a:spLocks noChangeArrowheads="1"/>
          </p:cNvSpPr>
          <p:nvPr/>
        </p:nvSpPr>
        <p:spPr bwMode="auto">
          <a:xfrm>
            <a:off x="2749550" y="4005263"/>
            <a:ext cx="257651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fr-CH" altLang="en-US" sz="2200" baseline="0">
                <a:solidFill>
                  <a:srgbClr val="000066"/>
                </a:solidFill>
                <a:latin typeface="Arial" panose="020B0604020202020204" pitchFamily="34" charset="0"/>
              </a:rPr>
              <a:t>Système </a:t>
            </a:r>
            <a:r>
              <a:rPr lang="fr-CH" altLang="en-US" sz="2200" b="1" baseline="0">
                <a:solidFill>
                  <a:srgbClr val="000066"/>
                </a:solidFill>
                <a:latin typeface="Arial" panose="020B0604020202020204" pitchFamily="34" charset="0"/>
              </a:rPr>
              <a:t>unaire</a:t>
            </a:r>
            <a:r>
              <a:rPr lang="fr-CH" altLang="en-US" sz="2200" baseline="0">
                <a:solidFill>
                  <a:srgbClr val="000066"/>
                </a:solidFill>
                <a:latin typeface="Arial" panose="020B0604020202020204" pitchFamily="34" charset="0"/>
              </a:rPr>
              <a:t> (H</a:t>
            </a:r>
            <a:r>
              <a:rPr lang="fr-CH" altLang="en-US" sz="2200">
                <a:solidFill>
                  <a:srgbClr val="000066"/>
                </a:solidFill>
                <a:latin typeface="Arial" panose="020B0604020202020204" pitchFamily="34" charset="0"/>
              </a:rPr>
              <a:t>2</a:t>
            </a:r>
            <a:r>
              <a:rPr lang="fr-CH" altLang="en-US" sz="2200" baseline="0">
                <a:solidFill>
                  <a:srgbClr val="000066"/>
                </a:solidFill>
                <a:latin typeface="Arial" panose="020B0604020202020204" pitchFamily="34" charset="0"/>
              </a:rPr>
              <a:t>O) composé de </a:t>
            </a:r>
            <a:r>
              <a:rPr lang="fr-CH" altLang="en-US" sz="2200" b="1" baseline="0">
                <a:solidFill>
                  <a:srgbClr val="000066"/>
                </a:solidFill>
                <a:latin typeface="Arial" panose="020B0604020202020204" pitchFamily="34" charset="0"/>
              </a:rPr>
              <a:t>2 phases</a:t>
            </a:r>
            <a:r>
              <a:rPr lang="fr-CH" altLang="en-US" sz="2200" baseline="0">
                <a:solidFill>
                  <a:srgbClr val="000066"/>
                </a:solidFill>
                <a:latin typeface="Arial" panose="020B0604020202020204" pitchFamily="34" charset="0"/>
              </a:rPr>
              <a:t> (glace+eau)</a:t>
            </a:r>
          </a:p>
        </p:txBody>
      </p:sp>
      <p:pic>
        <p:nvPicPr>
          <p:cNvPr id="14348" name="Picture 111" descr="Melting">
            <a:extLst>
              <a:ext uri="{FF2B5EF4-FFF2-40B4-BE49-F238E27FC236}">
                <a16:creationId xmlns:a16="http://schemas.microsoft.com/office/drawing/2014/main" id="{0A7E9EBD-0127-094D-9AA0-353124A5A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8" y="4057650"/>
            <a:ext cx="229711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4">
            <a:extLst>
              <a:ext uri="{FF2B5EF4-FFF2-40B4-BE49-F238E27FC236}">
                <a16:creationId xmlns:a16="http://schemas.microsoft.com/office/drawing/2014/main" id="{F31D46FB-28AD-7D44-B311-EB73AAC1040F}"/>
              </a:ext>
            </a:extLst>
          </p:cNvPr>
          <p:cNvSpPr>
            <a:spLocks noChangeArrowheads="1"/>
          </p:cNvSpPr>
          <p:nvPr/>
        </p:nvSpPr>
        <p:spPr bwMode="auto">
          <a:xfrm>
            <a:off x="8501960" y="6453336"/>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60963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4E614F65-333E-AF4C-A0E2-65FD1951E2C0}"/>
              </a:ext>
            </a:extLst>
          </p:cNvPr>
          <p:cNvSpPr>
            <a:spLocks noChangeArrowheads="1"/>
          </p:cNvSpPr>
          <p:nvPr/>
        </p:nvSpPr>
        <p:spPr bwMode="auto">
          <a:xfrm>
            <a:off x="2749550" y="173038"/>
            <a:ext cx="4600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Phases et constituants</a:t>
            </a:r>
            <a:endParaRPr lang="fr-FR" altLang="en-US" b="1" baseline="0">
              <a:solidFill>
                <a:srgbClr val="000066"/>
              </a:solidFill>
              <a:latin typeface="Arial" panose="020B0604020202020204" pitchFamily="34" charset="0"/>
            </a:endParaRPr>
          </a:p>
        </p:txBody>
      </p:sp>
      <p:sp>
        <p:nvSpPr>
          <p:cNvPr id="16386" name="Rectangle 3">
            <a:extLst>
              <a:ext uri="{FF2B5EF4-FFF2-40B4-BE49-F238E27FC236}">
                <a16:creationId xmlns:a16="http://schemas.microsoft.com/office/drawing/2014/main" id="{29B3E466-07CC-6A43-A033-589BD31A8F56}"/>
              </a:ext>
            </a:extLst>
          </p:cNvPr>
          <p:cNvSpPr>
            <a:spLocks noChangeArrowheads="1"/>
          </p:cNvSpPr>
          <p:nvPr/>
        </p:nvSpPr>
        <p:spPr bwMode="auto">
          <a:xfrm>
            <a:off x="415925" y="874713"/>
            <a:ext cx="907256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pPr>
            <a:r>
              <a:rPr lang="fr-CH" altLang="en-US" b="1" baseline="0">
                <a:solidFill>
                  <a:srgbClr val="FF0000"/>
                </a:solidFill>
                <a:latin typeface="Arial" panose="020B0604020202020204" pitchFamily="34" charset="0"/>
              </a:rPr>
              <a:t>Exemples: </a:t>
            </a:r>
          </a:p>
          <a:p>
            <a:pPr>
              <a:lnSpc>
                <a:spcPct val="110000"/>
              </a:lnSpc>
            </a:pPr>
            <a:r>
              <a:rPr lang="fr-CH" altLang="en-US" baseline="0">
                <a:solidFill>
                  <a:srgbClr val="000066"/>
                </a:solidFill>
                <a:latin typeface="Arial" panose="020B0604020202020204" pitchFamily="34" charset="0"/>
              </a:rPr>
              <a:t>Eau + Huile, à 25°C, système bi-phasé, ou binaire.</a:t>
            </a:r>
          </a:p>
          <a:p>
            <a:pPr>
              <a:lnSpc>
                <a:spcPct val="110000"/>
              </a:lnSpc>
            </a:pPr>
            <a:r>
              <a:rPr lang="fr-CH" altLang="en-US" baseline="0">
                <a:solidFill>
                  <a:srgbClr val="000066"/>
                </a:solidFill>
                <a:latin typeface="Arial" panose="020B0604020202020204" pitchFamily="34" charset="0"/>
              </a:rPr>
              <a:t>2 constituants: eau, huile</a:t>
            </a:r>
          </a:p>
          <a:p>
            <a:pPr>
              <a:lnSpc>
                <a:spcPct val="110000"/>
              </a:lnSpc>
            </a:pPr>
            <a:r>
              <a:rPr lang="fr-CH" altLang="en-US" baseline="0">
                <a:solidFill>
                  <a:srgbClr val="000066"/>
                </a:solidFill>
                <a:latin typeface="Arial" panose="020B0604020202020204" pitchFamily="34" charset="0"/>
              </a:rPr>
              <a:t>2 phases: eau, huile, état liquide, non miscibles.</a:t>
            </a:r>
          </a:p>
          <a:p>
            <a:pPr>
              <a:lnSpc>
                <a:spcPct val="110000"/>
              </a:lnSpc>
            </a:pPr>
            <a:endParaRPr lang="fr-CH" altLang="en-US" baseline="0">
              <a:solidFill>
                <a:srgbClr val="000066"/>
              </a:solidFill>
              <a:latin typeface="Arial" panose="020B0604020202020204" pitchFamily="34" charset="0"/>
            </a:endParaRPr>
          </a:p>
          <a:p>
            <a:pPr>
              <a:lnSpc>
                <a:spcPct val="110000"/>
              </a:lnSpc>
            </a:pPr>
            <a:r>
              <a:rPr lang="fr-CH" altLang="en-US" baseline="0">
                <a:solidFill>
                  <a:srgbClr val="000066"/>
                </a:solidFill>
                <a:latin typeface="Arial" panose="020B0604020202020204" pitchFamily="34" charset="0"/>
              </a:rPr>
              <a:t>Eau+Ethanol, à 25°C, système monophasé</a:t>
            </a:r>
          </a:p>
          <a:p>
            <a:pPr>
              <a:lnSpc>
                <a:spcPct val="110000"/>
              </a:lnSpc>
            </a:pPr>
            <a:r>
              <a:rPr lang="fr-CH" altLang="en-US" baseline="0">
                <a:solidFill>
                  <a:srgbClr val="000066"/>
                </a:solidFill>
                <a:latin typeface="Arial" panose="020B0604020202020204" pitchFamily="34" charset="0"/>
              </a:rPr>
              <a:t>2 constituants: Eau, Ethanol</a:t>
            </a:r>
          </a:p>
          <a:p>
            <a:pPr>
              <a:lnSpc>
                <a:spcPct val="110000"/>
              </a:lnSpc>
            </a:pPr>
            <a:r>
              <a:rPr lang="fr-CH" altLang="en-US" baseline="0">
                <a:solidFill>
                  <a:srgbClr val="000066"/>
                </a:solidFill>
                <a:latin typeface="Arial" panose="020B0604020202020204" pitchFamily="34" charset="0"/>
              </a:rPr>
              <a:t>1 phase: eau+ethanol mélangés, état liquide</a:t>
            </a:r>
          </a:p>
          <a:p>
            <a:pPr>
              <a:lnSpc>
                <a:spcPct val="110000"/>
              </a:lnSpc>
              <a:spcBef>
                <a:spcPct val="50000"/>
              </a:spcBef>
            </a:pPr>
            <a:endParaRPr lang="fr-CH" altLang="en-US" baseline="0">
              <a:solidFill>
                <a:srgbClr val="000066"/>
              </a:solidFill>
              <a:latin typeface="Arial" panose="020B0604020202020204" pitchFamily="34" charset="0"/>
            </a:endParaRPr>
          </a:p>
          <a:p>
            <a:pPr>
              <a:lnSpc>
                <a:spcPct val="110000"/>
              </a:lnSpc>
              <a:spcBef>
                <a:spcPct val="50000"/>
              </a:spcBef>
            </a:pPr>
            <a:endParaRPr lang="fr-CH" altLang="en-US" baseline="0">
              <a:solidFill>
                <a:srgbClr val="000066"/>
              </a:solidFill>
              <a:latin typeface="Arial" panose="020B0604020202020204" pitchFamily="34" charset="0"/>
            </a:endParaRPr>
          </a:p>
        </p:txBody>
      </p:sp>
      <p:sp>
        <p:nvSpPr>
          <p:cNvPr id="5" name="Rectangle 24">
            <a:extLst>
              <a:ext uri="{FF2B5EF4-FFF2-40B4-BE49-F238E27FC236}">
                <a16:creationId xmlns:a16="http://schemas.microsoft.com/office/drawing/2014/main" id="{603908D7-6B29-5A45-8BD7-93A84B121E3E}"/>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916091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2">
            <a:extLst>
              <a:ext uri="{FF2B5EF4-FFF2-40B4-BE49-F238E27FC236}">
                <a16:creationId xmlns:a16="http://schemas.microsoft.com/office/drawing/2014/main" id="{43394FF2-1F6F-034A-A307-6CA09C9952B7}"/>
              </a:ext>
            </a:extLst>
          </p:cNvPr>
          <p:cNvSpPr>
            <a:spLocks noChangeArrowheads="1"/>
          </p:cNvSpPr>
          <p:nvPr/>
        </p:nvSpPr>
        <p:spPr bwMode="auto">
          <a:xfrm>
            <a:off x="1001713" y="169863"/>
            <a:ext cx="80962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Définitions: solvant, soluté, composition</a:t>
            </a:r>
            <a:endParaRPr lang="fr-FR" altLang="en-US" b="1" baseline="0">
              <a:solidFill>
                <a:srgbClr val="000066"/>
              </a:solidFill>
              <a:latin typeface="Arial" panose="020B0604020202020204" pitchFamily="34" charset="0"/>
            </a:endParaRPr>
          </a:p>
        </p:txBody>
      </p:sp>
      <p:pic>
        <p:nvPicPr>
          <p:cNvPr id="18434" name="Picture 20">
            <a:extLst>
              <a:ext uri="{FF2B5EF4-FFF2-40B4-BE49-F238E27FC236}">
                <a16:creationId xmlns:a16="http://schemas.microsoft.com/office/drawing/2014/main" id="{B2B6112E-AC3B-1B40-8B75-4EDFF7CEA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8" t="502" r="5782" b="9743"/>
          <a:stretch>
            <a:fillRect/>
          </a:stretch>
        </p:blipFill>
        <p:spPr bwMode="auto">
          <a:xfrm>
            <a:off x="200025" y="2060575"/>
            <a:ext cx="2174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4DBCC096-2180-0F42-B993-BCC06DC54F84}"/>
              </a:ext>
            </a:extLst>
          </p:cNvPr>
          <p:cNvSpPr>
            <a:spLocks noChangeArrowheads="1"/>
          </p:cNvSpPr>
          <p:nvPr/>
        </p:nvSpPr>
        <p:spPr bwMode="auto">
          <a:xfrm>
            <a:off x="415925" y="874713"/>
            <a:ext cx="907256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Une phase</a:t>
            </a:r>
            <a:r>
              <a:rPr lang="en-GB" altLang="en-US" b="1" baseline="0">
                <a:solidFill>
                  <a:srgbClr val="CC0000"/>
                </a:solidFill>
                <a:latin typeface="Arial" panose="020B0604020202020204" pitchFamily="34" charset="0"/>
              </a:rPr>
              <a:t> </a:t>
            </a:r>
            <a:r>
              <a:rPr lang="en-GB" altLang="en-US" baseline="0">
                <a:solidFill>
                  <a:srgbClr val="000066"/>
                </a:solidFill>
                <a:latin typeface="Arial" panose="020B0604020202020204" pitchFamily="34" charset="0"/>
              </a:rPr>
              <a:t>est constituée d’éléments chimiques (atomes ou molécules “indissociables”), appelés </a:t>
            </a:r>
            <a:r>
              <a:rPr lang="en-GB" altLang="en-US" b="1" baseline="0">
                <a:solidFill>
                  <a:srgbClr val="CC0000"/>
                </a:solidFill>
                <a:latin typeface="Arial" panose="020B0604020202020204" pitchFamily="34" charset="0"/>
              </a:rPr>
              <a:t>constituants</a:t>
            </a:r>
            <a:r>
              <a:rPr lang="en-GB" altLang="en-US" baseline="0">
                <a:solidFill>
                  <a:srgbClr val="000066"/>
                </a:solidFill>
                <a:latin typeface="Arial" panose="020B0604020202020204" pitchFamily="34" charset="0"/>
              </a:rPr>
              <a:t>. L’élément majoritaire est appelé </a:t>
            </a:r>
            <a:r>
              <a:rPr lang="en-GB" altLang="en-US" b="1" baseline="0">
                <a:solidFill>
                  <a:srgbClr val="CC0000"/>
                </a:solidFill>
                <a:latin typeface="Arial" panose="020B0604020202020204" pitchFamily="34" charset="0"/>
              </a:rPr>
              <a:t>solvant</a:t>
            </a:r>
            <a:r>
              <a:rPr lang="en-GB" altLang="en-US" baseline="0">
                <a:solidFill>
                  <a:srgbClr val="000066"/>
                </a:solidFill>
                <a:latin typeface="Arial" panose="020B0604020202020204" pitchFamily="34" charset="0"/>
              </a:rPr>
              <a:t>, les autres </a:t>
            </a:r>
            <a:r>
              <a:rPr lang="en-GB" altLang="en-US" b="1" baseline="0">
                <a:solidFill>
                  <a:srgbClr val="CC0000"/>
                </a:solidFill>
                <a:latin typeface="Arial" panose="020B0604020202020204" pitchFamily="34" charset="0"/>
              </a:rPr>
              <a:t>solutés</a:t>
            </a:r>
            <a:r>
              <a:rPr lang="en-GB" altLang="en-US" baseline="0">
                <a:solidFill>
                  <a:srgbClr val="000066"/>
                </a:solidFill>
                <a:latin typeface="Arial" panose="020B0604020202020204" pitchFamily="34" charset="0"/>
              </a:rPr>
              <a:t>.</a:t>
            </a:r>
          </a:p>
        </p:txBody>
      </p:sp>
      <p:sp>
        <p:nvSpPr>
          <p:cNvPr id="18436" name="Rectangle 5">
            <a:extLst>
              <a:ext uri="{FF2B5EF4-FFF2-40B4-BE49-F238E27FC236}">
                <a16:creationId xmlns:a16="http://schemas.microsoft.com/office/drawing/2014/main" id="{79292190-6B17-254F-ACC4-87819864666C}"/>
              </a:ext>
            </a:extLst>
          </p:cNvPr>
          <p:cNvSpPr>
            <a:spLocks noChangeArrowheads="1"/>
          </p:cNvSpPr>
          <p:nvPr/>
        </p:nvSpPr>
        <p:spPr bwMode="auto">
          <a:xfrm>
            <a:off x="2720975" y="2230438"/>
            <a:ext cx="69850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000" baseline="0">
                <a:solidFill>
                  <a:srgbClr val="000066"/>
                </a:solidFill>
                <a:latin typeface="Arial" panose="020B0604020202020204" pitchFamily="34" charset="0"/>
              </a:rPr>
              <a:t>En oubliant les quelque 500 espèces chimiques minoritaires, le vin est un “alliage” </a:t>
            </a:r>
            <a:r>
              <a:rPr lang="en-GB" altLang="en-US" sz="2000" b="1" baseline="0">
                <a:solidFill>
                  <a:srgbClr val="CC0000"/>
                </a:solidFill>
                <a:latin typeface="Arial" panose="020B0604020202020204" pitchFamily="34" charset="0"/>
              </a:rPr>
              <a:t>binaire </a:t>
            </a:r>
            <a:r>
              <a:rPr lang="en-GB" altLang="en-US" sz="2000" baseline="0">
                <a:solidFill>
                  <a:srgbClr val="000066"/>
                </a:solidFill>
                <a:latin typeface="Arial" panose="020B0604020202020204" pitchFamily="34" charset="0"/>
              </a:rPr>
              <a:t>constitué d’eau H</a:t>
            </a:r>
            <a:r>
              <a:rPr lang="en-GB" altLang="en-US" sz="2000">
                <a:solidFill>
                  <a:srgbClr val="000066"/>
                </a:solidFill>
                <a:latin typeface="Arial" panose="020B0604020202020204" pitchFamily="34" charset="0"/>
              </a:rPr>
              <a:t>2</a:t>
            </a:r>
            <a:r>
              <a:rPr lang="en-GB" altLang="en-US" sz="2000" baseline="0">
                <a:solidFill>
                  <a:srgbClr val="000066"/>
                </a:solidFill>
                <a:latin typeface="Arial" panose="020B0604020202020204" pitchFamily="34" charset="0"/>
              </a:rPr>
              <a:t>O (85-88%) et d’alcool éthylique CH</a:t>
            </a:r>
            <a:r>
              <a:rPr lang="en-GB" altLang="en-US" sz="2000">
                <a:solidFill>
                  <a:srgbClr val="000066"/>
                </a:solidFill>
                <a:latin typeface="Arial" panose="020B0604020202020204" pitchFamily="34" charset="0"/>
              </a:rPr>
              <a:t>3</a:t>
            </a:r>
            <a:r>
              <a:rPr lang="en-GB" altLang="en-US" sz="2000" baseline="0">
                <a:solidFill>
                  <a:srgbClr val="000066"/>
                </a:solidFill>
                <a:latin typeface="Arial" panose="020B0604020202020204" pitchFamily="34" charset="0"/>
              </a:rPr>
              <a:t>CH</a:t>
            </a:r>
            <a:r>
              <a:rPr lang="en-GB" altLang="en-US" sz="2000">
                <a:solidFill>
                  <a:srgbClr val="000066"/>
                </a:solidFill>
                <a:latin typeface="Arial" panose="020B0604020202020204" pitchFamily="34" charset="0"/>
              </a:rPr>
              <a:t>2</a:t>
            </a:r>
            <a:r>
              <a:rPr lang="en-GB" altLang="en-US" sz="2000" baseline="0">
                <a:solidFill>
                  <a:srgbClr val="000066"/>
                </a:solidFill>
                <a:latin typeface="Arial" panose="020B0604020202020204" pitchFamily="34" charset="0"/>
              </a:rPr>
              <a:t>OH (15-12%)</a:t>
            </a:r>
          </a:p>
        </p:txBody>
      </p:sp>
      <p:sp>
        <p:nvSpPr>
          <p:cNvPr id="18437" name="Rectangle 3">
            <a:extLst>
              <a:ext uri="{FF2B5EF4-FFF2-40B4-BE49-F238E27FC236}">
                <a16:creationId xmlns:a16="http://schemas.microsoft.com/office/drawing/2014/main" id="{950BE780-9849-AA42-92E9-E0B896AD70CD}"/>
              </a:ext>
            </a:extLst>
          </p:cNvPr>
          <p:cNvSpPr>
            <a:spLocks noChangeArrowheads="1"/>
          </p:cNvSpPr>
          <p:nvPr/>
        </p:nvSpPr>
        <p:spPr bwMode="auto">
          <a:xfrm>
            <a:off x="2720975" y="3357563"/>
            <a:ext cx="68516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La </a:t>
            </a:r>
            <a:r>
              <a:rPr lang="en-GB" altLang="en-US" b="1" baseline="0">
                <a:solidFill>
                  <a:srgbClr val="CC0000"/>
                </a:solidFill>
                <a:latin typeface="Arial" panose="020B0604020202020204" pitchFamily="34" charset="0"/>
              </a:rPr>
              <a:t>composition</a:t>
            </a:r>
            <a:r>
              <a:rPr lang="en-GB" altLang="en-US" b="1" baseline="0">
                <a:solidFill>
                  <a:srgbClr val="000066"/>
                </a:solidFill>
                <a:latin typeface="Arial" panose="020B0604020202020204" pitchFamily="34" charset="0"/>
              </a:rPr>
              <a:t> </a:t>
            </a:r>
            <a:r>
              <a:rPr lang="en-GB" altLang="en-US" baseline="0">
                <a:solidFill>
                  <a:srgbClr val="000066"/>
                </a:solidFill>
                <a:latin typeface="Arial" panose="020B0604020202020204" pitchFamily="34" charset="0"/>
              </a:rPr>
              <a:t>d’une phase binaire, faite de A et de B, est donnée par:</a:t>
            </a:r>
          </a:p>
        </p:txBody>
      </p:sp>
      <p:sp>
        <p:nvSpPr>
          <p:cNvPr id="18438" name="Rectangle 5">
            <a:extLst>
              <a:ext uri="{FF2B5EF4-FFF2-40B4-BE49-F238E27FC236}">
                <a16:creationId xmlns:a16="http://schemas.microsoft.com/office/drawing/2014/main" id="{DBFD530D-0224-9F4B-B47D-CC5E69B56A93}"/>
              </a:ext>
            </a:extLst>
          </p:cNvPr>
          <p:cNvSpPr>
            <a:spLocks noChangeArrowheads="1"/>
          </p:cNvSpPr>
          <p:nvPr/>
        </p:nvSpPr>
        <p:spPr bwMode="auto">
          <a:xfrm>
            <a:off x="1857375" y="4313238"/>
            <a:ext cx="49688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200" baseline="0">
                <a:solidFill>
                  <a:srgbClr val="000066"/>
                </a:solidFill>
                <a:latin typeface="Arial" panose="020B0604020202020204" pitchFamily="34" charset="0"/>
              </a:rPr>
              <a:t>Composition </a:t>
            </a:r>
            <a:r>
              <a:rPr lang="en-GB" altLang="en-US" sz="2200" b="1" baseline="0">
                <a:solidFill>
                  <a:srgbClr val="CC0000"/>
                </a:solidFill>
                <a:latin typeface="Arial" panose="020B0604020202020204" pitchFamily="34" charset="0"/>
              </a:rPr>
              <a:t>molaire</a:t>
            </a:r>
            <a:r>
              <a:rPr lang="en-GB" altLang="en-US" sz="2200" baseline="0">
                <a:solidFill>
                  <a:srgbClr val="000066"/>
                </a:solidFill>
                <a:latin typeface="Arial" panose="020B0604020202020204" pitchFamily="34" charset="0"/>
              </a:rPr>
              <a:t>:</a:t>
            </a:r>
          </a:p>
        </p:txBody>
      </p:sp>
      <p:graphicFrame>
        <p:nvGraphicFramePr>
          <p:cNvPr id="18439" name="Object 9">
            <a:extLst>
              <a:ext uri="{FF2B5EF4-FFF2-40B4-BE49-F238E27FC236}">
                <a16:creationId xmlns:a16="http://schemas.microsoft.com/office/drawing/2014/main" id="{92282B81-208F-E642-976F-3000AB3D28D4}"/>
              </a:ext>
            </a:extLst>
          </p:cNvPr>
          <p:cNvGraphicFramePr>
            <a:graphicFrameLocks noChangeAspect="1"/>
          </p:cNvGraphicFramePr>
          <p:nvPr/>
        </p:nvGraphicFramePr>
        <p:xfrm>
          <a:off x="5097463" y="4160838"/>
          <a:ext cx="1971675" cy="677862"/>
        </p:xfrm>
        <a:graphic>
          <a:graphicData uri="http://schemas.openxmlformats.org/presentationml/2006/ole">
            <mc:AlternateContent xmlns:mc="http://schemas.openxmlformats.org/markup-compatibility/2006">
              <mc:Choice xmlns:v="urn:schemas-microsoft-com:vml" Requires="v">
                <p:oleObj name="Document" r:id="rId4" imgW="1968500" imgH="685800" progId="Word.Document.8">
                  <p:embed/>
                </p:oleObj>
              </mc:Choice>
              <mc:Fallback>
                <p:oleObj name="Document" r:id="rId4" imgW="1968500" imgH="685800" progId="Word.Document.8">
                  <p:embed/>
                  <p:pic>
                    <p:nvPicPr>
                      <p:cNvPr id="18439" name="Object 9">
                        <a:extLst>
                          <a:ext uri="{FF2B5EF4-FFF2-40B4-BE49-F238E27FC236}">
                            <a16:creationId xmlns:a16="http://schemas.microsoft.com/office/drawing/2014/main" id="{92282B81-208F-E642-976F-3000AB3D2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463" y="4160838"/>
                        <a:ext cx="1971675"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440" name="Object 10">
            <a:extLst>
              <a:ext uri="{FF2B5EF4-FFF2-40B4-BE49-F238E27FC236}">
                <a16:creationId xmlns:a16="http://schemas.microsoft.com/office/drawing/2014/main" id="{06A625EC-C686-6E45-A959-D13426B22D57}"/>
              </a:ext>
            </a:extLst>
          </p:cNvPr>
          <p:cNvGraphicFramePr>
            <a:graphicFrameLocks noChangeAspect="1"/>
          </p:cNvGraphicFramePr>
          <p:nvPr/>
        </p:nvGraphicFramePr>
        <p:xfrm>
          <a:off x="7185025" y="4162425"/>
          <a:ext cx="1960563" cy="674688"/>
        </p:xfrm>
        <a:graphic>
          <a:graphicData uri="http://schemas.openxmlformats.org/presentationml/2006/ole">
            <mc:AlternateContent xmlns:mc="http://schemas.openxmlformats.org/markup-compatibility/2006">
              <mc:Choice xmlns:v="urn:schemas-microsoft-com:vml" Requires="v">
                <p:oleObj name="Document" r:id="rId6" imgW="1968500" imgH="685800" progId="Word.Document.8">
                  <p:embed/>
                </p:oleObj>
              </mc:Choice>
              <mc:Fallback>
                <p:oleObj name="Document" r:id="rId6" imgW="1968500" imgH="685800" progId="Word.Document.8">
                  <p:embed/>
                  <p:pic>
                    <p:nvPicPr>
                      <p:cNvPr id="18440" name="Object 10">
                        <a:extLst>
                          <a:ext uri="{FF2B5EF4-FFF2-40B4-BE49-F238E27FC236}">
                            <a16:creationId xmlns:a16="http://schemas.microsoft.com/office/drawing/2014/main" id="{06A625EC-C686-6E45-A959-D13426B22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025" y="4162425"/>
                        <a:ext cx="1960563"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441" name="Object 11">
            <a:extLst>
              <a:ext uri="{FF2B5EF4-FFF2-40B4-BE49-F238E27FC236}">
                <a16:creationId xmlns:a16="http://schemas.microsoft.com/office/drawing/2014/main" id="{D5DA03E3-EE99-744F-8B67-569C2899A06C}"/>
              </a:ext>
            </a:extLst>
          </p:cNvPr>
          <p:cNvGraphicFramePr>
            <a:graphicFrameLocks noChangeAspect="1"/>
          </p:cNvGraphicFramePr>
          <p:nvPr/>
        </p:nvGraphicFramePr>
        <p:xfrm>
          <a:off x="5932488" y="5822950"/>
          <a:ext cx="1938337" cy="663575"/>
        </p:xfrm>
        <a:graphic>
          <a:graphicData uri="http://schemas.openxmlformats.org/presentationml/2006/ole">
            <mc:AlternateContent xmlns:mc="http://schemas.openxmlformats.org/markup-compatibility/2006">
              <mc:Choice xmlns:v="urn:schemas-microsoft-com:vml" Requires="v">
                <p:oleObj name="Document" r:id="rId8" imgW="1968500" imgH="685800" progId="Word.Document.8">
                  <p:embed/>
                </p:oleObj>
              </mc:Choice>
              <mc:Fallback>
                <p:oleObj name="Document" r:id="rId8" imgW="1968500" imgH="685800" progId="Word.Document.8">
                  <p:embed/>
                  <p:pic>
                    <p:nvPicPr>
                      <p:cNvPr id="18441" name="Object 11">
                        <a:extLst>
                          <a:ext uri="{FF2B5EF4-FFF2-40B4-BE49-F238E27FC236}">
                            <a16:creationId xmlns:a16="http://schemas.microsoft.com/office/drawing/2014/main" id="{D5DA03E3-EE99-744F-8B67-569C2899A0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2488" y="5822950"/>
                        <a:ext cx="19383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8442" name="Rectangle 12">
            <a:extLst>
              <a:ext uri="{FF2B5EF4-FFF2-40B4-BE49-F238E27FC236}">
                <a16:creationId xmlns:a16="http://schemas.microsoft.com/office/drawing/2014/main" id="{23085321-EEDE-2042-A7C8-96CCD08A298E}"/>
              </a:ext>
            </a:extLst>
          </p:cNvPr>
          <p:cNvSpPr>
            <a:spLocks noChangeArrowheads="1"/>
          </p:cNvSpPr>
          <p:nvPr/>
        </p:nvSpPr>
        <p:spPr bwMode="auto">
          <a:xfrm>
            <a:off x="1857375" y="5145088"/>
            <a:ext cx="49688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200" baseline="0">
                <a:solidFill>
                  <a:srgbClr val="000066"/>
                </a:solidFill>
                <a:latin typeface="Arial" panose="020B0604020202020204" pitchFamily="34" charset="0"/>
              </a:rPr>
              <a:t>Composition </a:t>
            </a:r>
            <a:r>
              <a:rPr lang="en-GB" altLang="en-US" sz="2200" b="1" baseline="0">
                <a:solidFill>
                  <a:srgbClr val="CC0000"/>
                </a:solidFill>
                <a:latin typeface="Arial" panose="020B0604020202020204" pitchFamily="34" charset="0"/>
              </a:rPr>
              <a:t>massique</a:t>
            </a:r>
            <a:r>
              <a:rPr lang="en-GB" altLang="en-US" sz="2200" baseline="0">
                <a:solidFill>
                  <a:srgbClr val="000066"/>
                </a:solidFill>
                <a:latin typeface="Arial" panose="020B0604020202020204" pitchFamily="34" charset="0"/>
              </a:rPr>
              <a:t>:</a:t>
            </a:r>
          </a:p>
        </p:txBody>
      </p:sp>
      <p:graphicFrame>
        <p:nvGraphicFramePr>
          <p:cNvPr id="18443" name="Object 13">
            <a:extLst>
              <a:ext uri="{FF2B5EF4-FFF2-40B4-BE49-F238E27FC236}">
                <a16:creationId xmlns:a16="http://schemas.microsoft.com/office/drawing/2014/main" id="{F6144F31-8B95-B64B-B177-45988B480653}"/>
              </a:ext>
            </a:extLst>
          </p:cNvPr>
          <p:cNvGraphicFramePr>
            <a:graphicFrameLocks noChangeAspect="1"/>
          </p:cNvGraphicFramePr>
          <p:nvPr/>
        </p:nvGraphicFramePr>
        <p:xfrm>
          <a:off x="5097463" y="5010150"/>
          <a:ext cx="1958975" cy="674688"/>
        </p:xfrm>
        <a:graphic>
          <a:graphicData uri="http://schemas.openxmlformats.org/presentationml/2006/ole">
            <mc:AlternateContent xmlns:mc="http://schemas.openxmlformats.org/markup-compatibility/2006">
              <mc:Choice xmlns:v="urn:schemas-microsoft-com:vml" Requires="v">
                <p:oleObj name="Document" r:id="rId10" imgW="1968500" imgH="685800" progId="Word.Document.8">
                  <p:embed/>
                </p:oleObj>
              </mc:Choice>
              <mc:Fallback>
                <p:oleObj name="Document" r:id="rId10" imgW="1968500" imgH="685800" progId="Word.Document.8">
                  <p:embed/>
                  <p:pic>
                    <p:nvPicPr>
                      <p:cNvPr id="18443" name="Object 13">
                        <a:extLst>
                          <a:ext uri="{FF2B5EF4-FFF2-40B4-BE49-F238E27FC236}">
                            <a16:creationId xmlns:a16="http://schemas.microsoft.com/office/drawing/2014/main" id="{F6144F31-8B95-B64B-B177-45988B4806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7463" y="5010150"/>
                        <a:ext cx="1958975"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444" name="Object 14">
            <a:extLst>
              <a:ext uri="{FF2B5EF4-FFF2-40B4-BE49-F238E27FC236}">
                <a16:creationId xmlns:a16="http://schemas.microsoft.com/office/drawing/2014/main" id="{B2133893-8F62-2741-9F32-8DEB01DF8732}"/>
              </a:ext>
            </a:extLst>
          </p:cNvPr>
          <p:cNvGraphicFramePr>
            <a:graphicFrameLocks noChangeAspect="1"/>
          </p:cNvGraphicFramePr>
          <p:nvPr/>
        </p:nvGraphicFramePr>
        <p:xfrm>
          <a:off x="7185025" y="5010150"/>
          <a:ext cx="1938338" cy="663575"/>
        </p:xfrm>
        <a:graphic>
          <a:graphicData uri="http://schemas.openxmlformats.org/presentationml/2006/ole">
            <mc:AlternateContent xmlns:mc="http://schemas.openxmlformats.org/markup-compatibility/2006">
              <mc:Choice xmlns:v="urn:schemas-microsoft-com:vml" Requires="v">
                <p:oleObj name="Document" r:id="rId12" imgW="1968500" imgH="685800" progId="Word.Document.8">
                  <p:embed/>
                </p:oleObj>
              </mc:Choice>
              <mc:Fallback>
                <p:oleObj name="Document" r:id="rId12" imgW="1968500" imgH="685800" progId="Word.Document.8">
                  <p:embed/>
                  <p:pic>
                    <p:nvPicPr>
                      <p:cNvPr id="18444" name="Object 14">
                        <a:extLst>
                          <a:ext uri="{FF2B5EF4-FFF2-40B4-BE49-F238E27FC236}">
                            <a16:creationId xmlns:a16="http://schemas.microsoft.com/office/drawing/2014/main" id="{B2133893-8F62-2741-9F32-8DEB01DF87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85025" y="5010150"/>
                        <a:ext cx="1938338"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8445" name="Rectangle 15">
            <a:extLst>
              <a:ext uri="{FF2B5EF4-FFF2-40B4-BE49-F238E27FC236}">
                <a16:creationId xmlns:a16="http://schemas.microsoft.com/office/drawing/2014/main" id="{86B10A02-81A4-BF46-B3F2-D90E4AF1DD79}"/>
              </a:ext>
            </a:extLst>
          </p:cNvPr>
          <p:cNvSpPr>
            <a:spLocks noChangeArrowheads="1"/>
          </p:cNvSpPr>
          <p:nvPr/>
        </p:nvSpPr>
        <p:spPr bwMode="auto">
          <a:xfrm>
            <a:off x="560388" y="5661025"/>
            <a:ext cx="50403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0000"/>
              </a:spcBef>
            </a:pPr>
            <a:r>
              <a:rPr lang="en-GB" altLang="en-US" sz="2000" baseline="0">
                <a:solidFill>
                  <a:srgbClr val="000066"/>
                </a:solidFill>
                <a:latin typeface="Arial" panose="020B0604020202020204" pitchFamily="34" charset="0"/>
              </a:rPr>
              <a:t>N</a:t>
            </a:r>
            <a:r>
              <a:rPr lang="en-GB" altLang="en-US" sz="2000">
                <a:solidFill>
                  <a:srgbClr val="000066"/>
                </a:solidFill>
                <a:latin typeface="Arial" panose="020B0604020202020204" pitchFamily="34" charset="0"/>
              </a:rPr>
              <a:t>A</a:t>
            </a:r>
            <a:r>
              <a:rPr lang="en-GB" altLang="en-US" sz="2000" baseline="0">
                <a:solidFill>
                  <a:srgbClr val="000066"/>
                </a:solidFill>
                <a:latin typeface="Arial" panose="020B0604020202020204" pitchFamily="34" charset="0"/>
              </a:rPr>
              <a:t> : nombre d’atomes (ou de moles) de A,  et N</a:t>
            </a:r>
            <a:r>
              <a:rPr lang="en-GB" altLang="en-US" sz="2000">
                <a:solidFill>
                  <a:srgbClr val="000066"/>
                </a:solidFill>
                <a:latin typeface="Arial" panose="020B0604020202020204" pitchFamily="34" charset="0"/>
              </a:rPr>
              <a:t>B</a:t>
            </a:r>
            <a:r>
              <a:rPr lang="en-GB" altLang="en-US" sz="2000" baseline="0">
                <a:solidFill>
                  <a:srgbClr val="000066"/>
                </a:solidFill>
                <a:latin typeface="Arial" panose="020B0604020202020204" pitchFamily="34" charset="0"/>
              </a:rPr>
              <a:t> de B</a:t>
            </a:r>
          </a:p>
          <a:p>
            <a:pPr>
              <a:lnSpc>
                <a:spcPct val="105000"/>
              </a:lnSpc>
              <a:spcBef>
                <a:spcPct val="30000"/>
              </a:spcBef>
            </a:pPr>
            <a:r>
              <a:rPr lang="en-GB" altLang="en-US" sz="2000" baseline="0">
                <a:solidFill>
                  <a:srgbClr val="000066"/>
                </a:solidFill>
                <a:latin typeface="Arial" panose="020B0604020202020204" pitchFamily="34" charset="0"/>
              </a:rPr>
              <a:t>m</a:t>
            </a:r>
            <a:r>
              <a:rPr lang="en-GB" altLang="en-US" sz="2000">
                <a:solidFill>
                  <a:srgbClr val="000066"/>
                </a:solidFill>
                <a:latin typeface="Arial" panose="020B0604020202020204" pitchFamily="34" charset="0"/>
              </a:rPr>
              <a:t>A</a:t>
            </a:r>
            <a:r>
              <a:rPr lang="en-GB" altLang="en-US" sz="2000" baseline="0">
                <a:solidFill>
                  <a:srgbClr val="000066"/>
                </a:solidFill>
                <a:latin typeface="Arial" panose="020B0604020202020204" pitchFamily="34" charset="0"/>
              </a:rPr>
              <a:t> : masse de A, m</a:t>
            </a:r>
            <a:r>
              <a:rPr lang="en-GB" altLang="en-US" sz="2000">
                <a:solidFill>
                  <a:srgbClr val="000066"/>
                </a:solidFill>
                <a:latin typeface="Arial" panose="020B0604020202020204" pitchFamily="34" charset="0"/>
              </a:rPr>
              <a:t>B</a:t>
            </a:r>
            <a:r>
              <a:rPr lang="en-GB" altLang="en-US" sz="2000" baseline="0">
                <a:solidFill>
                  <a:srgbClr val="000066"/>
                </a:solidFill>
                <a:latin typeface="Arial" panose="020B0604020202020204" pitchFamily="34" charset="0"/>
              </a:rPr>
              <a:t> : masse de B</a:t>
            </a:r>
          </a:p>
        </p:txBody>
      </p:sp>
      <p:graphicFrame>
        <p:nvGraphicFramePr>
          <p:cNvPr id="18446" name="Object 16">
            <a:extLst>
              <a:ext uri="{FF2B5EF4-FFF2-40B4-BE49-F238E27FC236}">
                <a16:creationId xmlns:a16="http://schemas.microsoft.com/office/drawing/2014/main" id="{7A45F089-A1C7-544D-87A9-D1D72BE2B4B1}"/>
              </a:ext>
            </a:extLst>
          </p:cNvPr>
          <p:cNvGraphicFramePr>
            <a:graphicFrameLocks noChangeAspect="1"/>
          </p:cNvGraphicFramePr>
          <p:nvPr/>
        </p:nvGraphicFramePr>
        <p:xfrm>
          <a:off x="7800975" y="5822950"/>
          <a:ext cx="1905000" cy="652463"/>
        </p:xfrm>
        <a:graphic>
          <a:graphicData uri="http://schemas.openxmlformats.org/presentationml/2006/ole">
            <mc:AlternateContent xmlns:mc="http://schemas.openxmlformats.org/markup-compatibility/2006">
              <mc:Choice xmlns:v="urn:schemas-microsoft-com:vml" Requires="v">
                <p:oleObj name="Document" r:id="rId14" imgW="1968500" imgH="685800" progId="Word.Document.8">
                  <p:embed/>
                </p:oleObj>
              </mc:Choice>
              <mc:Fallback>
                <p:oleObj name="Document" r:id="rId14" imgW="1968500" imgH="685800" progId="Word.Document.8">
                  <p:embed/>
                  <p:pic>
                    <p:nvPicPr>
                      <p:cNvPr id="18446" name="Object 16">
                        <a:extLst>
                          <a:ext uri="{FF2B5EF4-FFF2-40B4-BE49-F238E27FC236}">
                            <a16:creationId xmlns:a16="http://schemas.microsoft.com/office/drawing/2014/main" id="{7A45F089-A1C7-544D-87A9-D1D72BE2B4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00975" y="5822950"/>
                        <a:ext cx="190500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 name="Rectangle 24">
            <a:extLst>
              <a:ext uri="{FF2B5EF4-FFF2-40B4-BE49-F238E27FC236}">
                <a16:creationId xmlns:a16="http://schemas.microsoft.com/office/drawing/2014/main" id="{819D97D0-0DB6-F349-A17E-91A6D7E3CCB9}"/>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4028868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a:extLst>
              <a:ext uri="{FF2B5EF4-FFF2-40B4-BE49-F238E27FC236}">
                <a16:creationId xmlns:a16="http://schemas.microsoft.com/office/drawing/2014/main" id="{11023FDC-F75A-A74B-B12A-0674EE666F0C}"/>
              </a:ext>
            </a:extLst>
          </p:cNvPr>
          <p:cNvSpPr>
            <a:spLocks noChangeArrowheads="1"/>
          </p:cNvSpPr>
          <p:nvPr/>
        </p:nvSpPr>
        <p:spPr bwMode="auto">
          <a:xfrm>
            <a:off x="3125788" y="173038"/>
            <a:ext cx="3635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unaires</a:t>
            </a:r>
            <a:endParaRPr lang="fr-FR" altLang="en-US" b="1" baseline="0">
              <a:solidFill>
                <a:srgbClr val="000066"/>
              </a:solidFill>
              <a:latin typeface="Arial" panose="020B0604020202020204" pitchFamily="34" charset="0"/>
            </a:endParaRPr>
          </a:p>
        </p:txBody>
      </p:sp>
      <p:sp>
        <p:nvSpPr>
          <p:cNvPr id="22530" name="Rectangle 6">
            <a:extLst>
              <a:ext uri="{FF2B5EF4-FFF2-40B4-BE49-F238E27FC236}">
                <a16:creationId xmlns:a16="http://schemas.microsoft.com/office/drawing/2014/main" id="{8BEC7F0C-19FA-394F-9A3C-210810A600AB}"/>
              </a:ext>
            </a:extLst>
          </p:cNvPr>
          <p:cNvSpPr>
            <a:spLocks noChangeArrowheads="1"/>
          </p:cNvSpPr>
          <p:nvPr/>
        </p:nvSpPr>
        <p:spPr bwMode="auto">
          <a:xfrm>
            <a:off x="549275" y="836613"/>
            <a:ext cx="91455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Pour l’eau à pression atmosphérique, les différentes transitions (solide-liquide-vapeur) impliquent un </a:t>
            </a:r>
            <a:r>
              <a:rPr lang="en-GB" altLang="en-US" b="1" baseline="0">
                <a:solidFill>
                  <a:srgbClr val="CC0000"/>
                </a:solidFill>
                <a:latin typeface="Arial" panose="020B0604020202020204" pitchFamily="34" charset="0"/>
              </a:rPr>
              <a:t>saut d’enthalpie</a:t>
            </a:r>
            <a:r>
              <a:rPr lang="en-GB" altLang="en-US" baseline="0">
                <a:solidFill>
                  <a:srgbClr val="000066"/>
                </a:solidFill>
                <a:latin typeface="Arial" panose="020B0604020202020204" pitchFamily="34" charset="0"/>
              </a:rPr>
              <a:t> (énergie).</a:t>
            </a:r>
          </a:p>
        </p:txBody>
      </p:sp>
      <p:sp>
        <p:nvSpPr>
          <p:cNvPr id="22531" name="Line 74">
            <a:extLst>
              <a:ext uri="{FF2B5EF4-FFF2-40B4-BE49-F238E27FC236}">
                <a16:creationId xmlns:a16="http://schemas.microsoft.com/office/drawing/2014/main" id="{F2F4E8BC-FDD6-5E43-A320-24A1B4E5E2C0}"/>
              </a:ext>
            </a:extLst>
          </p:cNvPr>
          <p:cNvSpPr>
            <a:spLocks noChangeShapeType="1"/>
          </p:cNvSpPr>
          <p:nvPr/>
        </p:nvSpPr>
        <p:spPr bwMode="auto">
          <a:xfrm rot="16200000" flipV="1">
            <a:off x="2744788" y="2520950"/>
            <a:ext cx="0" cy="2771775"/>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32" name="Text Box 75">
            <a:extLst>
              <a:ext uri="{FF2B5EF4-FFF2-40B4-BE49-F238E27FC236}">
                <a16:creationId xmlns:a16="http://schemas.microsoft.com/office/drawing/2014/main" id="{4C61089D-6C9A-2242-8B18-B220F43A7771}"/>
              </a:ext>
            </a:extLst>
          </p:cNvPr>
          <p:cNvSpPr txBox="1">
            <a:spLocks noChangeArrowheads="1"/>
          </p:cNvSpPr>
          <p:nvPr/>
        </p:nvSpPr>
        <p:spPr bwMode="auto">
          <a:xfrm>
            <a:off x="2439988" y="3729038"/>
            <a:ext cx="11255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L</a:t>
            </a:r>
            <a:r>
              <a:rPr lang="en-US" altLang="en-US" sz="2000">
                <a:solidFill>
                  <a:srgbClr val="000066"/>
                </a:solidFill>
                <a:latin typeface="Arial" panose="020B0604020202020204" pitchFamily="34" charset="0"/>
              </a:rPr>
              <a:t>v</a:t>
            </a:r>
            <a:r>
              <a:rPr lang="en-US" altLang="en-US" sz="2000" baseline="0">
                <a:solidFill>
                  <a:srgbClr val="000066"/>
                </a:solidFill>
                <a:latin typeface="Arial" panose="020B0604020202020204" pitchFamily="34" charset="0"/>
              </a:rPr>
              <a:t>/h</a:t>
            </a:r>
          </a:p>
        </p:txBody>
      </p:sp>
      <p:sp>
        <p:nvSpPr>
          <p:cNvPr id="22533" name="Line 76">
            <a:extLst>
              <a:ext uri="{FF2B5EF4-FFF2-40B4-BE49-F238E27FC236}">
                <a16:creationId xmlns:a16="http://schemas.microsoft.com/office/drawing/2014/main" id="{8CF4E37A-2AE6-9F4E-B577-23C5F02364CA}"/>
              </a:ext>
            </a:extLst>
          </p:cNvPr>
          <p:cNvSpPr>
            <a:spLocks noChangeShapeType="1"/>
          </p:cNvSpPr>
          <p:nvPr/>
        </p:nvSpPr>
        <p:spPr bwMode="auto">
          <a:xfrm rot="5400000">
            <a:off x="1254125" y="3419475"/>
            <a:ext cx="0" cy="38735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Line 77">
            <a:extLst>
              <a:ext uri="{FF2B5EF4-FFF2-40B4-BE49-F238E27FC236}">
                <a16:creationId xmlns:a16="http://schemas.microsoft.com/office/drawing/2014/main" id="{767A84A4-6306-B64D-BACB-AF1D58390C20}"/>
              </a:ext>
            </a:extLst>
          </p:cNvPr>
          <p:cNvSpPr>
            <a:spLocks noChangeShapeType="1"/>
          </p:cNvSpPr>
          <p:nvPr/>
        </p:nvSpPr>
        <p:spPr bwMode="auto">
          <a:xfrm>
            <a:off x="1071563" y="6181725"/>
            <a:ext cx="5049837"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78">
            <a:extLst>
              <a:ext uri="{FF2B5EF4-FFF2-40B4-BE49-F238E27FC236}">
                <a16:creationId xmlns:a16="http://schemas.microsoft.com/office/drawing/2014/main" id="{71060243-07DA-154B-8763-0503C0E8B5BE}"/>
              </a:ext>
            </a:extLst>
          </p:cNvPr>
          <p:cNvSpPr>
            <a:spLocks noChangeShapeType="1"/>
          </p:cNvSpPr>
          <p:nvPr/>
        </p:nvSpPr>
        <p:spPr bwMode="auto">
          <a:xfrm rot="-5400000">
            <a:off x="-892969" y="4209257"/>
            <a:ext cx="3941763"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2536" name="Line 79">
            <a:extLst>
              <a:ext uri="{FF2B5EF4-FFF2-40B4-BE49-F238E27FC236}">
                <a16:creationId xmlns:a16="http://schemas.microsoft.com/office/drawing/2014/main" id="{D760BA39-12F0-5E4B-B9FA-4B9B2E490C2B}"/>
              </a:ext>
            </a:extLst>
          </p:cNvPr>
          <p:cNvSpPr>
            <a:spLocks noChangeShapeType="1"/>
          </p:cNvSpPr>
          <p:nvPr/>
        </p:nvSpPr>
        <p:spPr bwMode="auto">
          <a:xfrm rot="5400000">
            <a:off x="2867026" y="2921000"/>
            <a:ext cx="0" cy="363537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Text Box 80">
            <a:extLst>
              <a:ext uri="{FF2B5EF4-FFF2-40B4-BE49-F238E27FC236}">
                <a16:creationId xmlns:a16="http://schemas.microsoft.com/office/drawing/2014/main" id="{9C5A905C-52DC-F24C-AE59-2D785BA62497}"/>
              </a:ext>
            </a:extLst>
          </p:cNvPr>
          <p:cNvSpPr txBox="1">
            <a:spLocks noChangeArrowheads="1"/>
          </p:cNvSpPr>
          <p:nvPr/>
        </p:nvSpPr>
        <p:spPr bwMode="auto">
          <a:xfrm>
            <a:off x="5932488" y="620077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solidFill>
                  <a:srgbClr val="000066"/>
                </a:solidFill>
                <a:latin typeface="Arial" panose="020B0604020202020204" pitchFamily="34" charset="0"/>
              </a:rPr>
              <a:t>t</a:t>
            </a:r>
            <a:endParaRPr lang="en-US" altLang="en-US" sz="2000">
              <a:solidFill>
                <a:srgbClr val="000066"/>
              </a:solidFill>
              <a:latin typeface="Arial" panose="020B0604020202020204" pitchFamily="34" charset="0"/>
            </a:endParaRPr>
          </a:p>
        </p:txBody>
      </p:sp>
      <p:sp>
        <p:nvSpPr>
          <p:cNvPr id="22538" name="Text Box 81">
            <a:extLst>
              <a:ext uri="{FF2B5EF4-FFF2-40B4-BE49-F238E27FC236}">
                <a16:creationId xmlns:a16="http://schemas.microsoft.com/office/drawing/2014/main" id="{D72D7ADF-62EA-9242-8338-ED1DFB000929}"/>
              </a:ext>
            </a:extLst>
          </p:cNvPr>
          <p:cNvSpPr txBox="1">
            <a:spLocks noChangeArrowheads="1"/>
          </p:cNvSpPr>
          <p:nvPr/>
        </p:nvSpPr>
        <p:spPr bwMode="auto">
          <a:xfrm flipH="1">
            <a:off x="631825" y="2141538"/>
            <a:ext cx="1122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latin typeface="Arial" panose="020B0604020202020204" pitchFamily="34" charset="0"/>
              </a:rPr>
              <a:t>T</a:t>
            </a:r>
            <a:endParaRPr lang="en-US" altLang="en-US" sz="2000">
              <a:latin typeface="Arial" panose="020B0604020202020204" pitchFamily="34" charset="0"/>
            </a:endParaRPr>
          </a:p>
        </p:txBody>
      </p:sp>
      <p:sp>
        <p:nvSpPr>
          <p:cNvPr id="22539" name="Text Box 82">
            <a:extLst>
              <a:ext uri="{FF2B5EF4-FFF2-40B4-BE49-F238E27FC236}">
                <a16:creationId xmlns:a16="http://schemas.microsoft.com/office/drawing/2014/main" id="{186E563D-0D29-FF4B-BA34-DB1C74D19942}"/>
              </a:ext>
            </a:extLst>
          </p:cNvPr>
          <p:cNvSpPr txBox="1">
            <a:spLocks noChangeArrowheads="1"/>
          </p:cNvSpPr>
          <p:nvPr/>
        </p:nvSpPr>
        <p:spPr bwMode="auto">
          <a:xfrm>
            <a:off x="1081088" y="2568575"/>
            <a:ext cx="59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40" name="Line 83">
            <a:extLst>
              <a:ext uri="{FF2B5EF4-FFF2-40B4-BE49-F238E27FC236}">
                <a16:creationId xmlns:a16="http://schemas.microsoft.com/office/drawing/2014/main" id="{36DB764F-FE21-B841-BC3C-97713DEAC30D}"/>
              </a:ext>
            </a:extLst>
          </p:cNvPr>
          <p:cNvSpPr>
            <a:spLocks noChangeShapeType="1"/>
          </p:cNvSpPr>
          <p:nvPr/>
        </p:nvSpPr>
        <p:spPr bwMode="auto">
          <a:xfrm rot="16200000" flipV="1">
            <a:off x="5126832" y="4874419"/>
            <a:ext cx="0" cy="293687"/>
          </a:xfrm>
          <a:prstGeom prst="line">
            <a:avLst/>
          </a:prstGeom>
          <a:noFill/>
          <a:ln w="9525">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41" name="Line 84">
            <a:extLst>
              <a:ext uri="{FF2B5EF4-FFF2-40B4-BE49-F238E27FC236}">
                <a16:creationId xmlns:a16="http://schemas.microsoft.com/office/drawing/2014/main" id="{62966305-2558-4548-8BF1-FAB97395177D}"/>
              </a:ext>
            </a:extLst>
          </p:cNvPr>
          <p:cNvSpPr>
            <a:spLocks noChangeShapeType="1"/>
          </p:cNvSpPr>
          <p:nvPr/>
        </p:nvSpPr>
        <p:spPr bwMode="auto">
          <a:xfrm rot="-5400000">
            <a:off x="4510882" y="4874419"/>
            <a:ext cx="0" cy="293687"/>
          </a:xfrm>
          <a:prstGeom prst="line">
            <a:avLst/>
          </a:prstGeom>
          <a:noFill/>
          <a:ln w="9525">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42" name="Line 85">
            <a:extLst>
              <a:ext uri="{FF2B5EF4-FFF2-40B4-BE49-F238E27FC236}">
                <a16:creationId xmlns:a16="http://schemas.microsoft.com/office/drawing/2014/main" id="{9EA2F33A-029F-9041-A136-4AC93DEC5678}"/>
              </a:ext>
            </a:extLst>
          </p:cNvPr>
          <p:cNvSpPr>
            <a:spLocks noChangeShapeType="1"/>
          </p:cNvSpPr>
          <p:nvPr/>
        </p:nvSpPr>
        <p:spPr bwMode="auto">
          <a:xfrm rot="16200000" flipV="1">
            <a:off x="4866482" y="4804569"/>
            <a:ext cx="0" cy="43338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3" name="Text Box 86">
            <a:extLst>
              <a:ext uri="{FF2B5EF4-FFF2-40B4-BE49-F238E27FC236}">
                <a16:creationId xmlns:a16="http://schemas.microsoft.com/office/drawing/2014/main" id="{84655290-9C70-4B44-9328-32D03CA22021}"/>
              </a:ext>
            </a:extLst>
          </p:cNvPr>
          <p:cNvSpPr txBox="1">
            <a:spLocks noChangeArrowheads="1"/>
          </p:cNvSpPr>
          <p:nvPr/>
        </p:nvSpPr>
        <p:spPr bwMode="auto">
          <a:xfrm>
            <a:off x="1228725" y="2830513"/>
            <a:ext cx="112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pg</a:t>
            </a:r>
            <a:endParaRPr lang="en-US" altLang="en-US" sz="2000" baseline="0">
              <a:solidFill>
                <a:srgbClr val="000066"/>
              </a:solidFill>
              <a:latin typeface="Arial" panose="020B0604020202020204" pitchFamily="34" charset="0"/>
            </a:endParaRPr>
          </a:p>
        </p:txBody>
      </p:sp>
      <p:sp>
        <p:nvSpPr>
          <p:cNvPr id="22544" name="Text Box 87">
            <a:extLst>
              <a:ext uri="{FF2B5EF4-FFF2-40B4-BE49-F238E27FC236}">
                <a16:creationId xmlns:a16="http://schemas.microsoft.com/office/drawing/2014/main" id="{821808F7-0527-3D49-8DCA-4E8458B821F8}"/>
              </a:ext>
            </a:extLst>
          </p:cNvPr>
          <p:cNvSpPr txBox="1">
            <a:spLocks noChangeArrowheads="1"/>
          </p:cNvSpPr>
          <p:nvPr/>
        </p:nvSpPr>
        <p:spPr bwMode="auto">
          <a:xfrm>
            <a:off x="631825" y="3403600"/>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T</a:t>
            </a:r>
            <a:r>
              <a:rPr lang="en-US" altLang="en-US" sz="2000">
                <a:solidFill>
                  <a:srgbClr val="000066"/>
                </a:solidFill>
                <a:latin typeface="Arial" panose="020B0604020202020204" pitchFamily="34" charset="0"/>
              </a:rPr>
              <a:t>v</a:t>
            </a:r>
          </a:p>
        </p:txBody>
      </p:sp>
      <p:sp>
        <p:nvSpPr>
          <p:cNvPr id="22545" name="Text Box 88">
            <a:extLst>
              <a:ext uri="{FF2B5EF4-FFF2-40B4-BE49-F238E27FC236}">
                <a16:creationId xmlns:a16="http://schemas.microsoft.com/office/drawing/2014/main" id="{BBE1C784-EB4B-924B-B48D-D4D2557CC720}"/>
              </a:ext>
            </a:extLst>
          </p:cNvPr>
          <p:cNvSpPr txBox="1">
            <a:spLocks noChangeArrowheads="1"/>
          </p:cNvSpPr>
          <p:nvPr/>
        </p:nvSpPr>
        <p:spPr bwMode="auto">
          <a:xfrm>
            <a:off x="631825" y="4543425"/>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T</a:t>
            </a:r>
            <a:r>
              <a:rPr lang="en-US" altLang="en-US" sz="2000">
                <a:solidFill>
                  <a:srgbClr val="000066"/>
                </a:solidFill>
                <a:latin typeface="Arial" panose="020B0604020202020204" pitchFamily="34" charset="0"/>
              </a:rPr>
              <a:t>f</a:t>
            </a:r>
          </a:p>
        </p:txBody>
      </p:sp>
      <p:sp>
        <p:nvSpPr>
          <p:cNvPr id="22546" name="Freeform 89">
            <a:extLst>
              <a:ext uri="{FF2B5EF4-FFF2-40B4-BE49-F238E27FC236}">
                <a16:creationId xmlns:a16="http://schemas.microsoft.com/office/drawing/2014/main" id="{396558F7-9AE5-1C46-8060-035C13FC4ACA}"/>
              </a:ext>
            </a:extLst>
          </p:cNvPr>
          <p:cNvSpPr>
            <a:spLocks/>
          </p:cNvSpPr>
          <p:nvPr/>
        </p:nvSpPr>
        <p:spPr bwMode="auto">
          <a:xfrm>
            <a:off x="1090613" y="2489200"/>
            <a:ext cx="4305300" cy="3624263"/>
          </a:xfrm>
          <a:custGeom>
            <a:avLst/>
            <a:gdLst>
              <a:gd name="T0" fmla="*/ 0 w 2256"/>
              <a:gd name="T1" fmla="*/ 0 h 1752"/>
              <a:gd name="T2" fmla="*/ 2147483647 w 2256"/>
              <a:gd name="T3" fmla="*/ 2147483647 h 1752"/>
              <a:gd name="T4" fmla="*/ 2147483647 w 2256"/>
              <a:gd name="T5" fmla="*/ 2147483647 h 1752"/>
              <a:gd name="T6" fmla="*/ 2147483647 w 2256"/>
              <a:gd name="T7" fmla="*/ 2147483647 h 1752"/>
              <a:gd name="T8" fmla="*/ 2147483647 w 2256"/>
              <a:gd name="T9" fmla="*/ 2147483647 h 1752"/>
              <a:gd name="T10" fmla="*/ 2147483647 w 2256"/>
              <a:gd name="T11" fmla="*/ 2147483647 h 1752"/>
              <a:gd name="T12" fmla="*/ 0 60000 65536"/>
              <a:gd name="T13" fmla="*/ 0 60000 65536"/>
              <a:gd name="T14" fmla="*/ 0 60000 65536"/>
              <a:gd name="T15" fmla="*/ 0 60000 65536"/>
              <a:gd name="T16" fmla="*/ 0 60000 65536"/>
              <a:gd name="T17" fmla="*/ 0 60000 65536"/>
              <a:gd name="T18" fmla="*/ 0 w 2256"/>
              <a:gd name="T19" fmla="*/ 0 h 1752"/>
              <a:gd name="T20" fmla="*/ 2256 w 2256"/>
              <a:gd name="T21" fmla="*/ 1752 h 1752"/>
            </a:gdLst>
            <a:ahLst/>
            <a:cxnLst>
              <a:cxn ang="T12">
                <a:pos x="T0" y="T1"/>
              </a:cxn>
              <a:cxn ang="T13">
                <a:pos x="T2" y="T3"/>
              </a:cxn>
              <a:cxn ang="T14">
                <a:pos x="T4" y="T5"/>
              </a:cxn>
              <a:cxn ang="T15">
                <a:pos x="T6" y="T7"/>
              </a:cxn>
              <a:cxn ang="T16">
                <a:pos x="T8" y="T9"/>
              </a:cxn>
              <a:cxn ang="T17">
                <a:pos x="T10" y="T11"/>
              </a:cxn>
            </a:cxnLst>
            <a:rect l="T18" t="T19" r="T20" b="T21"/>
            <a:pathLst>
              <a:path w="2256" h="1752">
                <a:moveTo>
                  <a:pt x="0" y="0"/>
                </a:moveTo>
                <a:lnTo>
                  <a:pt x="138" y="546"/>
                </a:lnTo>
                <a:lnTo>
                  <a:pt x="1596" y="540"/>
                </a:lnTo>
                <a:lnTo>
                  <a:pt x="1866" y="1086"/>
                </a:lnTo>
                <a:lnTo>
                  <a:pt x="2082" y="1086"/>
                </a:lnTo>
                <a:lnTo>
                  <a:pt x="2256" y="1752"/>
                </a:ln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7" name="Line 90">
            <a:extLst>
              <a:ext uri="{FF2B5EF4-FFF2-40B4-BE49-F238E27FC236}">
                <a16:creationId xmlns:a16="http://schemas.microsoft.com/office/drawing/2014/main" id="{6212F77B-1F0F-B74C-B7C0-596808F1801A}"/>
              </a:ext>
            </a:extLst>
          </p:cNvPr>
          <p:cNvSpPr>
            <a:spLocks noChangeShapeType="1"/>
          </p:cNvSpPr>
          <p:nvPr/>
        </p:nvSpPr>
        <p:spPr bwMode="auto">
          <a:xfrm>
            <a:off x="4660900" y="4608513"/>
            <a:ext cx="0" cy="506412"/>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8" name="Line 91">
            <a:extLst>
              <a:ext uri="{FF2B5EF4-FFF2-40B4-BE49-F238E27FC236}">
                <a16:creationId xmlns:a16="http://schemas.microsoft.com/office/drawing/2014/main" id="{E4AC94D2-0FF6-164D-BDF5-E5405EA3B683}"/>
              </a:ext>
            </a:extLst>
          </p:cNvPr>
          <p:cNvSpPr>
            <a:spLocks noChangeShapeType="1"/>
          </p:cNvSpPr>
          <p:nvPr/>
        </p:nvSpPr>
        <p:spPr bwMode="auto">
          <a:xfrm>
            <a:off x="1358900" y="3519488"/>
            <a:ext cx="0" cy="65563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9" name="Line 92">
            <a:extLst>
              <a:ext uri="{FF2B5EF4-FFF2-40B4-BE49-F238E27FC236}">
                <a16:creationId xmlns:a16="http://schemas.microsoft.com/office/drawing/2014/main" id="{EFEB8E64-5980-2D4F-912F-0BD9CE66C7EE}"/>
              </a:ext>
            </a:extLst>
          </p:cNvPr>
          <p:cNvSpPr>
            <a:spLocks noChangeShapeType="1"/>
          </p:cNvSpPr>
          <p:nvPr/>
        </p:nvSpPr>
        <p:spPr bwMode="auto">
          <a:xfrm>
            <a:off x="4130675" y="3519488"/>
            <a:ext cx="0" cy="65563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50" name="Line 93">
            <a:extLst>
              <a:ext uri="{FF2B5EF4-FFF2-40B4-BE49-F238E27FC236}">
                <a16:creationId xmlns:a16="http://schemas.microsoft.com/office/drawing/2014/main" id="{1ADE35A5-21DE-D24D-B416-7A428DE798B3}"/>
              </a:ext>
            </a:extLst>
          </p:cNvPr>
          <p:cNvSpPr>
            <a:spLocks noChangeShapeType="1"/>
          </p:cNvSpPr>
          <p:nvPr/>
        </p:nvSpPr>
        <p:spPr bwMode="auto">
          <a:xfrm>
            <a:off x="5067300" y="4619625"/>
            <a:ext cx="0" cy="4953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51" name="Text Box 94">
            <a:extLst>
              <a:ext uri="{FF2B5EF4-FFF2-40B4-BE49-F238E27FC236}">
                <a16:creationId xmlns:a16="http://schemas.microsoft.com/office/drawing/2014/main" id="{91EE00CA-1FD7-0F44-942F-99CF4A400215}"/>
              </a:ext>
            </a:extLst>
          </p:cNvPr>
          <p:cNvSpPr txBox="1">
            <a:spLocks noChangeArrowheads="1"/>
          </p:cNvSpPr>
          <p:nvPr/>
        </p:nvSpPr>
        <p:spPr bwMode="auto">
          <a:xfrm>
            <a:off x="4232275" y="3635375"/>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2" name="Text Box 95">
            <a:extLst>
              <a:ext uri="{FF2B5EF4-FFF2-40B4-BE49-F238E27FC236}">
                <a16:creationId xmlns:a16="http://schemas.microsoft.com/office/drawing/2014/main" id="{986465C9-6A64-0A4B-8E7D-9D5BEBFB1E4E}"/>
              </a:ext>
            </a:extLst>
          </p:cNvPr>
          <p:cNvSpPr txBox="1">
            <a:spLocks noChangeArrowheads="1"/>
          </p:cNvSpPr>
          <p:nvPr/>
        </p:nvSpPr>
        <p:spPr bwMode="auto">
          <a:xfrm>
            <a:off x="4397375" y="3886200"/>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pℓ</a:t>
            </a:r>
            <a:endParaRPr lang="en-US" altLang="en-US" sz="2000" baseline="0">
              <a:solidFill>
                <a:srgbClr val="000066"/>
              </a:solidFill>
              <a:latin typeface="Arial" panose="020B0604020202020204" pitchFamily="34" charset="0"/>
            </a:endParaRPr>
          </a:p>
        </p:txBody>
      </p:sp>
      <p:sp>
        <p:nvSpPr>
          <p:cNvPr id="22553" name="Text Box 96">
            <a:extLst>
              <a:ext uri="{FF2B5EF4-FFF2-40B4-BE49-F238E27FC236}">
                <a16:creationId xmlns:a16="http://schemas.microsoft.com/office/drawing/2014/main" id="{7E93B67F-9940-3141-AD3F-17AA89312338}"/>
              </a:ext>
            </a:extLst>
          </p:cNvPr>
          <p:cNvSpPr txBox="1">
            <a:spLocks noChangeArrowheads="1"/>
          </p:cNvSpPr>
          <p:nvPr/>
        </p:nvSpPr>
        <p:spPr bwMode="auto">
          <a:xfrm>
            <a:off x="5207000" y="5230813"/>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4" name="Text Box 97">
            <a:extLst>
              <a:ext uri="{FF2B5EF4-FFF2-40B4-BE49-F238E27FC236}">
                <a16:creationId xmlns:a16="http://schemas.microsoft.com/office/drawing/2014/main" id="{2BAA0090-4222-4342-AB1D-2A16DF7FBC08}"/>
              </a:ext>
            </a:extLst>
          </p:cNvPr>
          <p:cNvSpPr txBox="1">
            <a:spLocks noChangeArrowheads="1"/>
          </p:cNvSpPr>
          <p:nvPr/>
        </p:nvSpPr>
        <p:spPr bwMode="auto">
          <a:xfrm>
            <a:off x="5345113" y="5481638"/>
            <a:ext cx="1125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ps</a:t>
            </a:r>
            <a:endParaRPr lang="en-US" altLang="en-US" sz="2000" baseline="0">
              <a:solidFill>
                <a:srgbClr val="000066"/>
              </a:solidFill>
              <a:latin typeface="Arial" panose="020B0604020202020204" pitchFamily="34" charset="0"/>
            </a:endParaRPr>
          </a:p>
        </p:txBody>
      </p:sp>
      <p:sp>
        <p:nvSpPr>
          <p:cNvPr id="22555" name="Text Box 98">
            <a:extLst>
              <a:ext uri="{FF2B5EF4-FFF2-40B4-BE49-F238E27FC236}">
                <a16:creationId xmlns:a16="http://schemas.microsoft.com/office/drawing/2014/main" id="{8CC1E77C-7337-4A49-BFE0-0061167F63F5}"/>
              </a:ext>
            </a:extLst>
          </p:cNvPr>
          <p:cNvSpPr txBox="1">
            <a:spLocks noChangeArrowheads="1"/>
          </p:cNvSpPr>
          <p:nvPr/>
        </p:nvSpPr>
        <p:spPr bwMode="auto">
          <a:xfrm>
            <a:off x="2603500" y="3467100"/>
            <a:ext cx="59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6" name="Text Box 99">
            <a:extLst>
              <a:ext uri="{FF2B5EF4-FFF2-40B4-BE49-F238E27FC236}">
                <a16:creationId xmlns:a16="http://schemas.microsoft.com/office/drawing/2014/main" id="{3F568358-9FA3-E34D-8030-78D30C3821BE}"/>
              </a:ext>
            </a:extLst>
          </p:cNvPr>
          <p:cNvSpPr txBox="1">
            <a:spLocks noChangeArrowheads="1"/>
          </p:cNvSpPr>
          <p:nvPr/>
        </p:nvSpPr>
        <p:spPr bwMode="auto">
          <a:xfrm>
            <a:off x="4721225" y="4824413"/>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7" name="Text Box 100">
            <a:extLst>
              <a:ext uri="{FF2B5EF4-FFF2-40B4-BE49-F238E27FC236}">
                <a16:creationId xmlns:a16="http://schemas.microsoft.com/office/drawing/2014/main" id="{E6FD30FC-B7CE-4641-AD2A-F9A85468D717}"/>
              </a:ext>
            </a:extLst>
          </p:cNvPr>
          <p:cNvSpPr txBox="1">
            <a:spLocks noChangeArrowheads="1"/>
          </p:cNvSpPr>
          <p:nvPr/>
        </p:nvSpPr>
        <p:spPr bwMode="auto">
          <a:xfrm>
            <a:off x="4570413" y="5075238"/>
            <a:ext cx="1125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L</a:t>
            </a:r>
            <a:r>
              <a:rPr lang="en-US" altLang="en-US" sz="2000">
                <a:solidFill>
                  <a:srgbClr val="000066"/>
                </a:solidFill>
                <a:latin typeface="Arial" panose="020B0604020202020204" pitchFamily="34" charset="0"/>
              </a:rPr>
              <a:t>f</a:t>
            </a:r>
            <a:r>
              <a:rPr lang="en-US" altLang="en-US" sz="2000" baseline="0">
                <a:solidFill>
                  <a:srgbClr val="000066"/>
                </a:solidFill>
                <a:latin typeface="Arial" panose="020B0604020202020204" pitchFamily="34" charset="0"/>
              </a:rPr>
              <a:t> /h</a:t>
            </a:r>
          </a:p>
        </p:txBody>
      </p:sp>
      <p:sp>
        <p:nvSpPr>
          <p:cNvPr id="22558" name="Freeform 101">
            <a:extLst>
              <a:ext uri="{FF2B5EF4-FFF2-40B4-BE49-F238E27FC236}">
                <a16:creationId xmlns:a16="http://schemas.microsoft.com/office/drawing/2014/main" id="{259CB1E8-EC67-5247-9E73-42DF585499F1}"/>
              </a:ext>
            </a:extLst>
          </p:cNvPr>
          <p:cNvSpPr>
            <a:spLocks/>
          </p:cNvSpPr>
          <p:nvPr/>
        </p:nvSpPr>
        <p:spPr bwMode="auto">
          <a:xfrm>
            <a:off x="1173163" y="2862263"/>
            <a:ext cx="119062" cy="561975"/>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9" name="Freeform 102">
            <a:extLst>
              <a:ext uri="{FF2B5EF4-FFF2-40B4-BE49-F238E27FC236}">
                <a16:creationId xmlns:a16="http://schemas.microsoft.com/office/drawing/2014/main" id="{61E075C1-B8CF-F741-BA7B-73ECFB91AD4B}"/>
              </a:ext>
            </a:extLst>
          </p:cNvPr>
          <p:cNvSpPr>
            <a:spLocks/>
          </p:cNvSpPr>
          <p:nvPr/>
        </p:nvSpPr>
        <p:spPr bwMode="auto">
          <a:xfrm>
            <a:off x="4297363" y="3989388"/>
            <a:ext cx="217487" cy="468312"/>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0" name="Freeform 103">
            <a:extLst>
              <a:ext uri="{FF2B5EF4-FFF2-40B4-BE49-F238E27FC236}">
                <a16:creationId xmlns:a16="http://schemas.microsoft.com/office/drawing/2014/main" id="{B9FC3759-8C9B-F64A-A47F-0AC3CA7BDC60}"/>
              </a:ext>
            </a:extLst>
          </p:cNvPr>
          <p:cNvSpPr>
            <a:spLocks/>
          </p:cNvSpPr>
          <p:nvPr/>
        </p:nvSpPr>
        <p:spPr bwMode="auto">
          <a:xfrm>
            <a:off x="5237163" y="5489575"/>
            <a:ext cx="144462" cy="561975"/>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1" name="Rectangle 106">
            <a:extLst>
              <a:ext uri="{FF2B5EF4-FFF2-40B4-BE49-F238E27FC236}">
                <a16:creationId xmlns:a16="http://schemas.microsoft.com/office/drawing/2014/main" id="{8956DFD0-5DE5-E441-A1FC-F17121E0BC8D}"/>
              </a:ext>
            </a:extLst>
          </p:cNvPr>
          <p:cNvSpPr>
            <a:spLocks noChangeArrowheads="1"/>
          </p:cNvSpPr>
          <p:nvPr/>
        </p:nvSpPr>
        <p:spPr bwMode="auto">
          <a:xfrm>
            <a:off x="1938338" y="3171825"/>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CC0000"/>
                </a:solidFill>
                <a:latin typeface="Arial" panose="020B0604020202020204" pitchFamily="34" charset="0"/>
              </a:rPr>
              <a:t>évaporation</a:t>
            </a:r>
            <a:endParaRPr lang="fr-CH" altLang="en-US" sz="2000" baseline="0">
              <a:solidFill>
                <a:srgbClr val="CC0000"/>
              </a:solidFill>
              <a:latin typeface="Arial" panose="020B0604020202020204" pitchFamily="34" charset="0"/>
            </a:endParaRPr>
          </a:p>
        </p:txBody>
      </p:sp>
      <p:sp>
        <p:nvSpPr>
          <p:cNvPr id="22562" name="Rectangle 107">
            <a:extLst>
              <a:ext uri="{FF2B5EF4-FFF2-40B4-BE49-F238E27FC236}">
                <a16:creationId xmlns:a16="http://schemas.microsoft.com/office/drawing/2014/main" id="{575A4B5A-40D8-6C41-B80C-3B50AA20000F}"/>
              </a:ext>
            </a:extLst>
          </p:cNvPr>
          <p:cNvSpPr>
            <a:spLocks noChangeArrowheads="1"/>
          </p:cNvSpPr>
          <p:nvPr/>
        </p:nvSpPr>
        <p:spPr bwMode="auto">
          <a:xfrm>
            <a:off x="2986088" y="4365625"/>
            <a:ext cx="862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CC0000"/>
                </a:solidFill>
                <a:latin typeface="Arial" panose="020B0604020202020204" pitchFamily="34" charset="0"/>
              </a:rPr>
              <a:t>fusion</a:t>
            </a:r>
            <a:endParaRPr lang="fr-CH" altLang="en-US" sz="2000" baseline="0">
              <a:solidFill>
                <a:srgbClr val="CC0000"/>
              </a:solidFill>
              <a:latin typeface="Arial" panose="020B0604020202020204" pitchFamily="34" charset="0"/>
            </a:endParaRPr>
          </a:p>
        </p:txBody>
      </p:sp>
      <p:sp>
        <p:nvSpPr>
          <p:cNvPr id="22563" name="Text Box 108">
            <a:extLst>
              <a:ext uri="{FF2B5EF4-FFF2-40B4-BE49-F238E27FC236}">
                <a16:creationId xmlns:a16="http://schemas.microsoft.com/office/drawing/2014/main" id="{F202CDFF-EDAA-5F40-A0E4-540637DE799D}"/>
              </a:ext>
            </a:extLst>
          </p:cNvPr>
          <p:cNvSpPr txBox="1">
            <a:spLocks noChangeArrowheads="1"/>
          </p:cNvSpPr>
          <p:nvPr/>
        </p:nvSpPr>
        <p:spPr bwMode="auto">
          <a:xfrm>
            <a:off x="1779588" y="1677988"/>
            <a:ext cx="59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64" name="Text Box 109">
            <a:extLst>
              <a:ext uri="{FF2B5EF4-FFF2-40B4-BE49-F238E27FC236}">
                <a16:creationId xmlns:a16="http://schemas.microsoft.com/office/drawing/2014/main" id="{A0B05AA8-2A5D-8849-9176-7635D72CD0CB}"/>
              </a:ext>
            </a:extLst>
          </p:cNvPr>
          <p:cNvSpPr txBox="1">
            <a:spLocks noChangeArrowheads="1"/>
          </p:cNvSpPr>
          <p:nvPr/>
        </p:nvSpPr>
        <p:spPr bwMode="auto">
          <a:xfrm>
            <a:off x="1917700" y="1928813"/>
            <a:ext cx="469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 : 	variation d’enthalpie 	[W/kg=J/(kg.s)]</a:t>
            </a:r>
          </a:p>
          <a:p>
            <a:r>
              <a:rPr lang="en-US" altLang="en-US" sz="2000" baseline="0">
                <a:solidFill>
                  <a:srgbClr val="000066"/>
                </a:solidFill>
                <a:latin typeface="Arial" panose="020B0604020202020204" pitchFamily="34" charset="0"/>
              </a:rPr>
              <a:t>c</a:t>
            </a:r>
            <a:r>
              <a:rPr lang="en-US" altLang="en-US" sz="2000">
                <a:solidFill>
                  <a:srgbClr val="000066"/>
                </a:solidFill>
                <a:latin typeface="Arial" panose="020B0604020202020204" pitchFamily="34" charset="0"/>
              </a:rPr>
              <a:t>p</a:t>
            </a:r>
            <a:r>
              <a:rPr lang="en-US" altLang="en-US" sz="2000" baseline="0">
                <a:solidFill>
                  <a:srgbClr val="000066"/>
                </a:solidFill>
                <a:latin typeface="Arial" panose="020B0604020202020204" pitchFamily="34" charset="0"/>
              </a:rPr>
              <a:t>: chaleur spécifique 	[J/kg</a:t>
            </a:r>
            <a:r>
              <a:rPr lang="en-US" altLang="en-US" sz="2000" baseline="0">
                <a:solidFill>
                  <a:srgbClr val="000066"/>
                </a:solidFill>
                <a:latin typeface="Arial" panose="020B0604020202020204" pitchFamily="34" charset="0"/>
                <a:cs typeface="Arial" panose="020B0604020202020204" pitchFamily="34" charset="0"/>
              </a:rPr>
              <a:t>°</a:t>
            </a:r>
            <a:r>
              <a:rPr lang="en-US" altLang="en-US" sz="2000" baseline="0">
                <a:solidFill>
                  <a:srgbClr val="000066"/>
                </a:solidFill>
                <a:latin typeface="Arial" panose="020B0604020202020204" pitchFamily="34" charset="0"/>
              </a:rPr>
              <a:t>C]</a:t>
            </a:r>
          </a:p>
          <a:p>
            <a:r>
              <a:rPr lang="en-US" altLang="en-US" sz="2000" baseline="0">
                <a:solidFill>
                  <a:srgbClr val="000066"/>
                </a:solidFill>
                <a:latin typeface="Arial" panose="020B0604020202020204" pitchFamily="34" charset="0"/>
              </a:rPr>
              <a:t>L:	chaleur latente 	[J/kg]</a:t>
            </a:r>
            <a:endParaRPr lang="en-US" altLang="en-US" sz="2000" baseline="0">
              <a:solidFill>
                <a:srgbClr val="000066"/>
              </a:solidFill>
              <a:latin typeface="Arial" panose="020B0604020202020204" pitchFamily="34" charset="0"/>
              <a:cs typeface="Arial" panose="020B0604020202020204" pitchFamily="34" charset="0"/>
            </a:endParaRPr>
          </a:p>
        </p:txBody>
      </p:sp>
      <p:pic>
        <p:nvPicPr>
          <p:cNvPr id="22565" name="Picture 110" descr="Boiling">
            <a:extLst>
              <a:ext uri="{FF2B5EF4-FFF2-40B4-BE49-F238E27FC236}">
                <a16:creationId xmlns:a16="http://schemas.microsoft.com/office/drawing/2014/main" id="{1976569E-7D84-4744-A4CB-252ADC78A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1811338"/>
            <a:ext cx="22987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6" name="Picture 111" descr="Melting">
            <a:extLst>
              <a:ext uri="{FF2B5EF4-FFF2-40B4-BE49-F238E27FC236}">
                <a16:creationId xmlns:a16="http://schemas.microsoft.com/office/drawing/2014/main" id="{0FFFBAF8-A7AD-744E-94E6-71E333D7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5" y="4121150"/>
            <a:ext cx="22971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7" name="Line 112">
            <a:extLst>
              <a:ext uri="{FF2B5EF4-FFF2-40B4-BE49-F238E27FC236}">
                <a16:creationId xmlns:a16="http://schemas.microsoft.com/office/drawing/2014/main" id="{77CB38FC-8E4A-5744-9F7C-FA3F7E697A2D}"/>
              </a:ext>
            </a:extLst>
          </p:cNvPr>
          <p:cNvSpPr>
            <a:spLocks noChangeShapeType="1"/>
          </p:cNvSpPr>
          <p:nvPr/>
        </p:nvSpPr>
        <p:spPr bwMode="auto">
          <a:xfrm rot="16200000" flipH="1">
            <a:off x="5838825" y="4114800"/>
            <a:ext cx="0" cy="126365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8" name="Line 113">
            <a:extLst>
              <a:ext uri="{FF2B5EF4-FFF2-40B4-BE49-F238E27FC236}">
                <a16:creationId xmlns:a16="http://schemas.microsoft.com/office/drawing/2014/main" id="{A0D6F481-EF6B-914B-9D19-CBEF2A2D68FF}"/>
              </a:ext>
            </a:extLst>
          </p:cNvPr>
          <p:cNvSpPr>
            <a:spLocks noChangeShapeType="1"/>
          </p:cNvSpPr>
          <p:nvPr/>
        </p:nvSpPr>
        <p:spPr bwMode="auto">
          <a:xfrm rot="16200000" flipH="1">
            <a:off x="5365750" y="2490788"/>
            <a:ext cx="0" cy="22098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Rectangle 24">
            <a:extLst>
              <a:ext uri="{FF2B5EF4-FFF2-40B4-BE49-F238E27FC236}">
                <a16:creationId xmlns:a16="http://schemas.microsoft.com/office/drawing/2014/main" id="{1D029764-6D0A-AD41-87B0-34992CA71089}"/>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B136F9DA-D9A6-72E3-7D91-8AC33E6A2F4F}"/>
                  </a:ext>
                </a:extLst>
              </p14:cNvPr>
              <p14:cNvContentPartPr/>
              <p14:nvPr/>
            </p14:nvContentPartPr>
            <p14:xfrm>
              <a:off x="1079640" y="2649960"/>
              <a:ext cx="4362480" cy="3959640"/>
            </p14:xfrm>
          </p:contentPart>
        </mc:Choice>
        <mc:Fallback>
          <p:pic>
            <p:nvPicPr>
              <p:cNvPr id="2" name="Ink 1">
                <a:extLst>
                  <a:ext uri="{FF2B5EF4-FFF2-40B4-BE49-F238E27FC236}">
                    <a16:creationId xmlns:a16="http://schemas.microsoft.com/office/drawing/2014/main" id="{B136F9DA-D9A6-72E3-7D91-8AC33E6A2F4F}"/>
                  </a:ext>
                </a:extLst>
              </p:cNvPr>
              <p:cNvPicPr/>
              <p:nvPr/>
            </p:nvPicPr>
            <p:blipFill>
              <a:blip r:embed="rId6"/>
              <a:stretch>
                <a:fillRect/>
              </a:stretch>
            </p:blipFill>
            <p:spPr>
              <a:xfrm>
                <a:off x="1070280" y="2640600"/>
                <a:ext cx="4381200" cy="3978360"/>
              </a:xfrm>
              <a:prstGeom prst="rect">
                <a:avLst/>
              </a:prstGeom>
            </p:spPr>
          </p:pic>
        </mc:Fallback>
      </mc:AlternateContent>
    </p:spTree>
    <p:extLst>
      <p:ext uri="{BB962C8B-B14F-4D97-AF65-F5344CB8AC3E}">
        <p14:creationId xmlns:p14="http://schemas.microsoft.com/office/powerpoint/2010/main" val="13155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4">
            <a:extLst>
              <a:ext uri="{FF2B5EF4-FFF2-40B4-BE49-F238E27FC236}">
                <a16:creationId xmlns:a16="http://schemas.microsoft.com/office/drawing/2014/main" id="{D6614D0E-5139-4ACD-A2B4-2C742686F795}"/>
              </a:ext>
            </a:extLst>
          </p:cNvPr>
          <p:cNvSpPr>
            <a:spLocks noChangeArrowheads="1"/>
          </p:cNvSpPr>
          <p:nvPr/>
        </p:nvSpPr>
        <p:spPr bwMode="auto">
          <a:xfrm>
            <a:off x="560388" y="4826000"/>
            <a:ext cx="9001125" cy="1698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baseline="0">
                <a:solidFill>
                  <a:srgbClr val="000066"/>
                </a:solidFill>
                <a:latin typeface="Arial" panose="020B0604020202020204" pitchFamily="34" charset="0"/>
              </a:rPr>
              <a:t>De nombreux matériaux naturels organiques (végétaux, coton,.. ) ont comme base la cellulose (&gt; 50% biomasse). Nous allons plutôt regarder les </a:t>
            </a:r>
            <a:r>
              <a:rPr lang="fr-FR" altLang="en-US" b="1" baseline="0">
                <a:solidFill>
                  <a:srgbClr val="CC0000"/>
                </a:solidFill>
                <a:latin typeface="Arial" panose="020B0604020202020204" pitchFamily="34" charset="0"/>
              </a:rPr>
              <a:t>matériaux organiques synthétiques</a:t>
            </a:r>
            <a:r>
              <a:rPr lang="fr-FR" altLang="en-US" baseline="0">
                <a:solidFill>
                  <a:srgbClr val="000066"/>
                </a:solidFill>
                <a:latin typeface="Arial" panose="020B0604020202020204" pitchFamily="34" charset="0"/>
              </a:rPr>
              <a:t>, le principe de construction restant le même</a:t>
            </a:r>
            <a:endParaRPr lang="fr-CH" altLang="en-US" sz="2000" b="1" baseline="0">
              <a:solidFill>
                <a:srgbClr val="CC0000"/>
              </a:solidFill>
              <a:latin typeface="Arial" panose="020B0604020202020204" pitchFamily="34" charset="0"/>
            </a:endParaRPr>
          </a:p>
        </p:txBody>
      </p:sp>
      <p:sp>
        <p:nvSpPr>
          <p:cNvPr id="35842" name="Rectangle 3">
            <a:extLst>
              <a:ext uri="{FF2B5EF4-FFF2-40B4-BE49-F238E27FC236}">
                <a16:creationId xmlns:a16="http://schemas.microsoft.com/office/drawing/2014/main" id="{DE99B9E4-B96B-453B-90FB-4EAB7B8CBE5E}"/>
              </a:ext>
            </a:extLst>
          </p:cNvPr>
          <p:cNvSpPr>
            <a:spLocks noChangeArrowheads="1"/>
          </p:cNvSpPr>
          <p:nvPr/>
        </p:nvSpPr>
        <p:spPr bwMode="auto">
          <a:xfrm>
            <a:off x="560388" y="879475"/>
            <a:ext cx="9001125"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baseline="0">
                <a:solidFill>
                  <a:srgbClr val="000066"/>
                </a:solidFill>
                <a:latin typeface="Arial" panose="020B0604020202020204" pitchFamily="34" charset="0"/>
              </a:rPr>
              <a:t>La lignine et la cellulose sont en fait des </a:t>
            </a:r>
            <a:r>
              <a:rPr lang="fr-FR" altLang="en-US" b="1" baseline="0">
                <a:solidFill>
                  <a:srgbClr val="CC0000"/>
                </a:solidFill>
                <a:latin typeface="Arial" panose="020B0604020202020204" pitchFamily="34" charset="0"/>
              </a:rPr>
              <a:t>polymères</a:t>
            </a:r>
            <a:r>
              <a:rPr lang="fr-FR" altLang="en-US" baseline="0">
                <a:solidFill>
                  <a:srgbClr val="000066"/>
                </a:solidFill>
                <a:latin typeface="Arial" panose="020B0604020202020204" pitchFamily="34" charset="0"/>
              </a:rPr>
              <a:t> naturels, c</a:t>
            </a:r>
            <a:r>
              <a:rPr lang="ja-JP" altLang="fr-FR" baseline="0">
                <a:solidFill>
                  <a:srgbClr val="000066"/>
                </a:solidFill>
                <a:latin typeface="Arial" panose="020B0604020202020204" pitchFamily="34" charset="0"/>
              </a:rPr>
              <a:t>’</a:t>
            </a:r>
            <a:r>
              <a:rPr lang="fr-FR" altLang="ja-JP" baseline="0">
                <a:solidFill>
                  <a:srgbClr val="000066"/>
                </a:solidFill>
                <a:latin typeface="Arial" panose="020B0604020202020204" pitchFamily="34" charset="0"/>
              </a:rPr>
              <a:t>est-à-dire de longues chaînes répétant un </a:t>
            </a:r>
            <a:r>
              <a:rPr lang="fr-FR" altLang="ja-JP" b="1" baseline="0">
                <a:solidFill>
                  <a:srgbClr val="CC0000"/>
                </a:solidFill>
                <a:latin typeface="Arial" panose="020B0604020202020204" pitchFamily="34" charset="0"/>
              </a:rPr>
              <a:t>motif de base</a:t>
            </a:r>
            <a:r>
              <a:rPr lang="fr-FR" altLang="ja-JP" baseline="0">
                <a:solidFill>
                  <a:srgbClr val="000066"/>
                </a:solidFill>
                <a:latin typeface="Arial" panose="020B0604020202020204" pitchFamily="34" charset="0"/>
              </a:rPr>
              <a:t>.</a:t>
            </a:r>
            <a:endParaRPr lang="fr-CH" altLang="en-US" sz="2000" b="1" baseline="0">
              <a:solidFill>
                <a:srgbClr val="CC0000"/>
              </a:solidFill>
              <a:latin typeface="Arial" panose="020B0604020202020204" pitchFamily="34" charset="0"/>
            </a:endParaRPr>
          </a:p>
        </p:txBody>
      </p:sp>
      <p:sp>
        <p:nvSpPr>
          <p:cNvPr id="35843" name="Rectangle 4">
            <a:extLst>
              <a:ext uri="{FF2B5EF4-FFF2-40B4-BE49-F238E27FC236}">
                <a16:creationId xmlns:a16="http://schemas.microsoft.com/office/drawing/2014/main" id="{6D01449F-E6B6-4B67-A362-472D316FB907}"/>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35844" name="Rectangle 13">
            <a:extLst>
              <a:ext uri="{FF2B5EF4-FFF2-40B4-BE49-F238E27FC236}">
                <a16:creationId xmlns:a16="http://schemas.microsoft.com/office/drawing/2014/main" id="{5D7CDD1F-6203-4B4F-B82B-913A0E6E3553}"/>
              </a:ext>
            </a:extLst>
          </p:cNvPr>
          <p:cNvSpPr>
            <a:spLocks noChangeArrowheads="1"/>
          </p:cNvSpPr>
          <p:nvPr/>
        </p:nvSpPr>
        <p:spPr bwMode="auto">
          <a:xfrm>
            <a:off x="992188" y="2060575"/>
            <a:ext cx="13684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pPr>
            <a:r>
              <a:rPr lang="fr-CH" altLang="en-US" sz="2000" b="1" baseline="0">
                <a:solidFill>
                  <a:srgbClr val="CC0000"/>
                </a:solidFill>
                <a:latin typeface="Arial" panose="020B0604020202020204" pitchFamily="34" charset="0"/>
              </a:rPr>
              <a:t>Cellulose</a:t>
            </a:r>
            <a:endParaRPr lang="fr-CH" altLang="en-US" sz="2600" b="1">
              <a:solidFill>
                <a:srgbClr val="CC0000"/>
              </a:solidFill>
              <a:latin typeface="Arial" panose="020B0604020202020204" pitchFamily="34" charset="0"/>
            </a:endParaRPr>
          </a:p>
        </p:txBody>
      </p:sp>
      <p:pic>
        <p:nvPicPr>
          <p:cNvPr id="35845" name="Picture 9" descr="\\dmx-nt-server\dmx-serveur\LSMX\Temp-LSMX-Transfer\IntroMX\Exercices2010Automne\test\amidon.gif">
            <a:extLst>
              <a:ext uri="{FF2B5EF4-FFF2-40B4-BE49-F238E27FC236}">
                <a16:creationId xmlns:a16="http://schemas.microsoft.com/office/drawing/2014/main" id="{9F5B38B9-1C5B-4174-A5BB-26F63966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23269">
            <a:off x="730250" y="2265363"/>
            <a:ext cx="803116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AB8594D-19D7-284D-8A49-8D12E71008F4}"/>
              </a:ext>
            </a:extLst>
          </p:cNvPr>
          <p:cNvSpPr txBox="1"/>
          <p:nvPr/>
        </p:nvSpPr>
        <p:spPr>
          <a:xfrm>
            <a:off x="14288" y="6451600"/>
            <a:ext cx="414337" cy="338138"/>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26</a:t>
            </a:r>
          </a:p>
        </p:txBody>
      </p:sp>
      <p:pic>
        <p:nvPicPr>
          <p:cNvPr id="35847" name="Picture 9" descr="http://upload.wikimedia.org/wikipedia/commons/8/87/Cellulose-Ibeta-from-xtal-2002-CM-3D-balls.png">
            <a:extLst>
              <a:ext uri="{FF2B5EF4-FFF2-40B4-BE49-F238E27FC236}">
                <a16:creationId xmlns:a16="http://schemas.microsoft.com/office/drawing/2014/main" id="{EF7096D2-EDF2-4872-85AC-EEA68A179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525" y="1614488"/>
            <a:ext cx="55848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4">
            <a:extLst>
              <a:ext uri="{FF2B5EF4-FFF2-40B4-BE49-F238E27FC236}">
                <a16:creationId xmlns:a16="http://schemas.microsoft.com/office/drawing/2014/main" id="{9035240D-A689-96C4-35FF-699F5A24838C}"/>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083534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34B41CC6-76E3-704B-89B6-D1D0BE953F8C}"/>
              </a:ext>
            </a:extLst>
          </p:cNvPr>
          <p:cNvSpPr>
            <a:spLocks noChangeArrowheads="1"/>
          </p:cNvSpPr>
          <p:nvPr/>
        </p:nvSpPr>
        <p:spPr bwMode="auto">
          <a:xfrm>
            <a:off x="3474758" y="170369"/>
            <a:ext cx="3143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dirty="0">
                <a:solidFill>
                  <a:srgbClr val="000066"/>
                </a:solidFill>
                <a:latin typeface="Arial" panose="020B0604020202020204" pitchFamily="34" charset="0"/>
              </a:rPr>
              <a:t>Chaleur </a:t>
            </a:r>
            <a:r>
              <a:rPr lang="en-GB" altLang="en-US" sz="3200" b="1" baseline="0" dirty="0" err="1">
                <a:solidFill>
                  <a:srgbClr val="000066"/>
                </a:solidFill>
                <a:latin typeface="Arial" panose="020B0604020202020204" pitchFamily="34" charset="0"/>
              </a:rPr>
              <a:t>latente</a:t>
            </a:r>
            <a:endParaRPr lang="fr-FR" altLang="en-US" b="1" baseline="0" dirty="0">
              <a:solidFill>
                <a:srgbClr val="000066"/>
              </a:solidFill>
              <a:latin typeface="Arial" panose="020B0604020202020204" pitchFamily="34" charset="0"/>
            </a:endParaRPr>
          </a:p>
        </p:txBody>
      </p:sp>
      <p:sp>
        <p:nvSpPr>
          <p:cNvPr id="20482" name="Rectangle 4">
            <a:extLst>
              <a:ext uri="{FF2B5EF4-FFF2-40B4-BE49-F238E27FC236}">
                <a16:creationId xmlns:a16="http://schemas.microsoft.com/office/drawing/2014/main" id="{22AD828C-DC96-144A-A6BE-C0FC00507176}"/>
              </a:ext>
            </a:extLst>
          </p:cNvPr>
          <p:cNvSpPr>
            <a:spLocks noChangeArrowheads="1"/>
          </p:cNvSpPr>
          <p:nvPr/>
        </p:nvSpPr>
        <p:spPr bwMode="auto">
          <a:xfrm>
            <a:off x="344488" y="836613"/>
            <a:ext cx="928846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5000"/>
              </a:spcBef>
            </a:pPr>
            <a:r>
              <a:rPr lang="fr-CH" altLang="en-US" sz="2200" baseline="0">
                <a:solidFill>
                  <a:srgbClr val="000066"/>
                </a:solidFill>
                <a:latin typeface="Arial" panose="020B0604020202020204" pitchFamily="34" charset="0"/>
              </a:rPr>
              <a:t>Lors du passage de l’état solide à l’état liquide, il y a </a:t>
            </a:r>
            <a:r>
              <a:rPr lang="fr-CH" altLang="en-US" sz="2200" b="1" baseline="0">
                <a:solidFill>
                  <a:srgbClr val="CC0000"/>
                </a:solidFill>
                <a:latin typeface="Arial" panose="020B0604020202020204" pitchFamily="34" charset="0"/>
              </a:rPr>
              <a:t>perte de l’ordre à longue distance</a:t>
            </a:r>
            <a:r>
              <a:rPr lang="fr-CH" altLang="en-US" sz="2200" baseline="0">
                <a:solidFill>
                  <a:srgbClr val="000066"/>
                </a:solidFill>
                <a:latin typeface="Arial" panose="020B0604020202020204" pitchFamily="34" charset="0"/>
              </a:rPr>
              <a:t> (</a:t>
            </a:r>
            <a:r>
              <a:rPr lang="fr-CH" altLang="en-US" sz="2200" b="1" baseline="0">
                <a:solidFill>
                  <a:srgbClr val="000066"/>
                </a:solidFill>
                <a:latin typeface="Arial" panose="020B0604020202020204" pitchFamily="34" charset="0"/>
              </a:rPr>
              <a:t>transf. entropique</a:t>
            </a:r>
            <a:r>
              <a:rPr lang="fr-CH" altLang="en-US" sz="2200" baseline="0">
                <a:solidFill>
                  <a:srgbClr val="000066"/>
                </a:solidFill>
                <a:latin typeface="Arial" panose="020B0604020202020204" pitchFamily="34" charset="0"/>
              </a:rPr>
              <a:t>), mais la distance interatomique moyenne </a:t>
            </a:r>
            <a:r>
              <a:rPr lang="fr-CH" altLang="en-US" sz="2200" baseline="0">
                <a:solidFill>
                  <a:srgbClr val="000066"/>
                </a:solidFill>
                <a:latin typeface="Arial" panose="020B0604020202020204" pitchFamily="34" charset="0"/>
                <a:sym typeface="Symbol" pitchFamily="2" charset="2"/>
              </a:rPr>
              <a:t>r</a:t>
            </a:r>
            <a:r>
              <a:rPr lang="fr-CH" altLang="en-US" sz="2200" baseline="0">
                <a:solidFill>
                  <a:srgbClr val="000066"/>
                </a:solidFill>
                <a:latin typeface="Arial" panose="020B0604020202020204" pitchFamily="34" charset="0"/>
              </a:rPr>
              <a:t> </a:t>
            </a:r>
            <a:r>
              <a:rPr lang="fr-CH" altLang="en-US" sz="2200" baseline="0">
                <a:solidFill>
                  <a:srgbClr val="000066"/>
                </a:solidFill>
                <a:latin typeface="Arial" panose="020B0604020202020204" pitchFamily="34" charset="0"/>
                <a:sym typeface="Symbol" pitchFamily="2" charset="2"/>
              </a:rPr>
              <a:t> r</a:t>
            </a:r>
            <a:r>
              <a:rPr lang="fr-CH" altLang="en-US" sz="2200">
                <a:solidFill>
                  <a:srgbClr val="000066"/>
                </a:solidFill>
                <a:latin typeface="Arial" panose="020B0604020202020204" pitchFamily="34" charset="0"/>
                <a:sym typeface="Symbol" pitchFamily="2" charset="2"/>
              </a:rPr>
              <a:t>0</a:t>
            </a:r>
            <a:r>
              <a:rPr lang="fr-CH" altLang="en-US" sz="2200" baseline="0">
                <a:solidFill>
                  <a:srgbClr val="000066"/>
                </a:solidFill>
                <a:latin typeface="Arial" panose="020B0604020202020204" pitchFamily="34" charset="0"/>
              </a:rPr>
              <a:t>. Le passage de l’état liquide à l’état gazeux est tel que </a:t>
            </a:r>
            <a:r>
              <a:rPr lang="fr-CH" altLang="en-US" sz="2200" baseline="0">
                <a:solidFill>
                  <a:srgbClr val="000066"/>
                </a:solidFill>
                <a:latin typeface="Arial" panose="020B0604020202020204" pitchFamily="34" charset="0"/>
                <a:sym typeface="Symbol" pitchFamily="2" charset="2"/>
              </a:rPr>
              <a:t>r</a:t>
            </a:r>
            <a:r>
              <a:rPr lang="fr-CH" altLang="en-US" sz="2200" baseline="0">
                <a:solidFill>
                  <a:srgbClr val="000066"/>
                </a:solidFill>
                <a:latin typeface="Arial" panose="020B0604020202020204" pitchFamily="34" charset="0"/>
              </a:rPr>
              <a:t> </a:t>
            </a:r>
            <a:r>
              <a:rPr lang="fr-CH" altLang="en-US" sz="2200" baseline="0">
                <a:solidFill>
                  <a:srgbClr val="000066"/>
                </a:solidFill>
                <a:latin typeface="Arial" panose="020B0604020202020204" pitchFamily="34" charset="0"/>
                <a:sym typeface="Symbol" pitchFamily="2" charset="2"/>
              </a:rPr>
              <a:t> 10r</a:t>
            </a:r>
            <a:r>
              <a:rPr lang="fr-CH" altLang="en-US" sz="2200">
                <a:solidFill>
                  <a:srgbClr val="000066"/>
                </a:solidFill>
                <a:latin typeface="Arial" panose="020B0604020202020204" pitchFamily="34" charset="0"/>
                <a:sym typeface="Symbol" pitchFamily="2" charset="2"/>
              </a:rPr>
              <a:t>0 </a:t>
            </a:r>
            <a:r>
              <a:rPr lang="fr-CH" altLang="en-US" sz="2200" baseline="0">
                <a:solidFill>
                  <a:srgbClr val="000066"/>
                </a:solidFill>
                <a:latin typeface="Arial" panose="020B0604020202020204" pitchFamily="34" charset="0"/>
                <a:sym typeface="Symbol" pitchFamily="2" charset="2"/>
              </a:rPr>
              <a:t>(</a:t>
            </a:r>
            <a:r>
              <a:rPr lang="fr-CH" altLang="en-US" sz="2200" b="1" baseline="0">
                <a:solidFill>
                  <a:srgbClr val="000066"/>
                </a:solidFill>
                <a:latin typeface="Arial" panose="020B0604020202020204" pitchFamily="34" charset="0"/>
                <a:sym typeface="Symbol" pitchFamily="2" charset="2"/>
              </a:rPr>
              <a:t>transf. enthalpique</a:t>
            </a:r>
            <a:r>
              <a:rPr lang="fr-CH" altLang="en-US" sz="2200" baseline="0">
                <a:solidFill>
                  <a:srgbClr val="000066"/>
                </a:solidFill>
                <a:latin typeface="Arial" panose="020B0604020202020204" pitchFamily="34" charset="0"/>
                <a:sym typeface="Symbol" pitchFamily="2" charset="2"/>
              </a:rPr>
              <a:t>).</a:t>
            </a:r>
            <a:endParaRPr lang="fr-CH" altLang="en-US" sz="2200">
              <a:solidFill>
                <a:srgbClr val="000066"/>
              </a:solidFill>
              <a:latin typeface="Arial" panose="020B0604020202020204" pitchFamily="34" charset="0"/>
              <a:sym typeface="Symbol" pitchFamily="2" charset="2"/>
            </a:endParaRPr>
          </a:p>
        </p:txBody>
      </p:sp>
      <p:sp>
        <p:nvSpPr>
          <p:cNvPr id="20483" name="Rectangle 7">
            <a:extLst>
              <a:ext uri="{FF2B5EF4-FFF2-40B4-BE49-F238E27FC236}">
                <a16:creationId xmlns:a16="http://schemas.microsoft.com/office/drawing/2014/main" id="{F384F206-DE25-8549-B1FD-4F1DEBC9DAD0}"/>
              </a:ext>
            </a:extLst>
          </p:cNvPr>
          <p:cNvSpPr>
            <a:spLocks noChangeArrowheads="1"/>
          </p:cNvSpPr>
          <p:nvPr/>
        </p:nvSpPr>
        <p:spPr bwMode="auto">
          <a:xfrm>
            <a:off x="684213" y="4932363"/>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20000"/>
              </a:spcBef>
            </a:pPr>
            <a:r>
              <a:rPr lang="fr-CH" altLang="en-US" b="1" baseline="0">
                <a:solidFill>
                  <a:srgbClr val="000066"/>
                </a:solidFill>
                <a:latin typeface="Arial" panose="020B0604020202020204" pitchFamily="34" charset="0"/>
              </a:rPr>
              <a:t>Solide</a:t>
            </a:r>
          </a:p>
        </p:txBody>
      </p:sp>
      <p:grpSp>
        <p:nvGrpSpPr>
          <p:cNvPr id="20484" name="Group 8">
            <a:extLst>
              <a:ext uri="{FF2B5EF4-FFF2-40B4-BE49-F238E27FC236}">
                <a16:creationId xmlns:a16="http://schemas.microsoft.com/office/drawing/2014/main" id="{F812235D-F40A-FF4E-9C1A-9363354D697D}"/>
              </a:ext>
            </a:extLst>
          </p:cNvPr>
          <p:cNvGrpSpPr>
            <a:grpSpLocks/>
          </p:cNvGrpSpPr>
          <p:nvPr/>
        </p:nvGrpSpPr>
        <p:grpSpPr bwMode="auto">
          <a:xfrm rot="5400000">
            <a:off x="462757" y="2834481"/>
            <a:ext cx="412750" cy="303213"/>
            <a:chOff x="846" y="3521"/>
            <a:chExt cx="698" cy="181"/>
          </a:xfrm>
        </p:grpSpPr>
        <p:sp>
          <p:nvSpPr>
            <p:cNvPr id="20762" name="Line 9">
              <a:extLst>
                <a:ext uri="{FF2B5EF4-FFF2-40B4-BE49-F238E27FC236}">
                  <a16:creationId xmlns:a16="http://schemas.microsoft.com/office/drawing/2014/main" id="{4112CF38-DE5F-B04D-A966-7307F918CBF5}"/>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3" name="Line 10">
              <a:extLst>
                <a:ext uri="{FF2B5EF4-FFF2-40B4-BE49-F238E27FC236}">
                  <a16:creationId xmlns:a16="http://schemas.microsoft.com/office/drawing/2014/main" id="{46D3D097-2E13-C443-BBE7-47BCF0A0FE6D}"/>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4" name="Line 11">
              <a:extLst>
                <a:ext uri="{FF2B5EF4-FFF2-40B4-BE49-F238E27FC236}">
                  <a16:creationId xmlns:a16="http://schemas.microsoft.com/office/drawing/2014/main" id="{52C9A217-B503-9F40-AD4D-5ACD9885036D}"/>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5" name="Line 12">
              <a:extLst>
                <a:ext uri="{FF2B5EF4-FFF2-40B4-BE49-F238E27FC236}">
                  <a16:creationId xmlns:a16="http://schemas.microsoft.com/office/drawing/2014/main" id="{6388604C-8BF9-4A49-BD73-E65472B734BC}"/>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6" name="Line 13">
              <a:extLst>
                <a:ext uri="{FF2B5EF4-FFF2-40B4-BE49-F238E27FC236}">
                  <a16:creationId xmlns:a16="http://schemas.microsoft.com/office/drawing/2014/main" id="{DA59FA23-52BE-9A45-BC9F-73EED4A84249}"/>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7" name="Line 14">
              <a:extLst>
                <a:ext uri="{FF2B5EF4-FFF2-40B4-BE49-F238E27FC236}">
                  <a16:creationId xmlns:a16="http://schemas.microsoft.com/office/drawing/2014/main" id="{C6B13938-C38E-3D40-ACB1-D0F816C5D635}"/>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8" name="Line 15">
              <a:extLst>
                <a:ext uri="{FF2B5EF4-FFF2-40B4-BE49-F238E27FC236}">
                  <a16:creationId xmlns:a16="http://schemas.microsoft.com/office/drawing/2014/main" id="{E3765A6B-FC6C-F84D-8BDE-0D03F94DAC0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9" name="Line 16">
              <a:extLst>
                <a:ext uri="{FF2B5EF4-FFF2-40B4-BE49-F238E27FC236}">
                  <a16:creationId xmlns:a16="http://schemas.microsoft.com/office/drawing/2014/main" id="{53435261-0455-4B4D-BBAA-B6AE460F4F74}"/>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70" name="Line 17">
              <a:extLst>
                <a:ext uri="{FF2B5EF4-FFF2-40B4-BE49-F238E27FC236}">
                  <a16:creationId xmlns:a16="http://schemas.microsoft.com/office/drawing/2014/main" id="{2DB8EB4E-2048-1C49-9B09-CF1611DC7B28}"/>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85" name="Group 18">
            <a:extLst>
              <a:ext uri="{FF2B5EF4-FFF2-40B4-BE49-F238E27FC236}">
                <a16:creationId xmlns:a16="http://schemas.microsoft.com/office/drawing/2014/main" id="{7CA6C1DC-4640-3647-9098-46B720C2EB4A}"/>
              </a:ext>
            </a:extLst>
          </p:cNvPr>
          <p:cNvGrpSpPr>
            <a:grpSpLocks/>
          </p:cNvGrpSpPr>
          <p:nvPr/>
        </p:nvGrpSpPr>
        <p:grpSpPr bwMode="auto">
          <a:xfrm rot="5400000">
            <a:off x="465932" y="3450431"/>
            <a:ext cx="412750" cy="303213"/>
            <a:chOff x="846" y="3521"/>
            <a:chExt cx="698" cy="181"/>
          </a:xfrm>
        </p:grpSpPr>
        <p:sp>
          <p:nvSpPr>
            <p:cNvPr id="20753" name="Line 19">
              <a:extLst>
                <a:ext uri="{FF2B5EF4-FFF2-40B4-BE49-F238E27FC236}">
                  <a16:creationId xmlns:a16="http://schemas.microsoft.com/office/drawing/2014/main" id="{0F0FFC3A-0D0E-C246-A494-6402F4E21046}"/>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4" name="Line 20">
              <a:extLst>
                <a:ext uri="{FF2B5EF4-FFF2-40B4-BE49-F238E27FC236}">
                  <a16:creationId xmlns:a16="http://schemas.microsoft.com/office/drawing/2014/main" id="{91C174AB-9EDE-F44E-9DA6-CF6D25F24857}"/>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5" name="Line 21">
              <a:extLst>
                <a:ext uri="{FF2B5EF4-FFF2-40B4-BE49-F238E27FC236}">
                  <a16:creationId xmlns:a16="http://schemas.microsoft.com/office/drawing/2014/main" id="{C25967F7-C007-5D48-95EB-6E866448DB83}"/>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6" name="Line 22">
              <a:extLst>
                <a:ext uri="{FF2B5EF4-FFF2-40B4-BE49-F238E27FC236}">
                  <a16:creationId xmlns:a16="http://schemas.microsoft.com/office/drawing/2014/main" id="{DBF74120-FB27-D644-B64C-C15F741198FC}"/>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7" name="Line 23">
              <a:extLst>
                <a:ext uri="{FF2B5EF4-FFF2-40B4-BE49-F238E27FC236}">
                  <a16:creationId xmlns:a16="http://schemas.microsoft.com/office/drawing/2014/main" id="{1804BB05-9EF1-944D-8BA1-90DA9ED0D5AB}"/>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8" name="Line 24">
              <a:extLst>
                <a:ext uri="{FF2B5EF4-FFF2-40B4-BE49-F238E27FC236}">
                  <a16:creationId xmlns:a16="http://schemas.microsoft.com/office/drawing/2014/main" id="{5A8213D6-1A20-C243-906A-068F6CA6C10E}"/>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9" name="Line 25">
              <a:extLst>
                <a:ext uri="{FF2B5EF4-FFF2-40B4-BE49-F238E27FC236}">
                  <a16:creationId xmlns:a16="http://schemas.microsoft.com/office/drawing/2014/main" id="{FED3295A-098E-EC48-8271-FEE4B2F0B57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0" name="Line 26">
              <a:extLst>
                <a:ext uri="{FF2B5EF4-FFF2-40B4-BE49-F238E27FC236}">
                  <a16:creationId xmlns:a16="http://schemas.microsoft.com/office/drawing/2014/main" id="{F4FFFA50-15A9-B74E-89BF-5E9F8B669A43}"/>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61" name="Line 27">
              <a:extLst>
                <a:ext uri="{FF2B5EF4-FFF2-40B4-BE49-F238E27FC236}">
                  <a16:creationId xmlns:a16="http://schemas.microsoft.com/office/drawing/2014/main" id="{32108494-E311-3F47-819B-B9EEC3E6D0C4}"/>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86" name="Group 28">
            <a:extLst>
              <a:ext uri="{FF2B5EF4-FFF2-40B4-BE49-F238E27FC236}">
                <a16:creationId xmlns:a16="http://schemas.microsoft.com/office/drawing/2014/main" id="{6A2D73CA-2F78-0143-9944-539B3A9A5AFA}"/>
              </a:ext>
            </a:extLst>
          </p:cNvPr>
          <p:cNvGrpSpPr>
            <a:grpSpLocks/>
          </p:cNvGrpSpPr>
          <p:nvPr/>
        </p:nvGrpSpPr>
        <p:grpSpPr bwMode="auto">
          <a:xfrm rot="5400000">
            <a:off x="475457" y="4066381"/>
            <a:ext cx="412750" cy="303213"/>
            <a:chOff x="846" y="3521"/>
            <a:chExt cx="698" cy="181"/>
          </a:xfrm>
        </p:grpSpPr>
        <p:sp>
          <p:nvSpPr>
            <p:cNvPr id="20744" name="Line 29">
              <a:extLst>
                <a:ext uri="{FF2B5EF4-FFF2-40B4-BE49-F238E27FC236}">
                  <a16:creationId xmlns:a16="http://schemas.microsoft.com/office/drawing/2014/main" id="{D1D05471-FE13-F54A-8DA5-1C9449120F4C}"/>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5" name="Line 30">
              <a:extLst>
                <a:ext uri="{FF2B5EF4-FFF2-40B4-BE49-F238E27FC236}">
                  <a16:creationId xmlns:a16="http://schemas.microsoft.com/office/drawing/2014/main" id="{6137C5F1-9B40-1243-8093-F4B32DB66356}"/>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6" name="Line 31">
              <a:extLst>
                <a:ext uri="{FF2B5EF4-FFF2-40B4-BE49-F238E27FC236}">
                  <a16:creationId xmlns:a16="http://schemas.microsoft.com/office/drawing/2014/main" id="{BFF75D17-0D04-D147-BF48-74772AA7486B}"/>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7" name="Line 32">
              <a:extLst>
                <a:ext uri="{FF2B5EF4-FFF2-40B4-BE49-F238E27FC236}">
                  <a16:creationId xmlns:a16="http://schemas.microsoft.com/office/drawing/2014/main" id="{03DC4A87-F4A9-AB4F-9063-4998F9DE05DD}"/>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8" name="Line 33">
              <a:extLst>
                <a:ext uri="{FF2B5EF4-FFF2-40B4-BE49-F238E27FC236}">
                  <a16:creationId xmlns:a16="http://schemas.microsoft.com/office/drawing/2014/main" id="{E4C35A41-4F82-224C-806D-60528BDA5B01}"/>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9" name="Line 34">
              <a:extLst>
                <a:ext uri="{FF2B5EF4-FFF2-40B4-BE49-F238E27FC236}">
                  <a16:creationId xmlns:a16="http://schemas.microsoft.com/office/drawing/2014/main" id="{9306F597-7DBF-9043-A271-9BBDB650B660}"/>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0" name="Line 35">
              <a:extLst>
                <a:ext uri="{FF2B5EF4-FFF2-40B4-BE49-F238E27FC236}">
                  <a16:creationId xmlns:a16="http://schemas.microsoft.com/office/drawing/2014/main" id="{63F62B21-FBC3-774A-8F1B-7ECEBC62D599}"/>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1" name="Line 36">
              <a:extLst>
                <a:ext uri="{FF2B5EF4-FFF2-40B4-BE49-F238E27FC236}">
                  <a16:creationId xmlns:a16="http://schemas.microsoft.com/office/drawing/2014/main" id="{E039F3CF-187B-034B-8D7A-7309AA79DCBD}"/>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52" name="Line 37">
              <a:extLst>
                <a:ext uri="{FF2B5EF4-FFF2-40B4-BE49-F238E27FC236}">
                  <a16:creationId xmlns:a16="http://schemas.microsoft.com/office/drawing/2014/main" id="{3583AC9E-D0D2-E24B-9FFC-76D2EAB2970E}"/>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87" name="Group 38">
            <a:extLst>
              <a:ext uri="{FF2B5EF4-FFF2-40B4-BE49-F238E27FC236}">
                <a16:creationId xmlns:a16="http://schemas.microsoft.com/office/drawing/2014/main" id="{9CD39C71-C4BA-B245-95CD-F9E3AE226A03}"/>
              </a:ext>
            </a:extLst>
          </p:cNvPr>
          <p:cNvGrpSpPr>
            <a:grpSpLocks/>
          </p:cNvGrpSpPr>
          <p:nvPr/>
        </p:nvGrpSpPr>
        <p:grpSpPr bwMode="auto">
          <a:xfrm>
            <a:off x="2130425" y="2525713"/>
            <a:ext cx="412750" cy="303212"/>
            <a:chOff x="846" y="3521"/>
            <a:chExt cx="698" cy="181"/>
          </a:xfrm>
        </p:grpSpPr>
        <p:sp>
          <p:nvSpPr>
            <p:cNvPr id="20735" name="Line 39">
              <a:extLst>
                <a:ext uri="{FF2B5EF4-FFF2-40B4-BE49-F238E27FC236}">
                  <a16:creationId xmlns:a16="http://schemas.microsoft.com/office/drawing/2014/main" id="{B585D7C0-D5E1-0643-8DAB-16FB2EC67146}"/>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6" name="Line 40">
              <a:extLst>
                <a:ext uri="{FF2B5EF4-FFF2-40B4-BE49-F238E27FC236}">
                  <a16:creationId xmlns:a16="http://schemas.microsoft.com/office/drawing/2014/main" id="{6BF28984-AEF2-8B4F-B77A-0E119AC425BF}"/>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7" name="Line 41">
              <a:extLst>
                <a:ext uri="{FF2B5EF4-FFF2-40B4-BE49-F238E27FC236}">
                  <a16:creationId xmlns:a16="http://schemas.microsoft.com/office/drawing/2014/main" id="{3CEBBB49-2D69-2245-BD58-D89B00CEE58C}"/>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8" name="Line 42">
              <a:extLst>
                <a:ext uri="{FF2B5EF4-FFF2-40B4-BE49-F238E27FC236}">
                  <a16:creationId xmlns:a16="http://schemas.microsoft.com/office/drawing/2014/main" id="{3EBC7704-7EFA-3840-9410-D474606EB16C}"/>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9" name="Line 43">
              <a:extLst>
                <a:ext uri="{FF2B5EF4-FFF2-40B4-BE49-F238E27FC236}">
                  <a16:creationId xmlns:a16="http://schemas.microsoft.com/office/drawing/2014/main" id="{51E47D1B-698E-5243-A024-239EA5D3E9D9}"/>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0" name="Line 44">
              <a:extLst>
                <a:ext uri="{FF2B5EF4-FFF2-40B4-BE49-F238E27FC236}">
                  <a16:creationId xmlns:a16="http://schemas.microsoft.com/office/drawing/2014/main" id="{78075843-C88F-E84E-88C5-D3A6E5125896}"/>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1" name="Line 45">
              <a:extLst>
                <a:ext uri="{FF2B5EF4-FFF2-40B4-BE49-F238E27FC236}">
                  <a16:creationId xmlns:a16="http://schemas.microsoft.com/office/drawing/2014/main" id="{B94B9AFC-7459-1B48-803B-27FA9DCC060B}"/>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2" name="Line 46">
              <a:extLst>
                <a:ext uri="{FF2B5EF4-FFF2-40B4-BE49-F238E27FC236}">
                  <a16:creationId xmlns:a16="http://schemas.microsoft.com/office/drawing/2014/main" id="{49199D09-B519-CA42-AD28-67E8B7D71393}"/>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43" name="Line 47">
              <a:extLst>
                <a:ext uri="{FF2B5EF4-FFF2-40B4-BE49-F238E27FC236}">
                  <a16:creationId xmlns:a16="http://schemas.microsoft.com/office/drawing/2014/main" id="{C2C7B302-CFD0-C148-B0B9-77ECFF16F60C}"/>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88" name="Group 48">
            <a:extLst>
              <a:ext uri="{FF2B5EF4-FFF2-40B4-BE49-F238E27FC236}">
                <a16:creationId xmlns:a16="http://schemas.microsoft.com/office/drawing/2014/main" id="{7BAC136C-7B53-3745-A534-2E30EE2E64C0}"/>
              </a:ext>
            </a:extLst>
          </p:cNvPr>
          <p:cNvGrpSpPr>
            <a:grpSpLocks/>
          </p:cNvGrpSpPr>
          <p:nvPr/>
        </p:nvGrpSpPr>
        <p:grpSpPr bwMode="auto">
          <a:xfrm>
            <a:off x="2130425" y="3165475"/>
            <a:ext cx="412750" cy="303213"/>
            <a:chOff x="846" y="3521"/>
            <a:chExt cx="698" cy="181"/>
          </a:xfrm>
        </p:grpSpPr>
        <p:sp>
          <p:nvSpPr>
            <p:cNvPr id="20726" name="Line 49">
              <a:extLst>
                <a:ext uri="{FF2B5EF4-FFF2-40B4-BE49-F238E27FC236}">
                  <a16:creationId xmlns:a16="http://schemas.microsoft.com/office/drawing/2014/main" id="{EF28F759-E123-D341-8674-863E426F5C2E}"/>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7" name="Line 50">
              <a:extLst>
                <a:ext uri="{FF2B5EF4-FFF2-40B4-BE49-F238E27FC236}">
                  <a16:creationId xmlns:a16="http://schemas.microsoft.com/office/drawing/2014/main" id="{32CD0DAA-B7B9-E644-ACB6-14150FF243E2}"/>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8" name="Line 51">
              <a:extLst>
                <a:ext uri="{FF2B5EF4-FFF2-40B4-BE49-F238E27FC236}">
                  <a16:creationId xmlns:a16="http://schemas.microsoft.com/office/drawing/2014/main" id="{FC4DBA00-E249-A841-B3CA-748A5F3B780F}"/>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9" name="Line 52">
              <a:extLst>
                <a:ext uri="{FF2B5EF4-FFF2-40B4-BE49-F238E27FC236}">
                  <a16:creationId xmlns:a16="http://schemas.microsoft.com/office/drawing/2014/main" id="{BFAAB666-74E6-0E4E-AA5A-059EFBFC46AA}"/>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0" name="Line 53">
              <a:extLst>
                <a:ext uri="{FF2B5EF4-FFF2-40B4-BE49-F238E27FC236}">
                  <a16:creationId xmlns:a16="http://schemas.microsoft.com/office/drawing/2014/main" id="{7415DC68-C56B-314F-9647-FAD1B4674D88}"/>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1" name="Line 54">
              <a:extLst>
                <a:ext uri="{FF2B5EF4-FFF2-40B4-BE49-F238E27FC236}">
                  <a16:creationId xmlns:a16="http://schemas.microsoft.com/office/drawing/2014/main" id="{DC1065C0-AE74-0544-94CB-D835127DA25B}"/>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2" name="Line 55">
              <a:extLst>
                <a:ext uri="{FF2B5EF4-FFF2-40B4-BE49-F238E27FC236}">
                  <a16:creationId xmlns:a16="http://schemas.microsoft.com/office/drawing/2014/main" id="{0E8A4222-CE30-5841-A3B0-CFEAFE0CAA48}"/>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3" name="Line 56">
              <a:extLst>
                <a:ext uri="{FF2B5EF4-FFF2-40B4-BE49-F238E27FC236}">
                  <a16:creationId xmlns:a16="http://schemas.microsoft.com/office/drawing/2014/main" id="{123C09E1-238B-6C4B-9390-19A333D0D84E}"/>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34" name="Line 57">
              <a:extLst>
                <a:ext uri="{FF2B5EF4-FFF2-40B4-BE49-F238E27FC236}">
                  <a16:creationId xmlns:a16="http://schemas.microsoft.com/office/drawing/2014/main" id="{58E302D0-0999-7444-BC46-25D55711D836}"/>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89" name="Group 58">
            <a:extLst>
              <a:ext uri="{FF2B5EF4-FFF2-40B4-BE49-F238E27FC236}">
                <a16:creationId xmlns:a16="http://schemas.microsoft.com/office/drawing/2014/main" id="{2D468575-1449-1340-9CAC-FB74AB43B2EF}"/>
              </a:ext>
            </a:extLst>
          </p:cNvPr>
          <p:cNvGrpSpPr>
            <a:grpSpLocks/>
          </p:cNvGrpSpPr>
          <p:nvPr/>
        </p:nvGrpSpPr>
        <p:grpSpPr bwMode="auto">
          <a:xfrm>
            <a:off x="2130425" y="3778250"/>
            <a:ext cx="412750" cy="303213"/>
            <a:chOff x="846" y="3521"/>
            <a:chExt cx="698" cy="181"/>
          </a:xfrm>
        </p:grpSpPr>
        <p:sp>
          <p:nvSpPr>
            <p:cNvPr id="20717" name="Line 59">
              <a:extLst>
                <a:ext uri="{FF2B5EF4-FFF2-40B4-BE49-F238E27FC236}">
                  <a16:creationId xmlns:a16="http://schemas.microsoft.com/office/drawing/2014/main" id="{370EA0C7-41CE-B54B-A4F4-EF82A125E719}"/>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8" name="Line 60">
              <a:extLst>
                <a:ext uri="{FF2B5EF4-FFF2-40B4-BE49-F238E27FC236}">
                  <a16:creationId xmlns:a16="http://schemas.microsoft.com/office/drawing/2014/main" id="{E68B63BB-0E8B-9749-AAB3-A9CA3F163191}"/>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9" name="Line 61">
              <a:extLst>
                <a:ext uri="{FF2B5EF4-FFF2-40B4-BE49-F238E27FC236}">
                  <a16:creationId xmlns:a16="http://schemas.microsoft.com/office/drawing/2014/main" id="{C0F83ADA-3D64-0F46-9325-3FC6BB64780D}"/>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0" name="Line 62">
              <a:extLst>
                <a:ext uri="{FF2B5EF4-FFF2-40B4-BE49-F238E27FC236}">
                  <a16:creationId xmlns:a16="http://schemas.microsoft.com/office/drawing/2014/main" id="{F755F3D6-431B-BF45-B68F-F5D501D59CC0}"/>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1" name="Line 63">
              <a:extLst>
                <a:ext uri="{FF2B5EF4-FFF2-40B4-BE49-F238E27FC236}">
                  <a16:creationId xmlns:a16="http://schemas.microsoft.com/office/drawing/2014/main" id="{22771EE2-8588-8E40-8240-4C8EEA357855}"/>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2" name="Line 64">
              <a:extLst>
                <a:ext uri="{FF2B5EF4-FFF2-40B4-BE49-F238E27FC236}">
                  <a16:creationId xmlns:a16="http://schemas.microsoft.com/office/drawing/2014/main" id="{D7FE523B-44C3-1040-84E5-214450C6B1AB}"/>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3" name="Line 65">
              <a:extLst>
                <a:ext uri="{FF2B5EF4-FFF2-40B4-BE49-F238E27FC236}">
                  <a16:creationId xmlns:a16="http://schemas.microsoft.com/office/drawing/2014/main" id="{D3EDADB8-B8C1-4648-A9DC-7A9852CE2A0C}"/>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4" name="Line 66">
              <a:extLst>
                <a:ext uri="{FF2B5EF4-FFF2-40B4-BE49-F238E27FC236}">
                  <a16:creationId xmlns:a16="http://schemas.microsoft.com/office/drawing/2014/main" id="{0DC33125-B6BB-7F48-BC76-F55ADD5655BE}"/>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25" name="Line 67">
              <a:extLst>
                <a:ext uri="{FF2B5EF4-FFF2-40B4-BE49-F238E27FC236}">
                  <a16:creationId xmlns:a16="http://schemas.microsoft.com/office/drawing/2014/main" id="{00933754-B5CA-8F41-9D0C-B11781B0F9B1}"/>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0" name="Group 68">
            <a:extLst>
              <a:ext uri="{FF2B5EF4-FFF2-40B4-BE49-F238E27FC236}">
                <a16:creationId xmlns:a16="http://schemas.microsoft.com/office/drawing/2014/main" id="{E0C415BA-637C-A341-A957-8B0F2C269374}"/>
              </a:ext>
            </a:extLst>
          </p:cNvPr>
          <p:cNvGrpSpPr>
            <a:grpSpLocks/>
          </p:cNvGrpSpPr>
          <p:nvPr/>
        </p:nvGrpSpPr>
        <p:grpSpPr bwMode="auto">
          <a:xfrm>
            <a:off x="2130425" y="4373563"/>
            <a:ext cx="412750" cy="303212"/>
            <a:chOff x="846" y="3521"/>
            <a:chExt cx="698" cy="181"/>
          </a:xfrm>
        </p:grpSpPr>
        <p:sp>
          <p:nvSpPr>
            <p:cNvPr id="20708" name="Line 69">
              <a:extLst>
                <a:ext uri="{FF2B5EF4-FFF2-40B4-BE49-F238E27FC236}">
                  <a16:creationId xmlns:a16="http://schemas.microsoft.com/office/drawing/2014/main" id="{8A9A2F96-29A6-9940-8327-133CBB592B40}"/>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9" name="Line 70">
              <a:extLst>
                <a:ext uri="{FF2B5EF4-FFF2-40B4-BE49-F238E27FC236}">
                  <a16:creationId xmlns:a16="http://schemas.microsoft.com/office/drawing/2014/main" id="{A8A0586F-A88A-5746-9709-F393A775DF1F}"/>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0" name="Line 71">
              <a:extLst>
                <a:ext uri="{FF2B5EF4-FFF2-40B4-BE49-F238E27FC236}">
                  <a16:creationId xmlns:a16="http://schemas.microsoft.com/office/drawing/2014/main" id="{17116D75-E77A-9947-AD25-C1953A05C4DA}"/>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1" name="Line 72">
              <a:extLst>
                <a:ext uri="{FF2B5EF4-FFF2-40B4-BE49-F238E27FC236}">
                  <a16:creationId xmlns:a16="http://schemas.microsoft.com/office/drawing/2014/main" id="{00DAB235-73DC-2C43-A6C1-569A34E3FB8F}"/>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2" name="Line 73">
              <a:extLst>
                <a:ext uri="{FF2B5EF4-FFF2-40B4-BE49-F238E27FC236}">
                  <a16:creationId xmlns:a16="http://schemas.microsoft.com/office/drawing/2014/main" id="{96008560-5764-464D-96F8-AA29CFDB716E}"/>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3" name="Line 74">
              <a:extLst>
                <a:ext uri="{FF2B5EF4-FFF2-40B4-BE49-F238E27FC236}">
                  <a16:creationId xmlns:a16="http://schemas.microsoft.com/office/drawing/2014/main" id="{00E9566D-0A72-2247-8854-4C17C55E5191}"/>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4" name="Line 75">
              <a:extLst>
                <a:ext uri="{FF2B5EF4-FFF2-40B4-BE49-F238E27FC236}">
                  <a16:creationId xmlns:a16="http://schemas.microsoft.com/office/drawing/2014/main" id="{F2C21D59-5A01-B545-961B-27566ACED46A}"/>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5" name="Line 76">
              <a:extLst>
                <a:ext uri="{FF2B5EF4-FFF2-40B4-BE49-F238E27FC236}">
                  <a16:creationId xmlns:a16="http://schemas.microsoft.com/office/drawing/2014/main" id="{D78D4054-772D-3747-AAA7-6E715B3C1B8C}"/>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16" name="Line 77">
              <a:extLst>
                <a:ext uri="{FF2B5EF4-FFF2-40B4-BE49-F238E27FC236}">
                  <a16:creationId xmlns:a16="http://schemas.microsoft.com/office/drawing/2014/main" id="{131E186E-CFA2-5A47-932F-16E067166D0E}"/>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1" name="Group 78">
            <a:extLst>
              <a:ext uri="{FF2B5EF4-FFF2-40B4-BE49-F238E27FC236}">
                <a16:creationId xmlns:a16="http://schemas.microsoft.com/office/drawing/2014/main" id="{80EE9064-8377-9941-B080-1D00FA1D5181}"/>
              </a:ext>
            </a:extLst>
          </p:cNvPr>
          <p:cNvGrpSpPr>
            <a:grpSpLocks/>
          </p:cNvGrpSpPr>
          <p:nvPr/>
        </p:nvGrpSpPr>
        <p:grpSpPr bwMode="auto">
          <a:xfrm>
            <a:off x="1462088" y="2525713"/>
            <a:ext cx="412750" cy="303212"/>
            <a:chOff x="846" y="3521"/>
            <a:chExt cx="698" cy="181"/>
          </a:xfrm>
        </p:grpSpPr>
        <p:sp>
          <p:nvSpPr>
            <p:cNvPr id="20699" name="Line 79">
              <a:extLst>
                <a:ext uri="{FF2B5EF4-FFF2-40B4-BE49-F238E27FC236}">
                  <a16:creationId xmlns:a16="http://schemas.microsoft.com/office/drawing/2014/main" id="{7ED4BDFC-7C48-ED49-81FA-89569C4BC9A8}"/>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0" name="Line 80">
              <a:extLst>
                <a:ext uri="{FF2B5EF4-FFF2-40B4-BE49-F238E27FC236}">
                  <a16:creationId xmlns:a16="http://schemas.microsoft.com/office/drawing/2014/main" id="{2BBF5527-247A-7A46-987E-3A6CB8B237E3}"/>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1" name="Line 81">
              <a:extLst>
                <a:ext uri="{FF2B5EF4-FFF2-40B4-BE49-F238E27FC236}">
                  <a16:creationId xmlns:a16="http://schemas.microsoft.com/office/drawing/2014/main" id="{2F2D5308-5F35-8141-ADE7-AFD674A1C3EC}"/>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2" name="Line 82">
              <a:extLst>
                <a:ext uri="{FF2B5EF4-FFF2-40B4-BE49-F238E27FC236}">
                  <a16:creationId xmlns:a16="http://schemas.microsoft.com/office/drawing/2014/main" id="{1C5B6D4C-E72A-AB45-9FB3-7A26E31745C7}"/>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3" name="Line 83">
              <a:extLst>
                <a:ext uri="{FF2B5EF4-FFF2-40B4-BE49-F238E27FC236}">
                  <a16:creationId xmlns:a16="http://schemas.microsoft.com/office/drawing/2014/main" id="{EFF4652D-383F-1B48-93EB-13752E5527A4}"/>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4" name="Line 84">
              <a:extLst>
                <a:ext uri="{FF2B5EF4-FFF2-40B4-BE49-F238E27FC236}">
                  <a16:creationId xmlns:a16="http://schemas.microsoft.com/office/drawing/2014/main" id="{A9757061-6644-CB49-8B39-A5516853C231}"/>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5" name="Line 85">
              <a:extLst>
                <a:ext uri="{FF2B5EF4-FFF2-40B4-BE49-F238E27FC236}">
                  <a16:creationId xmlns:a16="http://schemas.microsoft.com/office/drawing/2014/main" id="{57A6D707-50A4-EC44-88BD-A0D94167E7A4}"/>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6" name="Line 86">
              <a:extLst>
                <a:ext uri="{FF2B5EF4-FFF2-40B4-BE49-F238E27FC236}">
                  <a16:creationId xmlns:a16="http://schemas.microsoft.com/office/drawing/2014/main" id="{EF36811D-0625-DE4D-B542-953265D022E2}"/>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07" name="Line 87">
              <a:extLst>
                <a:ext uri="{FF2B5EF4-FFF2-40B4-BE49-F238E27FC236}">
                  <a16:creationId xmlns:a16="http://schemas.microsoft.com/office/drawing/2014/main" id="{AD060E1C-030B-6C4D-B18C-B16EFC5C9931}"/>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2" name="Group 88">
            <a:extLst>
              <a:ext uri="{FF2B5EF4-FFF2-40B4-BE49-F238E27FC236}">
                <a16:creationId xmlns:a16="http://schemas.microsoft.com/office/drawing/2014/main" id="{9205938B-AAB9-6149-B328-83B42915156D}"/>
              </a:ext>
            </a:extLst>
          </p:cNvPr>
          <p:cNvGrpSpPr>
            <a:grpSpLocks/>
          </p:cNvGrpSpPr>
          <p:nvPr/>
        </p:nvGrpSpPr>
        <p:grpSpPr bwMode="auto">
          <a:xfrm>
            <a:off x="1462088" y="3165475"/>
            <a:ext cx="412750" cy="303213"/>
            <a:chOff x="846" y="3521"/>
            <a:chExt cx="698" cy="181"/>
          </a:xfrm>
        </p:grpSpPr>
        <p:sp>
          <p:nvSpPr>
            <p:cNvPr id="20690" name="Line 89">
              <a:extLst>
                <a:ext uri="{FF2B5EF4-FFF2-40B4-BE49-F238E27FC236}">
                  <a16:creationId xmlns:a16="http://schemas.microsoft.com/office/drawing/2014/main" id="{7F79C8EE-AE4B-D043-A66C-EB186D4D8050}"/>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1" name="Line 90">
              <a:extLst>
                <a:ext uri="{FF2B5EF4-FFF2-40B4-BE49-F238E27FC236}">
                  <a16:creationId xmlns:a16="http://schemas.microsoft.com/office/drawing/2014/main" id="{28AF041B-56D8-4841-8896-938BDECD7535}"/>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2" name="Line 91">
              <a:extLst>
                <a:ext uri="{FF2B5EF4-FFF2-40B4-BE49-F238E27FC236}">
                  <a16:creationId xmlns:a16="http://schemas.microsoft.com/office/drawing/2014/main" id="{B90C29F1-17A6-6042-BD5D-F3BFD9A22A3C}"/>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3" name="Line 92">
              <a:extLst>
                <a:ext uri="{FF2B5EF4-FFF2-40B4-BE49-F238E27FC236}">
                  <a16:creationId xmlns:a16="http://schemas.microsoft.com/office/drawing/2014/main" id="{33A7C735-D2D6-054E-B5A7-63B61E53FE19}"/>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4" name="Line 93">
              <a:extLst>
                <a:ext uri="{FF2B5EF4-FFF2-40B4-BE49-F238E27FC236}">
                  <a16:creationId xmlns:a16="http://schemas.microsoft.com/office/drawing/2014/main" id="{65EDEB8E-A4DF-A34B-BD88-D421F7EC5936}"/>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5" name="Line 94">
              <a:extLst>
                <a:ext uri="{FF2B5EF4-FFF2-40B4-BE49-F238E27FC236}">
                  <a16:creationId xmlns:a16="http://schemas.microsoft.com/office/drawing/2014/main" id="{152E878B-2E66-3146-92E2-3FCD444B4F2A}"/>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6" name="Line 95">
              <a:extLst>
                <a:ext uri="{FF2B5EF4-FFF2-40B4-BE49-F238E27FC236}">
                  <a16:creationId xmlns:a16="http://schemas.microsoft.com/office/drawing/2014/main" id="{E95A47D2-5B49-E243-8E6A-C6C36561B1A8}"/>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7" name="Line 96">
              <a:extLst>
                <a:ext uri="{FF2B5EF4-FFF2-40B4-BE49-F238E27FC236}">
                  <a16:creationId xmlns:a16="http://schemas.microsoft.com/office/drawing/2014/main" id="{087A22FD-CA25-2442-9CF3-93EEC42DC09F}"/>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98" name="Line 97">
              <a:extLst>
                <a:ext uri="{FF2B5EF4-FFF2-40B4-BE49-F238E27FC236}">
                  <a16:creationId xmlns:a16="http://schemas.microsoft.com/office/drawing/2014/main" id="{38B3B17F-8E36-C241-8211-21C3BB81AC5C}"/>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3" name="Group 98">
            <a:extLst>
              <a:ext uri="{FF2B5EF4-FFF2-40B4-BE49-F238E27FC236}">
                <a16:creationId xmlns:a16="http://schemas.microsoft.com/office/drawing/2014/main" id="{17910FAB-B32E-B14F-A2DA-C4CE442C8AF8}"/>
              </a:ext>
            </a:extLst>
          </p:cNvPr>
          <p:cNvGrpSpPr>
            <a:grpSpLocks/>
          </p:cNvGrpSpPr>
          <p:nvPr/>
        </p:nvGrpSpPr>
        <p:grpSpPr bwMode="auto">
          <a:xfrm>
            <a:off x="1462088" y="3778250"/>
            <a:ext cx="412750" cy="303213"/>
            <a:chOff x="846" y="3521"/>
            <a:chExt cx="698" cy="181"/>
          </a:xfrm>
        </p:grpSpPr>
        <p:sp>
          <p:nvSpPr>
            <p:cNvPr id="20681" name="Line 99">
              <a:extLst>
                <a:ext uri="{FF2B5EF4-FFF2-40B4-BE49-F238E27FC236}">
                  <a16:creationId xmlns:a16="http://schemas.microsoft.com/office/drawing/2014/main" id="{690809AE-B896-0C48-9513-CEB85994E49B}"/>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2" name="Line 100">
              <a:extLst>
                <a:ext uri="{FF2B5EF4-FFF2-40B4-BE49-F238E27FC236}">
                  <a16:creationId xmlns:a16="http://schemas.microsoft.com/office/drawing/2014/main" id="{908B536E-C691-3745-ACE9-9A2CD6D42616}"/>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3" name="Line 101">
              <a:extLst>
                <a:ext uri="{FF2B5EF4-FFF2-40B4-BE49-F238E27FC236}">
                  <a16:creationId xmlns:a16="http://schemas.microsoft.com/office/drawing/2014/main" id="{DD6672F8-3CBA-C94D-9199-000E2C7CEB00}"/>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4" name="Line 102">
              <a:extLst>
                <a:ext uri="{FF2B5EF4-FFF2-40B4-BE49-F238E27FC236}">
                  <a16:creationId xmlns:a16="http://schemas.microsoft.com/office/drawing/2014/main" id="{8E499DEC-E058-4B49-89FA-A124FFFBA7FE}"/>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5" name="Line 103">
              <a:extLst>
                <a:ext uri="{FF2B5EF4-FFF2-40B4-BE49-F238E27FC236}">
                  <a16:creationId xmlns:a16="http://schemas.microsoft.com/office/drawing/2014/main" id="{C85E3312-C0D7-3E4E-8FD1-9A334721C6A3}"/>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6" name="Line 104">
              <a:extLst>
                <a:ext uri="{FF2B5EF4-FFF2-40B4-BE49-F238E27FC236}">
                  <a16:creationId xmlns:a16="http://schemas.microsoft.com/office/drawing/2014/main" id="{28DBA254-6ECC-4E4C-B6B8-75A14A218BBD}"/>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7" name="Line 105">
              <a:extLst>
                <a:ext uri="{FF2B5EF4-FFF2-40B4-BE49-F238E27FC236}">
                  <a16:creationId xmlns:a16="http://schemas.microsoft.com/office/drawing/2014/main" id="{B381754A-C2ED-DB4E-8A86-91713FCFD5BC}"/>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8" name="Line 106">
              <a:extLst>
                <a:ext uri="{FF2B5EF4-FFF2-40B4-BE49-F238E27FC236}">
                  <a16:creationId xmlns:a16="http://schemas.microsoft.com/office/drawing/2014/main" id="{D7900F45-6C7C-1042-9816-A7932EDF3315}"/>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9" name="Line 107">
              <a:extLst>
                <a:ext uri="{FF2B5EF4-FFF2-40B4-BE49-F238E27FC236}">
                  <a16:creationId xmlns:a16="http://schemas.microsoft.com/office/drawing/2014/main" id="{FCBB7DF6-DFC5-2445-869F-57BD3A711C64}"/>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4" name="Group 108">
            <a:extLst>
              <a:ext uri="{FF2B5EF4-FFF2-40B4-BE49-F238E27FC236}">
                <a16:creationId xmlns:a16="http://schemas.microsoft.com/office/drawing/2014/main" id="{F2B47EF6-A394-8342-9F6C-111F10C718E4}"/>
              </a:ext>
            </a:extLst>
          </p:cNvPr>
          <p:cNvGrpSpPr>
            <a:grpSpLocks/>
          </p:cNvGrpSpPr>
          <p:nvPr/>
        </p:nvGrpSpPr>
        <p:grpSpPr bwMode="auto">
          <a:xfrm>
            <a:off x="1462088" y="4373563"/>
            <a:ext cx="412750" cy="303212"/>
            <a:chOff x="846" y="3521"/>
            <a:chExt cx="698" cy="181"/>
          </a:xfrm>
        </p:grpSpPr>
        <p:sp>
          <p:nvSpPr>
            <p:cNvPr id="20672" name="Line 109">
              <a:extLst>
                <a:ext uri="{FF2B5EF4-FFF2-40B4-BE49-F238E27FC236}">
                  <a16:creationId xmlns:a16="http://schemas.microsoft.com/office/drawing/2014/main" id="{0E1F2252-C044-C847-9406-3972F2A822B8}"/>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3" name="Line 110">
              <a:extLst>
                <a:ext uri="{FF2B5EF4-FFF2-40B4-BE49-F238E27FC236}">
                  <a16:creationId xmlns:a16="http://schemas.microsoft.com/office/drawing/2014/main" id="{B79741A5-9B84-3D40-B5C5-82EB069F9AF9}"/>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4" name="Line 111">
              <a:extLst>
                <a:ext uri="{FF2B5EF4-FFF2-40B4-BE49-F238E27FC236}">
                  <a16:creationId xmlns:a16="http://schemas.microsoft.com/office/drawing/2014/main" id="{9167F476-9671-1F48-96AD-60B3B2252891}"/>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5" name="Line 112">
              <a:extLst>
                <a:ext uri="{FF2B5EF4-FFF2-40B4-BE49-F238E27FC236}">
                  <a16:creationId xmlns:a16="http://schemas.microsoft.com/office/drawing/2014/main" id="{63FFFBB6-F785-AC4A-8028-DC654B99311C}"/>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6" name="Line 113">
              <a:extLst>
                <a:ext uri="{FF2B5EF4-FFF2-40B4-BE49-F238E27FC236}">
                  <a16:creationId xmlns:a16="http://schemas.microsoft.com/office/drawing/2014/main" id="{A4AE63C8-44BF-0C4F-868B-0AA28D926F2F}"/>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7" name="Line 114">
              <a:extLst>
                <a:ext uri="{FF2B5EF4-FFF2-40B4-BE49-F238E27FC236}">
                  <a16:creationId xmlns:a16="http://schemas.microsoft.com/office/drawing/2014/main" id="{2D42F506-71B3-7642-8350-159426F6ED48}"/>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8" name="Line 115">
              <a:extLst>
                <a:ext uri="{FF2B5EF4-FFF2-40B4-BE49-F238E27FC236}">
                  <a16:creationId xmlns:a16="http://schemas.microsoft.com/office/drawing/2014/main" id="{F2F4713F-875A-9244-88AF-C8BFE1986FFF}"/>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9" name="Line 116">
              <a:extLst>
                <a:ext uri="{FF2B5EF4-FFF2-40B4-BE49-F238E27FC236}">
                  <a16:creationId xmlns:a16="http://schemas.microsoft.com/office/drawing/2014/main" id="{BA1ABA5C-0CB3-8E40-B79C-09A1F2482DD5}"/>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80" name="Line 117">
              <a:extLst>
                <a:ext uri="{FF2B5EF4-FFF2-40B4-BE49-F238E27FC236}">
                  <a16:creationId xmlns:a16="http://schemas.microsoft.com/office/drawing/2014/main" id="{FD853B18-673E-F042-8630-5DCDE0BE0E1B}"/>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5" name="Group 118">
            <a:extLst>
              <a:ext uri="{FF2B5EF4-FFF2-40B4-BE49-F238E27FC236}">
                <a16:creationId xmlns:a16="http://schemas.microsoft.com/office/drawing/2014/main" id="{C42B703B-06B8-1049-AA52-9ADE26401553}"/>
              </a:ext>
            </a:extLst>
          </p:cNvPr>
          <p:cNvGrpSpPr>
            <a:grpSpLocks/>
          </p:cNvGrpSpPr>
          <p:nvPr/>
        </p:nvGrpSpPr>
        <p:grpSpPr bwMode="auto">
          <a:xfrm>
            <a:off x="793750" y="2525713"/>
            <a:ext cx="412750" cy="303212"/>
            <a:chOff x="846" y="3521"/>
            <a:chExt cx="698" cy="181"/>
          </a:xfrm>
        </p:grpSpPr>
        <p:sp>
          <p:nvSpPr>
            <p:cNvPr id="20663" name="Line 119">
              <a:extLst>
                <a:ext uri="{FF2B5EF4-FFF2-40B4-BE49-F238E27FC236}">
                  <a16:creationId xmlns:a16="http://schemas.microsoft.com/office/drawing/2014/main" id="{F858CB72-EF45-3C48-8991-9319607F1FBD}"/>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4" name="Line 120">
              <a:extLst>
                <a:ext uri="{FF2B5EF4-FFF2-40B4-BE49-F238E27FC236}">
                  <a16:creationId xmlns:a16="http://schemas.microsoft.com/office/drawing/2014/main" id="{9864DE03-434D-1F42-AF23-FC32F41CBB37}"/>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5" name="Line 121">
              <a:extLst>
                <a:ext uri="{FF2B5EF4-FFF2-40B4-BE49-F238E27FC236}">
                  <a16:creationId xmlns:a16="http://schemas.microsoft.com/office/drawing/2014/main" id="{98C948F8-11A9-1F43-A056-8F84E49B01BA}"/>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6" name="Line 122">
              <a:extLst>
                <a:ext uri="{FF2B5EF4-FFF2-40B4-BE49-F238E27FC236}">
                  <a16:creationId xmlns:a16="http://schemas.microsoft.com/office/drawing/2014/main" id="{8184AC36-D01E-7044-83D9-116A8EFC39B0}"/>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7" name="Line 123">
              <a:extLst>
                <a:ext uri="{FF2B5EF4-FFF2-40B4-BE49-F238E27FC236}">
                  <a16:creationId xmlns:a16="http://schemas.microsoft.com/office/drawing/2014/main" id="{0BFE9629-4958-3E44-9B8A-2AA2344EF936}"/>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8" name="Line 124">
              <a:extLst>
                <a:ext uri="{FF2B5EF4-FFF2-40B4-BE49-F238E27FC236}">
                  <a16:creationId xmlns:a16="http://schemas.microsoft.com/office/drawing/2014/main" id="{7C52EF1B-D349-DB44-A026-7BCC7E631722}"/>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9" name="Line 125">
              <a:extLst>
                <a:ext uri="{FF2B5EF4-FFF2-40B4-BE49-F238E27FC236}">
                  <a16:creationId xmlns:a16="http://schemas.microsoft.com/office/drawing/2014/main" id="{BA0F7BB7-BE41-BD47-B0F1-5210243D653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0" name="Line 126">
              <a:extLst>
                <a:ext uri="{FF2B5EF4-FFF2-40B4-BE49-F238E27FC236}">
                  <a16:creationId xmlns:a16="http://schemas.microsoft.com/office/drawing/2014/main" id="{8EDD0824-09FB-1640-957A-B59CEDE7A0CE}"/>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71" name="Line 127">
              <a:extLst>
                <a:ext uri="{FF2B5EF4-FFF2-40B4-BE49-F238E27FC236}">
                  <a16:creationId xmlns:a16="http://schemas.microsoft.com/office/drawing/2014/main" id="{88BDA1E2-285D-2541-8A99-3FF480A83905}"/>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6" name="Group 128">
            <a:extLst>
              <a:ext uri="{FF2B5EF4-FFF2-40B4-BE49-F238E27FC236}">
                <a16:creationId xmlns:a16="http://schemas.microsoft.com/office/drawing/2014/main" id="{7B351CDC-1E1F-D446-8CF8-BFDB5C1FE555}"/>
              </a:ext>
            </a:extLst>
          </p:cNvPr>
          <p:cNvGrpSpPr>
            <a:grpSpLocks/>
          </p:cNvGrpSpPr>
          <p:nvPr/>
        </p:nvGrpSpPr>
        <p:grpSpPr bwMode="auto">
          <a:xfrm>
            <a:off x="793750" y="3165475"/>
            <a:ext cx="412750" cy="303213"/>
            <a:chOff x="846" y="3521"/>
            <a:chExt cx="698" cy="181"/>
          </a:xfrm>
        </p:grpSpPr>
        <p:sp>
          <p:nvSpPr>
            <p:cNvPr id="20654" name="Line 129">
              <a:extLst>
                <a:ext uri="{FF2B5EF4-FFF2-40B4-BE49-F238E27FC236}">
                  <a16:creationId xmlns:a16="http://schemas.microsoft.com/office/drawing/2014/main" id="{3FCB9355-9430-BD4B-A8BC-9B582779CB05}"/>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5" name="Line 130">
              <a:extLst>
                <a:ext uri="{FF2B5EF4-FFF2-40B4-BE49-F238E27FC236}">
                  <a16:creationId xmlns:a16="http://schemas.microsoft.com/office/drawing/2014/main" id="{9B0A06A6-BCE1-7B42-BCF5-E04E365D37DE}"/>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6" name="Line 131">
              <a:extLst>
                <a:ext uri="{FF2B5EF4-FFF2-40B4-BE49-F238E27FC236}">
                  <a16:creationId xmlns:a16="http://schemas.microsoft.com/office/drawing/2014/main" id="{3268ED2A-0D5D-AE46-BC59-DDDAEF76AF43}"/>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7" name="Line 132">
              <a:extLst>
                <a:ext uri="{FF2B5EF4-FFF2-40B4-BE49-F238E27FC236}">
                  <a16:creationId xmlns:a16="http://schemas.microsoft.com/office/drawing/2014/main" id="{5D70825F-41DA-EE41-B06B-57C91B80981A}"/>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8" name="Line 133">
              <a:extLst>
                <a:ext uri="{FF2B5EF4-FFF2-40B4-BE49-F238E27FC236}">
                  <a16:creationId xmlns:a16="http://schemas.microsoft.com/office/drawing/2014/main" id="{A48FECF0-C828-CF45-B2D2-B6CD4354458A}"/>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9" name="Line 134">
              <a:extLst>
                <a:ext uri="{FF2B5EF4-FFF2-40B4-BE49-F238E27FC236}">
                  <a16:creationId xmlns:a16="http://schemas.microsoft.com/office/drawing/2014/main" id="{9290C62A-D319-9E46-A644-BF6DC2924104}"/>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0" name="Line 135">
              <a:extLst>
                <a:ext uri="{FF2B5EF4-FFF2-40B4-BE49-F238E27FC236}">
                  <a16:creationId xmlns:a16="http://schemas.microsoft.com/office/drawing/2014/main" id="{D3473E29-90B4-794D-AB25-6CE6873DA941}"/>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1" name="Line 136">
              <a:extLst>
                <a:ext uri="{FF2B5EF4-FFF2-40B4-BE49-F238E27FC236}">
                  <a16:creationId xmlns:a16="http://schemas.microsoft.com/office/drawing/2014/main" id="{C63F5C47-E93C-EC4E-A24C-8C336D25BAA1}"/>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62" name="Line 137">
              <a:extLst>
                <a:ext uri="{FF2B5EF4-FFF2-40B4-BE49-F238E27FC236}">
                  <a16:creationId xmlns:a16="http://schemas.microsoft.com/office/drawing/2014/main" id="{B31A670A-772B-0947-9912-F6FB6B270BFF}"/>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7" name="Group 138">
            <a:extLst>
              <a:ext uri="{FF2B5EF4-FFF2-40B4-BE49-F238E27FC236}">
                <a16:creationId xmlns:a16="http://schemas.microsoft.com/office/drawing/2014/main" id="{53072734-D11A-D44F-B48B-17D0CBB8F8B1}"/>
              </a:ext>
            </a:extLst>
          </p:cNvPr>
          <p:cNvGrpSpPr>
            <a:grpSpLocks/>
          </p:cNvGrpSpPr>
          <p:nvPr/>
        </p:nvGrpSpPr>
        <p:grpSpPr bwMode="auto">
          <a:xfrm>
            <a:off x="793750" y="3778250"/>
            <a:ext cx="412750" cy="303213"/>
            <a:chOff x="846" y="3521"/>
            <a:chExt cx="698" cy="181"/>
          </a:xfrm>
        </p:grpSpPr>
        <p:sp>
          <p:nvSpPr>
            <p:cNvPr id="20645" name="Line 139">
              <a:extLst>
                <a:ext uri="{FF2B5EF4-FFF2-40B4-BE49-F238E27FC236}">
                  <a16:creationId xmlns:a16="http://schemas.microsoft.com/office/drawing/2014/main" id="{1DEE5998-65BC-6249-B997-4C289510CC08}"/>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6" name="Line 140">
              <a:extLst>
                <a:ext uri="{FF2B5EF4-FFF2-40B4-BE49-F238E27FC236}">
                  <a16:creationId xmlns:a16="http://schemas.microsoft.com/office/drawing/2014/main" id="{A707CB77-C937-8C43-87A8-18650E194A66}"/>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7" name="Line 141">
              <a:extLst>
                <a:ext uri="{FF2B5EF4-FFF2-40B4-BE49-F238E27FC236}">
                  <a16:creationId xmlns:a16="http://schemas.microsoft.com/office/drawing/2014/main" id="{3EEFA6B7-28D9-5740-93E2-F93FF3938E5A}"/>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8" name="Line 142">
              <a:extLst>
                <a:ext uri="{FF2B5EF4-FFF2-40B4-BE49-F238E27FC236}">
                  <a16:creationId xmlns:a16="http://schemas.microsoft.com/office/drawing/2014/main" id="{8A01BDFF-33FD-0844-B67B-0669AE4BAEE9}"/>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9" name="Line 143">
              <a:extLst>
                <a:ext uri="{FF2B5EF4-FFF2-40B4-BE49-F238E27FC236}">
                  <a16:creationId xmlns:a16="http://schemas.microsoft.com/office/drawing/2014/main" id="{90F262FF-C7BC-B842-8CCD-26A605FB48C3}"/>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0" name="Line 144">
              <a:extLst>
                <a:ext uri="{FF2B5EF4-FFF2-40B4-BE49-F238E27FC236}">
                  <a16:creationId xmlns:a16="http://schemas.microsoft.com/office/drawing/2014/main" id="{62AE2237-2BF4-F04A-AA19-9168D99BE95E}"/>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1" name="Line 145">
              <a:extLst>
                <a:ext uri="{FF2B5EF4-FFF2-40B4-BE49-F238E27FC236}">
                  <a16:creationId xmlns:a16="http://schemas.microsoft.com/office/drawing/2014/main" id="{C1740B13-4782-834A-BAB7-784BFFABB3AA}"/>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2" name="Line 146">
              <a:extLst>
                <a:ext uri="{FF2B5EF4-FFF2-40B4-BE49-F238E27FC236}">
                  <a16:creationId xmlns:a16="http://schemas.microsoft.com/office/drawing/2014/main" id="{6B0BC42D-5265-8247-90A1-373528DC8C8A}"/>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53" name="Line 147">
              <a:extLst>
                <a:ext uri="{FF2B5EF4-FFF2-40B4-BE49-F238E27FC236}">
                  <a16:creationId xmlns:a16="http://schemas.microsoft.com/office/drawing/2014/main" id="{AE2FCFCC-BEE8-9148-B7CA-F4E14BC2D72D}"/>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8" name="Group 148">
            <a:extLst>
              <a:ext uri="{FF2B5EF4-FFF2-40B4-BE49-F238E27FC236}">
                <a16:creationId xmlns:a16="http://schemas.microsoft.com/office/drawing/2014/main" id="{B3D11771-0C81-7B45-AC0B-4C3CC5D87A33}"/>
              </a:ext>
            </a:extLst>
          </p:cNvPr>
          <p:cNvGrpSpPr>
            <a:grpSpLocks/>
          </p:cNvGrpSpPr>
          <p:nvPr/>
        </p:nvGrpSpPr>
        <p:grpSpPr bwMode="auto">
          <a:xfrm>
            <a:off x="793750" y="4373563"/>
            <a:ext cx="412750" cy="303212"/>
            <a:chOff x="846" y="3521"/>
            <a:chExt cx="698" cy="181"/>
          </a:xfrm>
        </p:grpSpPr>
        <p:sp>
          <p:nvSpPr>
            <p:cNvPr id="20636" name="Line 149">
              <a:extLst>
                <a:ext uri="{FF2B5EF4-FFF2-40B4-BE49-F238E27FC236}">
                  <a16:creationId xmlns:a16="http://schemas.microsoft.com/office/drawing/2014/main" id="{534D303E-62C5-7646-A7B0-05000341219D}"/>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7" name="Line 150">
              <a:extLst>
                <a:ext uri="{FF2B5EF4-FFF2-40B4-BE49-F238E27FC236}">
                  <a16:creationId xmlns:a16="http://schemas.microsoft.com/office/drawing/2014/main" id="{1DFD8B8B-97F4-504A-8911-13A72259276B}"/>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8" name="Line 151">
              <a:extLst>
                <a:ext uri="{FF2B5EF4-FFF2-40B4-BE49-F238E27FC236}">
                  <a16:creationId xmlns:a16="http://schemas.microsoft.com/office/drawing/2014/main" id="{0C08B337-0509-274B-983C-EE3250DFA77A}"/>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9" name="Line 152">
              <a:extLst>
                <a:ext uri="{FF2B5EF4-FFF2-40B4-BE49-F238E27FC236}">
                  <a16:creationId xmlns:a16="http://schemas.microsoft.com/office/drawing/2014/main" id="{3000EDE5-23A9-9849-A0B5-FE029E9A4CED}"/>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0" name="Line 153">
              <a:extLst>
                <a:ext uri="{FF2B5EF4-FFF2-40B4-BE49-F238E27FC236}">
                  <a16:creationId xmlns:a16="http://schemas.microsoft.com/office/drawing/2014/main" id="{93C76EE7-CCF1-2940-85BA-FFCC38C9DE29}"/>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1" name="Line 154">
              <a:extLst>
                <a:ext uri="{FF2B5EF4-FFF2-40B4-BE49-F238E27FC236}">
                  <a16:creationId xmlns:a16="http://schemas.microsoft.com/office/drawing/2014/main" id="{A200CED6-1A24-8341-9BCE-17FC8BA19D03}"/>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2" name="Line 155">
              <a:extLst>
                <a:ext uri="{FF2B5EF4-FFF2-40B4-BE49-F238E27FC236}">
                  <a16:creationId xmlns:a16="http://schemas.microsoft.com/office/drawing/2014/main" id="{383CDFCA-F691-6348-BD81-69D277FBD3DE}"/>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3" name="Line 156">
              <a:extLst>
                <a:ext uri="{FF2B5EF4-FFF2-40B4-BE49-F238E27FC236}">
                  <a16:creationId xmlns:a16="http://schemas.microsoft.com/office/drawing/2014/main" id="{1BF14AE2-D887-224C-981F-0E57CFF17E6F}"/>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44" name="Line 157">
              <a:extLst>
                <a:ext uri="{FF2B5EF4-FFF2-40B4-BE49-F238E27FC236}">
                  <a16:creationId xmlns:a16="http://schemas.microsoft.com/office/drawing/2014/main" id="{E6328857-3721-1445-A1B6-493CC9E0AF11}"/>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499" name="Group 158">
            <a:extLst>
              <a:ext uri="{FF2B5EF4-FFF2-40B4-BE49-F238E27FC236}">
                <a16:creationId xmlns:a16="http://schemas.microsoft.com/office/drawing/2014/main" id="{B42CEDB8-3E11-C14E-B67A-BE959EE14B02}"/>
              </a:ext>
            </a:extLst>
          </p:cNvPr>
          <p:cNvGrpSpPr>
            <a:grpSpLocks/>
          </p:cNvGrpSpPr>
          <p:nvPr/>
        </p:nvGrpSpPr>
        <p:grpSpPr bwMode="auto">
          <a:xfrm rot="5400000">
            <a:off x="1146969" y="2834482"/>
            <a:ext cx="412750" cy="303212"/>
            <a:chOff x="846" y="3521"/>
            <a:chExt cx="698" cy="181"/>
          </a:xfrm>
        </p:grpSpPr>
        <p:sp>
          <p:nvSpPr>
            <p:cNvPr id="20627" name="Line 159">
              <a:extLst>
                <a:ext uri="{FF2B5EF4-FFF2-40B4-BE49-F238E27FC236}">
                  <a16:creationId xmlns:a16="http://schemas.microsoft.com/office/drawing/2014/main" id="{D687A799-D1A9-0744-A4B5-0E9A0F5D566E}"/>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8" name="Line 160">
              <a:extLst>
                <a:ext uri="{FF2B5EF4-FFF2-40B4-BE49-F238E27FC236}">
                  <a16:creationId xmlns:a16="http://schemas.microsoft.com/office/drawing/2014/main" id="{36976714-DA99-AF4C-B9C4-117DA3DA7BB2}"/>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9" name="Line 161">
              <a:extLst>
                <a:ext uri="{FF2B5EF4-FFF2-40B4-BE49-F238E27FC236}">
                  <a16:creationId xmlns:a16="http://schemas.microsoft.com/office/drawing/2014/main" id="{57493ADE-1CF6-1447-A118-E7F74256A705}"/>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0" name="Line 162">
              <a:extLst>
                <a:ext uri="{FF2B5EF4-FFF2-40B4-BE49-F238E27FC236}">
                  <a16:creationId xmlns:a16="http://schemas.microsoft.com/office/drawing/2014/main" id="{E87BD6F1-CBBC-134F-98BB-D4004EC856B7}"/>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1" name="Line 163">
              <a:extLst>
                <a:ext uri="{FF2B5EF4-FFF2-40B4-BE49-F238E27FC236}">
                  <a16:creationId xmlns:a16="http://schemas.microsoft.com/office/drawing/2014/main" id="{302023EE-F5A9-AC4D-825E-1CE90CFC7A5D}"/>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2" name="Line 164">
              <a:extLst>
                <a:ext uri="{FF2B5EF4-FFF2-40B4-BE49-F238E27FC236}">
                  <a16:creationId xmlns:a16="http://schemas.microsoft.com/office/drawing/2014/main" id="{6945F828-9952-9847-9DD0-F536E6B2EA09}"/>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3" name="Line 165">
              <a:extLst>
                <a:ext uri="{FF2B5EF4-FFF2-40B4-BE49-F238E27FC236}">
                  <a16:creationId xmlns:a16="http://schemas.microsoft.com/office/drawing/2014/main" id="{FCFF0322-525B-4648-B017-F84DD0EBC4C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4" name="Line 166">
              <a:extLst>
                <a:ext uri="{FF2B5EF4-FFF2-40B4-BE49-F238E27FC236}">
                  <a16:creationId xmlns:a16="http://schemas.microsoft.com/office/drawing/2014/main" id="{E9B1A670-A4D2-D644-9F8B-2477469140CF}"/>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35" name="Line 167">
              <a:extLst>
                <a:ext uri="{FF2B5EF4-FFF2-40B4-BE49-F238E27FC236}">
                  <a16:creationId xmlns:a16="http://schemas.microsoft.com/office/drawing/2014/main" id="{AA521BE0-B6D2-AA47-A1FE-4DF04A47BF13}"/>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0" name="Group 168">
            <a:extLst>
              <a:ext uri="{FF2B5EF4-FFF2-40B4-BE49-F238E27FC236}">
                <a16:creationId xmlns:a16="http://schemas.microsoft.com/office/drawing/2014/main" id="{DE3608CD-FD17-9140-A2E9-930D8C14E1A7}"/>
              </a:ext>
            </a:extLst>
          </p:cNvPr>
          <p:cNvGrpSpPr>
            <a:grpSpLocks/>
          </p:cNvGrpSpPr>
          <p:nvPr/>
        </p:nvGrpSpPr>
        <p:grpSpPr bwMode="auto">
          <a:xfrm rot="5400000">
            <a:off x="1146969" y="3450432"/>
            <a:ext cx="412750" cy="303212"/>
            <a:chOff x="846" y="3521"/>
            <a:chExt cx="698" cy="181"/>
          </a:xfrm>
        </p:grpSpPr>
        <p:sp>
          <p:nvSpPr>
            <p:cNvPr id="20618" name="Line 169">
              <a:extLst>
                <a:ext uri="{FF2B5EF4-FFF2-40B4-BE49-F238E27FC236}">
                  <a16:creationId xmlns:a16="http://schemas.microsoft.com/office/drawing/2014/main" id="{1B5336E2-F32B-5445-9188-42A786B13E37}"/>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9" name="Line 170">
              <a:extLst>
                <a:ext uri="{FF2B5EF4-FFF2-40B4-BE49-F238E27FC236}">
                  <a16:creationId xmlns:a16="http://schemas.microsoft.com/office/drawing/2014/main" id="{298A9F1E-55A4-044E-BC0A-813A3B5D2F73}"/>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0" name="Line 171">
              <a:extLst>
                <a:ext uri="{FF2B5EF4-FFF2-40B4-BE49-F238E27FC236}">
                  <a16:creationId xmlns:a16="http://schemas.microsoft.com/office/drawing/2014/main" id="{F94D7ED8-D142-D643-9472-4AC6C5FDF71C}"/>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1" name="Line 172">
              <a:extLst>
                <a:ext uri="{FF2B5EF4-FFF2-40B4-BE49-F238E27FC236}">
                  <a16:creationId xmlns:a16="http://schemas.microsoft.com/office/drawing/2014/main" id="{56E436EA-1BBE-FD41-9C19-922ECBECE0BA}"/>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2" name="Line 173">
              <a:extLst>
                <a:ext uri="{FF2B5EF4-FFF2-40B4-BE49-F238E27FC236}">
                  <a16:creationId xmlns:a16="http://schemas.microsoft.com/office/drawing/2014/main" id="{2707F38E-918C-A345-A475-DA36C5568C2C}"/>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3" name="Line 174">
              <a:extLst>
                <a:ext uri="{FF2B5EF4-FFF2-40B4-BE49-F238E27FC236}">
                  <a16:creationId xmlns:a16="http://schemas.microsoft.com/office/drawing/2014/main" id="{4F46162D-BB6E-BF41-94EC-AE58F55F196C}"/>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4" name="Line 175">
              <a:extLst>
                <a:ext uri="{FF2B5EF4-FFF2-40B4-BE49-F238E27FC236}">
                  <a16:creationId xmlns:a16="http://schemas.microsoft.com/office/drawing/2014/main" id="{E12AE38B-35C5-9C4C-AB90-3D0DD6CD590A}"/>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5" name="Line 176">
              <a:extLst>
                <a:ext uri="{FF2B5EF4-FFF2-40B4-BE49-F238E27FC236}">
                  <a16:creationId xmlns:a16="http://schemas.microsoft.com/office/drawing/2014/main" id="{30577D03-C947-7540-8E24-3950AF411D6F}"/>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26" name="Line 177">
              <a:extLst>
                <a:ext uri="{FF2B5EF4-FFF2-40B4-BE49-F238E27FC236}">
                  <a16:creationId xmlns:a16="http://schemas.microsoft.com/office/drawing/2014/main" id="{AFCE6631-899B-9647-A8A1-379925E10B2F}"/>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1" name="Group 178">
            <a:extLst>
              <a:ext uri="{FF2B5EF4-FFF2-40B4-BE49-F238E27FC236}">
                <a16:creationId xmlns:a16="http://schemas.microsoft.com/office/drawing/2014/main" id="{5BE8CEE3-E1C2-1941-9D9E-C108D6DC15A6}"/>
              </a:ext>
            </a:extLst>
          </p:cNvPr>
          <p:cNvGrpSpPr>
            <a:grpSpLocks/>
          </p:cNvGrpSpPr>
          <p:nvPr/>
        </p:nvGrpSpPr>
        <p:grpSpPr bwMode="auto">
          <a:xfrm rot="5400000">
            <a:off x="1146969" y="4066382"/>
            <a:ext cx="412750" cy="303212"/>
            <a:chOff x="846" y="3521"/>
            <a:chExt cx="698" cy="181"/>
          </a:xfrm>
        </p:grpSpPr>
        <p:sp>
          <p:nvSpPr>
            <p:cNvPr id="20609" name="Line 179">
              <a:extLst>
                <a:ext uri="{FF2B5EF4-FFF2-40B4-BE49-F238E27FC236}">
                  <a16:creationId xmlns:a16="http://schemas.microsoft.com/office/drawing/2014/main" id="{893F3125-24DA-4640-A28F-A216B559F2CB}"/>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0" name="Line 180">
              <a:extLst>
                <a:ext uri="{FF2B5EF4-FFF2-40B4-BE49-F238E27FC236}">
                  <a16:creationId xmlns:a16="http://schemas.microsoft.com/office/drawing/2014/main" id="{BE64CC26-7598-914F-A312-CDCB83CD09B7}"/>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1" name="Line 181">
              <a:extLst>
                <a:ext uri="{FF2B5EF4-FFF2-40B4-BE49-F238E27FC236}">
                  <a16:creationId xmlns:a16="http://schemas.microsoft.com/office/drawing/2014/main" id="{E398CC39-264F-C04A-8FE9-EBFFBCE4F084}"/>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2" name="Line 182">
              <a:extLst>
                <a:ext uri="{FF2B5EF4-FFF2-40B4-BE49-F238E27FC236}">
                  <a16:creationId xmlns:a16="http://schemas.microsoft.com/office/drawing/2014/main" id="{51A9F35F-2090-1C4E-B8E3-FAB14B63BF25}"/>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3" name="Line 183">
              <a:extLst>
                <a:ext uri="{FF2B5EF4-FFF2-40B4-BE49-F238E27FC236}">
                  <a16:creationId xmlns:a16="http://schemas.microsoft.com/office/drawing/2014/main" id="{9C0C2B06-7874-FC45-8702-906F031B2150}"/>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4" name="Line 184">
              <a:extLst>
                <a:ext uri="{FF2B5EF4-FFF2-40B4-BE49-F238E27FC236}">
                  <a16:creationId xmlns:a16="http://schemas.microsoft.com/office/drawing/2014/main" id="{BF416047-4EA4-8847-B223-7D0BB04C604F}"/>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5" name="Line 185">
              <a:extLst>
                <a:ext uri="{FF2B5EF4-FFF2-40B4-BE49-F238E27FC236}">
                  <a16:creationId xmlns:a16="http://schemas.microsoft.com/office/drawing/2014/main" id="{667717F0-9ACA-324E-8707-0FE7490528E6}"/>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6" name="Line 186">
              <a:extLst>
                <a:ext uri="{FF2B5EF4-FFF2-40B4-BE49-F238E27FC236}">
                  <a16:creationId xmlns:a16="http://schemas.microsoft.com/office/drawing/2014/main" id="{2330A019-1139-C644-9822-DA00D71B11F8}"/>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7" name="Line 187">
              <a:extLst>
                <a:ext uri="{FF2B5EF4-FFF2-40B4-BE49-F238E27FC236}">
                  <a16:creationId xmlns:a16="http://schemas.microsoft.com/office/drawing/2014/main" id="{3492D678-6754-6243-9D85-0633A2B4E0E3}"/>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2" name="Group 188">
            <a:extLst>
              <a:ext uri="{FF2B5EF4-FFF2-40B4-BE49-F238E27FC236}">
                <a16:creationId xmlns:a16="http://schemas.microsoft.com/office/drawing/2014/main" id="{F2DB55C2-503E-2E49-9623-38539DAE77D8}"/>
              </a:ext>
            </a:extLst>
          </p:cNvPr>
          <p:cNvGrpSpPr>
            <a:grpSpLocks/>
          </p:cNvGrpSpPr>
          <p:nvPr/>
        </p:nvGrpSpPr>
        <p:grpSpPr bwMode="auto">
          <a:xfrm rot="5400000">
            <a:off x="1793082" y="2834481"/>
            <a:ext cx="412750" cy="303213"/>
            <a:chOff x="846" y="3521"/>
            <a:chExt cx="698" cy="181"/>
          </a:xfrm>
        </p:grpSpPr>
        <p:sp>
          <p:nvSpPr>
            <p:cNvPr id="20600" name="Line 189">
              <a:extLst>
                <a:ext uri="{FF2B5EF4-FFF2-40B4-BE49-F238E27FC236}">
                  <a16:creationId xmlns:a16="http://schemas.microsoft.com/office/drawing/2014/main" id="{911BCDE9-F42F-A740-AD88-564A8691EA9A}"/>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1" name="Line 190">
              <a:extLst>
                <a:ext uri="{FF2B5EF4-FFF2-40B4-BE49-F238E27FC236}">
                  <a16:creationId xmlns:a16="http://schemas.microsoft.com/office/drawing/2014/main" id="{EC40499E-322A-C44D-ACA2-3943046A2CCE}"/>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2" name="Line 191">
              <a:extLst>
                <a:ext uri="{FF2B5EF4-FFF2-40B4-BE49-F238E27FC236}">
                  <a16:creationId xmlns:a16="http://schemas.microsoft.com/office/drawing/2014/main" id="{94D901B1-8C43-944D-8289-0EC27D7868D7}"/>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3" name="Line 192">
              <a:extLst>
                <a:ext uri="{FF2B5EF4-FFF2-40B4-BE49-F238E27FC236}">
                  <a16:creationId xmlns:a16="http://schemas.microsoft.com/office/drawing/2014/main" id="{F7064722-F7EE-0F43-96B1-67870FC8DF67}"/>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4" name="Line 193">
              <a:extLst>
                <a:ext uri="{FF2B5EF4-FFF2-40B4-BE49-F238E27FC236}">
                  <a16:creationId xmlns:a16="http://schemas.microsoft.com/office/drawing/2014/main" id="{9AA226B6-024C-8E40-8D20-18216BD4C3E7}"/>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5" name="Line 194">
              <a:extLst>
                <a:ext uri="{FF2B5EF4-FFF2-40B4-BE49-F238E27FC236}">
                  <a16:creationId xmlns:a16="http://schemas.microsoft.com/office/drawing/2014/main" id="{9EFFFB5B-9DB6-3B4C-A4C4-89C47B7774A2}"/>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6" name="Line 195">
              <a:extLst>
                <a:ext uri="{FF2B5EF4-FFF2-40B4-BE49-F238E27FC236}">
                  <a16:creationId xmlns:a16="http://schemas.microsoft.com/office/drawing/2014/main" id="{4E02A8D6-D35E-C44B-8300-0D4FDACE693A}"/>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7" name="Line 196">
              <a:extLst>
                <a:ext uri="{FF2B5EF4-FFF2-40B4-BE49-F238E27FC236}">
                  <a16:creationId xmlns:a16="http://schemas.microsoft.com/office/drawing/2014/main" id="{1C84A41D-9F85-6441-869F-2E30CF657FA1}"/>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08" name="Line 197">
              <a:extLst>
                <a:ext uri="{FF2B5EF4-FFF2-40B4-BE49-F238E27FC236}">
                  <a16:creationId xmlns:a16="http://schemas.microsoft.com/office/drawing/2014/main" id="{7C412DBE-3A1F-DF4C-8C48-1F03479524B3}"/>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3" name="Group 198">
            <a:extLst>
              <a:ext uri="{FF2B5EF4-FFF2-40B4-BE49-F238E27FC236}">
                <a16:creationId xmlns:a16="http://schemas.microsoft.com/office/drawing/2014/main" id="{DFC79C6F-6147-3E4A-AD28-AE05EB2E1AE2}"/>
              </a:ext>
            </a:extLst>
          </p:cNvPr>
          <p:cNvGrpSpPr>
            <a:grpSpLocks/>
          </p:cNvGrpSpPr>
          <p:nvPr/>
        </p:nvGrpSpPr>
        <p:grpSpPr bwMode="auto">
          <a:xfrm rot="5400000">
            <a:off x="1793082" y="3450431"/>
            <a:ext cx="412750" cy="303213"/>
            <a:chOff x="846" y="3521"/>
            <a:chExt cx="698" cy="181"/>
          </a:xfrm>
        </p:grpSpPr>
        <p:sp>
          <p:nvSpPr>
            <p:cNvPr id="20591" name="Line 199">
              <a:extLst>
                <a:ext uri="{FF2B5EF4-FFF2-40B4-BE49-F238E27FC236}">
                  <a16:creationId xmlns:a16="http://schemas.microsoft.com/office/drawing/2014/main" id="{15B2BACB-74B7-5748-9746-6E2182CB598C}"/>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2" name="Line 200">
              <a:extLst>
                <a:ext uri="{FF2B5EF4-FFF2-40B4-BE49-F238E27FC236}">
                  <a16:creationId xmlns:a16="http://schemas.microsoft.com/office/drawing/2014/main" id="{35B77AB1-38C6-6343-9557-A295D9487A22}"/>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3" name="Line 201">
              <a:extLst>
                <a:ext uri="{FF2B5EF4-FFF2-40B4-BE49-F238E27FC236}">
                  <a16:creationId xmlns:a16="http://schemas.microsoft.com/office/drawing/2014/main" id="{35F502C8-6909-184D-9D04-78BDBA7198F4}"/>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4" name="Line 202">
              <a:extLst>
                <a:ext uri="{FF2B5EF4-FFF2-40B4-BE49-F238E27FC236}">
                  <a16:creationId xmlns:a16="http://schemas.microsoft.com/office/drawing/2014/main" id="{96B233F1-B1EC-B74F-8D60-B572BDE7F8DD}"/>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5" name="Line 203">
              <a:extLst>
                <a:ext uri="{FF2B5EF4-FFF2-40B4-BE49-F238E27FC236}">
                  <a16:creationId xmlns:a16="http://schemas.microsoft.com/office/drawing/2014/main" id="{FDF2AFB9-5C9D-AB41-92F6-82463EA1A670}"/>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6" name="Line 204">
              <a:extLst>
                <a:ext uri="{FF2B5EF4-FFF2-40B4-BE49-F238E27FC236}">
                  <a16:creationId xmlns:a16="http://schemas.microsoft.com/office/drawing/2014/main" id="{4C37100E-1763-B044-AB1A-5441C6AEE4EB}"/>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7" name="Line 205">
              <a:extLst>
                <a:ext uri="{FF2B5EF4-FFF2-40B4-BE49-F238E27FC236}">
                  <a16:creationId xmlns:a16="http://schemas.microsoft.com/office/drawing/2014/main" id="{940E2EF7-BB8E-0E4C-B443-886964ECE7B0}"/>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8" name="Line 206">
              <a:extLst>
                <a:ext uri="{FF2B5EF4-FFF2-40B4-BE49-F238E27FC236}">
                  <a16:creationId xmlns:a16="http://schemas.microsoft.com/office/drawing/2014/main" id="{1062EF6F-17F9-A345-98D4-479FCC8F41E6}"/>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9" name="Line 207">
              <a:extLst>
                <a:ext uri="{FF2B5EF4-FFF2-40B4-BE49-F238E27FC236}">
                  <a16:creationId xmlns:a16="http://schemas.microsoft.com/office/drawing/2014/main" id="{80244425-B672-CA4A-AE6B-A7F1F246A55C}"/>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4" name="Group 208">
            <a:extLst>
              <a:ext uri="{FF2B5EF4-FFF2-40B4-BE49-F238E27FC236}">
                <a16:creationId xmlns:a16="http://schemas.microsoft.com/office/drawing/2014/main" id="{F960FFE1-2038-8544-8510-17C1F50A9ACF}"/>
              </a:ext>
            </a:extLst>
          </p:cNvPr>
          <p:cNvGrpSpPr>
            <a:grpSpLocks/>
          </p:cNvGrpSpPr>
          <p:nvPr/>
        </p:nvGrpSpPr>
        <p:grpSpPr bwMode="auto">
          <a:xfrm rot="5400000">
            <a:off x="1793082" y="4066381"/>
            <a:ext cx="412750" cy="303213"/>
            <a:chOff x="846" y="3521"/>
            <a:chExt cx="698" cy="181"/>
          </a:xfrm>
        </p:grpSpPr>
        <p:sp>
          <p:nvSpPr>
            <p:cNvPr id="20582" name="Line 209">
              <a:extLst>
                <a:ext uri="{FF2B5EF4-FFF2-40B4-BE49-F238E27FC236}">
                  <a16:creationId xmlns:a16="http://schemas.microsoft.com/office/drawing/2014/main" id="{0F931846-7C07-A749-A51F-EF7F26D84DF4}"/>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3" name="Line 210">
              <a:extLst>
                <a:ext uri="{FF2B5EF4-FFF2-40B4-BE49-F238E27FC236}">
                  <a16:creationId xmlns:a16="http://schemas.microsoft.com/office/drawing/2014/main" id="{3FD6588B-C7CB-A543-A895-C1FB305D1F4E}"/>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4" name="Line 211">
              <a:extLst>
                <a:ext uri="{FF2B5EF4-FFF2-40B4-BE49-F238E27FC236}">
                  <a16:creationId xmlns:a16="http://schemas.microsoft.com/office/drawing/2014/main" id="{65AFED5D-2BF1-CC4E-B739-B1368934B650}"/>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5" name="Line 212">
              <a:extLst>
                <a:ext uri="{FF2B5EF4-FFF2-40B4-BE49-F238E27FC236}">
                  <a16:creationId xmlns:a16="http://schemas.microsoft.com/office/drawing/2014/main" id="{97089525-584D-1F45-9D48-99375CA6940A}"/>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6" name="Line 213">
              <a:extLst>
                <a:ext uri="{FF2B5EF4-FFF2-40B4-BE49-F238E27FC236}">
                  <a16:creationId xmlns:a16="http://schemas.microsoft.com/office/drawing/2014/main" id="{EC72EDB2-4F39-5146-B255-7325B515189F}"/>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7" name="Line 214">
              <a:extLst>
                <a:ext uri="{FF2B5EF4-FFF2-40B4-BE49-F238E27FC236}">
                  <a16:creationId xmlns:a16="http://schemas.microsoft.com/office/drawing/2014/main" id="{FA47296B-AE33-C142-8E07-DD98A5F0C5D4}"/>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8" name="Line 215">
              <a:extLst>
                <a:ext uri="{FF2B5EF4-FFF2-40B4-BE49-F238E27FC236}">
                  <a16:creationId xmlns:a16="http://schemas.microsoft.com/office/drawing/2014/main" id="{F2781E60-11D7-C34E-A61F-C71A1C93E85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9" name="Line 216">
              <a:extLst>
                <a:ext uri="{FF2B5EF4-FFF2-40B4-BE49-F238E27FC236}">
                  <a16:creationId xmlns:a16="http://schemas.microsoft.com/office/drawing/2014/main" id="{664A531A-718E-9646-819C-AFFFD586AEDE}"/>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90" name="Line 217">
              <a:extLst>
                <a:ext uri="{FF2B5EF4-FFF2-40B4-BE49-F238E27FC236}">
                  <a16:creationId xmlns:a16="http://schemas.microsoft.com/office/drawing/2014/main" id="{0BA75BCC-6D9B-D244-B157-96AFA2CBA628}"/>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5" name="Group 218">
            <a:extLst>
              <a:ext uri="{FF2B5EF4-FFF2-40B4-BE49-F238E27FC236}">
                <a16:creationId xmlns:a16="http://schemas.microsoft.com/office/drawing/2014/main" id="{CF3615DD-B191-F342-879A-B909EA2D6568}"/>
              </a:ext>
            </a:extLst>
          </p:cNvPr>
          <p:cNvGrpSpPr>
            <a:grpSpLocks/>
          </p:cNvGrpSpPr>
          <p:nvPr/>
        </p:nvGrpSpPr>
        <p:grpSpPr bwMode="auto">
          <a:xfrm rot="5400000">
            <a:off x="2475707" y="2834481"/>
            <a:ext cx="412750" cy="303213"/>
            <a:chOff x="846" y="3521"/>
            <a:chExt cx="698" cy="181"/>
          </a:xfrm>
        </p:grpSpPr>
        <p:sp>
          <p:nvSpPr>
            <p:cNvPr id="20573" name="Line 219">
              <a:extLst>
                <a:ext uri="{FF2B5EF4-FFF2-40B4-BE49-F238E27FC236}">
                  <a16:creationId xmlns:a16="http://schemas.microsoft.com/office/drawing/2014/main" id="{C8A2E455-51C5-8443-A83A-547126AA6849}"/>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4" name="Line 220">
              <a:extLst>
                <a:ext uri="{FF2B5EF4-FFF2-40B4-BE49-F238E27FC236}">
                  <a16:creationId xmlns:a16="http://schemas.microsoft.com/office/drawing/2014/main" id="{7DA5C28B-691F-0144-80F7-418C431AC7CD}"/>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5" name="Line 221">
              <a:extLst>
                <a:ext uri="{FF2B5EF4-FFF2-40B4-BE49-F238E27FC236}">
                  <a16:creationId xmlns:a16="http://schemas.microsoft.com/office/drawing/2014/main" id="{62CC51B0-E011-6546-8F26-F6015FFD89B6}"/>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6" name="Line 222">
              <a:extLst>
                <a:ext uri="{FF2B5EF4-FFF2-40B4-BE49-F238E27FC236}">
                  <a16:creationId xmlns:a16="http://schemas.microsoft.com/office/drawing/2014/main" id="{FA2B9B4D-4146-884F-A22F-1D841B870D93}"/>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7" name="Line 223">
              <a:extLst>
                <a:ext uri="{FF2B5EF4-FFF2-40B4-BE49-F238E27FC236}">
                  <a16:creationId xmlns:a16="http://schemas.microsoft.com/office/drawing/2014/main" id="{11F2DFA2-F571-BD45-9DED-CA2C8175DE36}"/>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8" name="Line 224">
              <a:extLst>
                <a:ext uri="{FF2B5EF4-FFF2-40B4-BE49-F238E27FC236}">
                  <a16:creationId xmlns:a16="http://schemas.microsoft.com/office/drawing/2014/main" id="{4261DEC2-81DA-F140-B87A-354B62BE29E5}"/>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9" name="Line 225">
              <a:extLst>
                <a:ext uri="{FF2B5EF4-FFF2-40B4-BE49-F238E27FC236}">
                  <a16:creationId xmlns:a16="http://schemas.microsoft.com/office/drawing/2014/main" id="{76C26E10-D341-2640-AB9E-0FE852BB5C3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0" name="Line 226">
              <a:extLst>
                <a:ext uri="{FF2B5EF4-FFF2-40B4-BE49-F238E27FC236}">
                  <a16:creationId xmlns:a16="http://schemas.microsoft.com/office/drawing/2014/main" id="{DD0FE2C4-B73F-DC44-BE9C-BFD0A0177E90}"/>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81" name="Line 227">
              <a:extLst>
                <a:ext uri="{FF2B5EF4-FFF2-40B4-BE49-F238E27FC236}">
                  <a16:creationId xmlns:a16="http://schemas.microsoft.com/office/drawing/2014/main" id="{9ADC09D3-7BA3-2444-BABD-8D4622B6E2B3}"/>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6" name="Group 228">
            <a:extLst>
              <a:ext uri="{FF2B5EF4-FFF2-40B4-BE49-F238E27FC236}">
                <a16:creationId xmlns:a16="http://schemas.microsoft.com/office/drawing/2014/main" id="{28E41878-7A8F-4B4A-9166-E7790FD5B307}"/>
              </a:ext>
            </a:extLst>
          </p:cNvPr>
          <p:cNvGrpSpPr>
            <a:grpSpLocks/>
          </p:cNvGrpSpPr>
          <p:nvPr/>
        </p:nvGrpSpPr>
        <p:grpSpPr bwMode="auto">
          <a:xfrm rot="5400000">
            <a:off x="2475707" y="3450431"/>
            <a:ext cx="412750" cy="303213"/>
            <a:chOff x="846" y="3521"/>
            <a:chExt cx="698" cy="181"/>
          </a:xfrm>
        </p:grpSpPr>
        <p:sp>
          <p:nvSpPr>
            <p:cNvPr id="20564" name="Line 229">
              <a:extLst>
                <a:ext uri="{FF2B5EF4-FFF2-40B4-BE49-F238E27FC236}">
                  <a16:creationId xmlns:a16="http://schemas.microsoft.com/office/drawing/2014/main" id="{12D76B1A-B7E5-B645-B032-A1C44D970B6A}"/>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5" name="Line 230">
              <a:extLst>
                <a:ext uri="{FF2B5EF4-FFF2-40B4-BE49-F238E27FC236}">
                  <a16:creationId xmlns:a16="http://schemas.microsoft.com/office/drawing/2014/main" id="{5CC1C156-0CA9-9945-972F-81C60A5A870E}"/>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6" name="Line 231">
              <a:extLst>
                <a:ext uri="{FF2B5EF4-FFF2-40B4-BE49-F238E27FC236}">
                  <a16:creationId xmlns:a16="http://schemas.microsoft.com/office/drawing/2014/main" id="{C412ACF8-AEFD-3B41-86B6-13436A327C41}"/>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7" name="Line 232">
              <a:extLst>
                <a:ext uri="{FF2B5EF4-FFF2-40B4-BE49-F238E27FC236}">
                  <a16:creationId xmlns:a16="http://schemas.microsoft.com/office/drawing/2014/main" id="{85ECAEAD-E9EB-7A40-A0E0-CADF5B0441FA}"/>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8" name="Line 233">
              <a:extLst>
                <a:ext uri="{FF2B5EF4-FFF2-40B4-BE49-F238E27FC236}">
                  <a16:creationId xmlns:a16="http://schemas.microsoft.com/office/drawing/2014/main" id="{3488BD4A-1768-A743-941A-1938A7494B0A}"/>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9" name="Line 234">
              <a:extLst>
                <a:ext uri="{FF2B5EF4-FFF2-40B4-BE49-F238E27FC236}">
                  <a16:creationId xmlns:a16="http://schemas.microsoft.com/office/drawing/2014/main" id="{D73F6009-14C3-664A-8239-CDDC9FC05D6F}"/>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0" name="Line 235">
              <a:extLst>
                <a:ext uri="{FF2B5EF4-FFF2-40B4-BE49-F238E27FC236}">
                  <a16:creationId xmlns:a16="http://schemas.microsoft.com/office/drawing/2014/main" id="{2AD5F3DA-0103-9646-AD25-8A5BC4A0B7F5}"/>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1" name="Line 236">
              <a:extLst>
                <a:ext uri="{FF2B5EF4-FFF2-40B4-BE49-F238E27FC236}">
                  <a16:creationId xmlns:a16="http://schemas.microsoft.com/office/drawing/2014/main" id="{3A74ABE9-DAA2-D845-A805-E75361CD3F31}"/>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72" name="Line 237">
              <a:extLst>
                <a:ext uri="{FF2B5EF4-FFF2-40B4-BE49-F238E27FC236}">
                  <a16:creationId xmlns:a16="http://schemas.microsoft.com/office/drawing/2014/main" id="{FD99AA77-D007-674F-A5F0-6B22F6A5081B}"/>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7" name="Group 238">
            <a:extLst>
              <a:ext uri="{FF2B5EF4-FFF2-40B4-BE49-F238E27FC236}">
                <a16:creationId xmlns:a16="http://schemas.microsoft.com/office/drawing/2014/main" id="{EDCABBB3-5BBB-734B-A31E-255072107925}"/>
              </a:ext>
            </a:extLst>
          </p:cNvPr>
          <p:cNvGrpSpPr>
            <a:grpSpLocks/>
          </p:cNvGrpSpPr>
          <p:nvPr/>
        </p:nvGrpSpPr>
        <p:grpSpPr bwMode="auto">
          <a:xfrm rot="5400000">
            <a:off x="2475707" y="4066381"/>
            <a:ext cx="412750" cy="303213"/>
            <a:chOff x="846" y="3521"/>
            <a:chExt cx="698" cy="181"/>
          </a:xfrm>
        </p:grpSpPr>
        <p:sp>
          <p:nvSpPr>
            <p:cNvPr id="20555" name="Line 239">
              <a:extLst>
                <a:ext uri="{FF2B5EF4-FFF2-40B4-BE49-F238E27FC236}">
                  <a16:creationId xmlns:a16="http://schemas.microsoft.com/office/drawing/2014/main" id="{A1C109E5-799B-4340-B38B-B21D51760E31}"/>
                </a:ext>
              </a:extLst>
            </p:cNvPr>
            <p:cNvSpPr>
              <a:spLocks noChangeShapeType="1"/>
            </p:cNvSpPr>
            <p:nvPr/>
          </p:nvSpPr>
          <p:spPr bwMode="auto">
            <a:xfrm>
              <a:off x="846" y="3612"/>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6" name="Line 240">
              <a:extLst>
                <a:ext uri="{FF2B5EF4-FFF2-40B4-BE49-F238E27FC236}">
                  <a16:creationId xmlns:a16="http://schemas.microsoft.com/office/drawing/2014/main" id="{52BF0CBA-D058-2541-BD0E-F217CBC117BE}"/>
                </a:ext>
              </a:extLst>
            </p:cNvPr>
            <p:cNvSpPr>
              <a:spLocks noChangeShapeType="1"/>
            </p:cNvSpPr>
            <p:nvPr/>
          </p:nvSpPr>
          <p:spPr bwMode="auto">
            <a:xfrm flipV="1">
              <a:off x="98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7" name="Line 241">
              <a:extLst>
                <a:ext uri="{FF2B5EF4-FFF2-40B4-BE49-F238E27FC236}">
                  <a16:creationId xmlns:a16="http://schemas.microsoft.com/office/drawing/2014/main" id="{660B9CC6-52A2-814E-B76E-4F42C3153598}"/>
                </a:ext>
              </a:extLst>
            </p:cNvPr>
            <p:cNvSpPr>
              <a:spLocks noChangeShapeType="1"/>
            </p:cNvSpPr>
            <p:nvPr/>
          </p:nvSpPr>
          <p:spPr bwMode="auto">
            <a:xfrm flipV="1">
              <a:off x="1152"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8" name="Line 242">
              <a:extLst>
                <a:ext uri="{FF2B5EF4-FFF2-40B4-BE49-F238E27FC236}">
                  <a16:creationId xmlns:a16="http://schemas.microsoft.com/office/drawing/2014/main" id="{AD3DA6EB-EFF5-7B45-B5A5-C3461F887A8D}"/>
                </a:ext>
              </a:extLst>
            </p:cNvPr>
            <p:cNvSpPr>
              <a:spLocks noChangeShapeType="1"/>
            </p:cNvSpPr>
            <p:nvPr/>
          </p:nvSpPr>
          <p:spPr bwMode="auto">
            <a:xfrm flipV="1">
              <a:off x="1324"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9" name="Line 243">
              <a:extLst>
                <a:ext uri="{FF2B5EF4-FFF2-40B4-BE49-F238E27FC236}">
                  <a16:creationId xmlns:a16="http://schemas.microsoft.com/office/drawing/2014/main" id="{1D6F5ED2-95B9-484E-BAC6-6F9A4B0E17D8}"/>
                </a:ext>
              </a:extLst>
            </p:cNvPr>
            <p:cNvSpPr>
              <a:spLocks noChangeShapeType="1"/>
            </p:cNvSpPr>
            <p:nvPr/>
          </p:nvSpPr>
          <p:spPr bwMode="auto">
            <a:xfrm flipH="1" flipV="1">
              <a:off x="940" y="3612"/>
              <a:ext cx="42"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0" name="Line 244">
              <a:extLst>
                <a:ext uri="{FF2B5EF4-FFF2-40B4-BE49-F238E27FC236}">
                  <a16:creationId xmlns:a16="http://schemas.microsoft.com/office/drawing/2014/main" id="{A11198A9-06EC-D64E-8F50-F02CDEACA466}"/>
                </a:ext>
              </a:extLst>
            </p:cNvPr>
            <p:cNvSpPr>
              <a:spLocks noChangeShapeType="1"/>
            </p:cNvSpPr>
            <p:nvPr/>
          </p:nvSpPr>
          <p:spPr bwMode="auto">
            <a:xfrm flipH="1" flipV="1">
              <a:off x="1063"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1" name="Line 245">
              <a:extLst>
                <a:ext uri="{FF2B5EF4-FFF2-40B4-BE49-F238E27FC236}">
                  <a16:creationId xmlns:a16="http://schemas.microsoft.com/office/drawing/2014/main" id="{17B71D67-E71B-A048-9986-456704EB8DE7}"/>
                </a:ext>
              </a:extLst>
            </p:cNvPr>
            <p:cNvSpPr>
              <a:spLocks noChangeShapeType="1"/>
            </p:cNvSpPr>
            <p:nvPr/>
          </p:nvSpPr>
          <p:spPr bwMode="auto">
            <a:xfrm flipH="1" flipV="1">
              <a:off x="1235" y="3521"/>
              <a:ext cx="85" cy="1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2" name="Line 246">
              <a:extLst>
                <a:ext uri="{FF2B5EF4-FFF2-40B4-BE49-F238E27FC236}">
                  <a16:creationId xmlns:a16="http://schemas.microsoft.com/office/drawing/2014/main" id="{6B5FBDB2-D4F9-AE4C-BE52-7B73085A8F34}"/>
                </a:ext>
              </a:extLst>
            </p:cNvPr>
            <p:cNvSpPr>
              <a:spLocks noChangeShapeType="1"/>
            </p:cNvSpPr>
            <p:nvPr/>
          </p:nvSpPr>
          <p:spPr bwMode="auto">
            <a:xfrm flipH="1" flipV="1">
              <a:off x="1408" y="3521"/>
              <a:ext cx="43" cy="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63" name="Line 247">
              <a:extLst>
                <a:ext uri="{FF2B5EF4-FFF2-40B4-BE49-F238E27FC236}">
                  <a16:creationId xmlns:a16="http://schemas.microsoft.com/office/drawing/2014/main" id="{4936E7D0-D967-8E4E-9A5C-F8A878FD43B5}"/>
                </a:ext>
              </a:extLst>
            </p:cNvPr>
            <p:cNvSpPr>
              <a:spLocks noChangeShapeType="1"/>
            </p:cNvSpPr>
            <p:nvPr/>
          </p:nvSpPr>
          <p:spPr bwMode="auto">
            <a:xfrm>
              <a:off x="1453" y="3618"/>
              <a:ext cx="9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9256" name="Oval 248">
            <a:extLst>
              <a:ext uri="{FF2B5EF4-FFF2-40B4-BE49-F238E27FC236}">
                <a16:creationId xmlns:a16="http://schemas.microsoft.com/office/drawing/2014/main" id="{474EABE3-7DB5-924F-90A8-85656853E26A}"/>
              </a:ext>
            </a:extLst>
          </p:cNvPr>
          <p:cNvSpPr>
            <a:spLocks noChangeArrowheads="1"/>
          </p:cNvSpPr>
          <p:nvPr/>
        </p:nvSpPr>
        <p:spPr bwMode="auto">
          <a:xfrm>
            <a:off x="2501900" y="24971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57" name="Oval 249">
            <a:extLst>
              <a:ext uri="{FF2B5EF4-FFF2-40B4-BE49-F238E27FC236}">
                <a16:creationId xmlns:a16="http://schemas.microsoft.com/office/drawing/2014/main" id="{E7201501-1E96-5F45-8975-2B8F9C072E89}"/>
              </a:ext>
            </a:extLst>
          </p:cNvPr>
          <p:cNvSpPr>
            <a:spLocks noChangeArrowheads="1"/>
          </p:cNvSpPr>
          <p:nvPr/>
        </p:nvSpPr>
        <p:spPr bwMode="auto">
          <a:xfrm>
            <a:off x="2501900" y="31130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58" name="Oval 250">
            <a:extLst>
              <a:ext uri="{FF2B5EF4-FFF2-40B4-BE49-F238E27FC236}">
                <a16:creationId xmlns:a16="http://schemas.microsoft.com/office/drawing/2014/main" id="{6B40569B-83C7-A44F-A176-EE98A3F41AA9}"/>
              </a:ext>
            </a:extLst>
          </p:cNvPr>
          <p:cNvSpPr>
            <a:spLocks noChangeArrowheads="1"/>
          </p:cNvSpPr>
          <p:nvPr/>
        </p:nvSpPr>
        <p:spPr bwMode="auto">
          <a:xfrm>
            <a:off x="2501900" y="37290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59" name="Oval 251">
            <a:extLst>
              <a:ext uri="{FF2B5EF4-FFF2-40B4-BE49-F238E27FC236}">
                <a16:creationId xmlns:a16="http://schemas.microsoft.com/office/drawing/2014/main" id="{5584400B-CBC6-5A4F-B375-69FA9DE74FC9}"/>
              </a:ext>
            </a:extLst>
          </p:cNvPr>
          <p:cNvSpPr>
            <a:spLocks noChangeArrowheads="1"/>
          </p:cNvSpPr>
          <p:nvPr/>
        </p:nvSpPr>
        <p:spPr bwMode="auto">
          <a:xfrm>
            <a:off x="2501900" y="43449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0" name="Oval 252">
            <a:extLst>
              <a:ext uri="{FF2B5EF4-FFF2-40B4-BE49-F238E27FC236}">
                <a16:creationId xmlns:a16="http://schemas.microsoft.com/office/drawing/2014/main" id="{56BFE965-DA4C-324A-BFF8-9C659A66FB56}"/>
              </a:ext>
            </a:extLst>
          </p:cNvPr>
          <p:cNvSpPr>
            <a:spLocks noChangeArrowheads="1"/>
          </p:cNvSpPr>
          <p:nvPr/>
        </p:nvSpPr>
        <p:spPr bwMode="auto">
          <a:xfrm>
            <a:off x="1819275" y="24971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1" name="Oval 253">
            <a:extLst>
              <a:ext uri="{FF2B5EF4-FFF2-40B4-BE49-F238E27FC236}">
                <a16:creationId xmlns:a16="http://schemas.microsoft.com/office/drawing/2014/main" id="{307FDC12-BFB8-F148-9ACF-12F8EE7AE0AF}"/>
              </a:ext>
            </a:extLst>
          </p:cNvPr>
          <p:cNvSpPr>
            <a:spLocks noChangeArrowheads="1"/>
          </p:cNvSpPr>
          <p:nvPr/>
        </p:nvSpPr>
        <p:spPr bwMode="auto">
          <a:xfrm>
            <a:off x="1819275" y="31130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2" name="Oval 254">
            <a:extLst>
              <a:ext uri="{FF2B5EF4-FFF2-40B4-BE49-F238E27FC236}">
                <a16:creationId xmlns:a16="http://schemas.microsoft.com/office/drawing/2014/main" id="{50DC43BD-0B98-F049-8AD1-78F6F4A1C897}"/>
              </a:ext>
            </a:extLst>
          </p:cNvPr>
          <p:cNvSpPr>
            <a:spLocks noChangeArrowheads="1"/>
          </p:cNvSpPr>
          <p:nvPr/>
        </p:nvSpPr>
        <p:spPr bwMode="auto">
          <a:xfrm>
            <a:off x="1819275" y="37290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3" name="Oval 255">
            <a:extLst>
              <a:ext uri="{FF2B5EF4-FFF2-40B4-BE49-F238E27FC236}">
                <a16:creationId xmlns:a16="http://schemas.microsoft.com/office/drawing/2014/main" id="{A6098238-4902-CA44-82A2-099CA5C4A0E4}"/>
              </a:ext>
            </a:extLst>
          </p:cNvPr>
          <p:cNvSpPr>
            <a:spLocks noChangeArrowheads="1"/>
          </p:cNvSpPr>
          <p:nvPr/>
        </p:nvSpPr>
        <p:spPr bwMode="auto">
          <a:xfrm>
            <a:off x="1819275" y="43449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4" name="Oval 256">
            <a:extLst>
              <a:ext uri="{FF2B5EF4-FFF2-40B4-BE49-F238E27FC236}">
                <a16:creationId xmlns:a16="http://schemas.microsoft.com/office/drawing/2014/main" id="{8D0CC979-3FBF-E94C-905C-4B069DCD02CF}"/>
              </a:ext>
            </a:extLst>
          </p:cNvPr>
          <p:cNvSpPr>
            <a:spLocks noChangeArrowheads="1"/>
          </p:cNvSpPr>
          <p:nvPr/>
        </p:nvSpPr>
        <p:spPr bwMode="auto">
          <a:xfrm>
            <a:off x="1173163" y="2497138"/>
            <a:ext cx="360362"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5" name="Oval 257">
            <a:extLst>
              <a:ext uri="{FF2B5EF4-FFF2-40B4-BE49-F238E27FC236}">
                <a16:creationId xmlns:a16="http://schemas.microsoft.com/office/drawing/2014/main" id="{5071B5BB-6D88-314C-9EE9-BBB30FD88AC3}"/>
              </a:ext>
            </a:extLst>
          </p:cNvPr>
          <p:cNvSpPr>
            <a:spLocks noChangeArrowheads="1"/>
          </p:cNvSpPr>
          <p:nvPr/>
        </p:nvSpPr>
        <p:spPr bwMode="auto">
          <a:xfrm>
            <a:off x="1173163" y="3113088"/>
            <a:ext cx="360362"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6" name="Oval 258">
            <a:extLst>
              <a:ext uri="{FF2B5EF4-FFF2-40B4-BE49-F238E27FC236}">
                <a16:creationId xmlns:a16="http://schemas.microsoft.com/office/drawing/2014/main" id="{DB5BA6C0-243C-8E46-8090-70429745BCF9}"/>
              </a:ext>
            </a:extLst>
          </p:cNvPr>
          <p:cNvSpPr>
            <a:spLocks noChangeArrowheads="1"/>
          </p:cNvSpPr>
          <p:nvPr/>
        </p:nvSpPr>
        <p:spPr bwMode="auto">
          <a:xfrm>
            <a:off x="1173163" y="3729038"/>
            <a:ext cx="360362"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7" name="Oval 259">
            <a:extLst>
              <a:ext uri="{FF2B5EF4-FFF2-40B4-BE49-F238E27FC236}">
                <a16:creationId xmlns:a16="http://schemas.microsoft.com/office/drawing/2014/main" id="{CD5F2239-09B9-3648-A6D0-07922241F71E}"/>
              </a:ext>
            </a:extLst>
          </p:cNvPr>
          <p:cNvSpPr>
            <a:spLocks noChangeArrowheads="1"/>
          </p:cNvSpPr>
          <p:nvPr/>
        </p:nvSpPr>
        <p:spPr bwMode="auto">
          <a:xfrm>
            <a:off x="1173163" y="4344988"/>
            <a:ext cx="360362"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8" name="Oval 260">
            <a:extLst>
              <a:ext uri="{FF2B5EF4-FFF2-40B4-BE49-F238E27FC236}">
                <a16:creationId xmlns:a16="http://schemas.microsoft.com/office/drawing/2014/main" id="{43C3FDC7-0F64-B340-BB7C-095BC8C1F1C5}"/>
              </a:ext>
            </a:extLst>
          </p:cNvPr>
          <p:cNvSpPr>
            <a:spLocks noChangeArrowheads="1"/>
          </p:cNvSpPr>
          <p:nvPr/>
        </p:nvSpPr>
        <p:spPr bwMode="auto">
          <a:xfrm>
            <a:off x="485775" y="24971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69" name="Oval 261">
            <a:extLst>
              <a:ext uri="{FF2B5EF4-FFF2-40B4-BE49-F238E27FC236}">
                <a16:creationId xmlns:a16="http://schemas.microsoft.com/office/drawing/2014/main" id="{03017493-81E7-894D-BCCD-19F62BC4A39D}"/>
              </a:ext>
            </a:extLst>
          </p:cNvPr>
          <p:cNvSpPr>
            <a:spLocks noChangeArrowheads="1"/>
          </p:cNvSpPr>
          <p:nvPr/>
        </p:nvSpPr>
        <p:spPr bwMode="auto">
          <a:xfrm>
            <a:off x="485775" y="31130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70" name="Oval 262">
            <a:extLst>
              <a:ext uri="{FF2B5EF4-FFF2-40B4-BE49-F238E27FC236}">
                <a16:creationId xmlns:a16="http://schemas.microsoft.com/office/drawing/2014/main" id="{E47908AA-6B66-C440-8947-26180BAF0D25}"/>
              </a:ext>
            </a:extLst>
          </p:cNvPr>
          <p:cNvSpPr>
            <a:spLocks noChangeArrowheads="1"/>
          </p:cNvSpPr>
          <p:nvPr/>
        </p:nvSpPr>
        <p:spPr bwMode="auto">
          <a:xfrm>
            <a:off x="485775" y="37290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271" name="Oval 263">
            <a:extLst>
              <a:ext uri="{FF2B5EF4-FFF2-40B4-BE49-F238E27FC236}">
                <a16:creationId xmlns:a16="http://schemas.microsoft.com/office/drawing/2014/main" id="{C34FDF31-F0E1-A14C-B7A8-4445AE864026}"/>
              </a:ext>
            </a:extLst>
          </p:cNvPr>
          <p:cNvSpPr>
            <a:spLocks noChangeArrowheads="1"/>
          </p:cNvSpPr>
          <p:nvPr/>
        </p:nvSpPr>
        <p:spPr bwMode="auto">
          <a:xfrm>
            <a:off x="485775" y="43449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68" name="Oval 760">
            <a:extLst>
              <a:ext uri="{FF2B5EF4-FFF2-40B4-BE49-F238E27FC236}">
                <a16:creationId xmlns:a16="http://schemas.microsoft.com/office/drawing/2014/main" id="{BF36FB2B-8972-CD4F-9EE3-27C6AD4E95FF}"/>
              </a:ext>
            </a:extLst>
          </p:cNvPr>
          <p:cNvSpPr>
            <a:spLocks noChangeArrowheads="1"/>
          </p:cNvSpPr>
          <p:nvPr/>
        </p:nvSpPr>
        <p:spPr bwMode="auto">
          <a:xfrm>
            <a:off x="5711825" y="2616200"/>
            <a:ext cx="360363"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69" name="Oval 761">
            <a:extLst>
              <a:ext uri="{FF2B5EF4-FFF2-40B4-BE49-F238E27FC236}">
                <a16:creationId xmlns:a16="http://schemas.microsoft.com/office/drawing/2014/main" id="{9E329363-40FE-3741-8BBF-02ECFF741BB0}"/>
              </a:ext>
            </a:extLst>
          </p:cNvPr>
          <p:cNvSpPr>
            <a:spLocks noChangeArrowheads="1"/>
          </p:cNvSpPr>
          <p:nvPr/>
        </p:nvSpPr>
        <p:spPr bwMode="auto">
          <a:xfrm>
            <a:off x="5645150" y="313531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0" name="Oval 762">
            <a:extLst>
              <a:ext uri="{FF2B5EF4-FFF2-40B4-BE49-F238E27FC236}">
                <a16:creationId xmlns:a16="http://schemas.microsoft.com/office/drawing/2014/main" id="{25FE35CC-EDFA-E54A-8F40-B72A2B5BFAFF}"/>
              </a:ext>
            </a:extLst>
          </p:cNvPr>
          <p:cNvSpPr>
            <a:spLocks noChangeArrowheads="1"/>
          </p:cNvSpPr>
          <p:nvPr/>
        </p:nvSpPr>
        <p:spPr bwMode="auto">
          <a:xfrm>
            <a:off x="5632450" y="375126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1" name="Oval 763">
            <a:extLst>
              <a:ext uri="{FF2B5EF4-FFF2-40B4-BE49-F238E27FC236}">
                <a16:creationId xmlns:a16="http://schemas.microsoft.com/office/drawing/2014/main" id="{73FC3274-0132-E34E-8187-4933D4E7C477}"/>
              </a:ext>
            </a:extLst>
          </p:cNvPr>
          <p:cNvSpPr>
            <a:spLocks noChangeArrowheads="1"/>
          </p:cNvSpPr>
          <p:nvPr/>
        </p:nvSpPr>
        <p:spPr bwMode="auto">
          <a:xfrm>
            <a:off x="5707063" y="4308475"/>
            <a:ext cx="360362"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2" name="Oval 764">
            <a:extLst>
              <a:ext uri="{FF2B5EF4-FFF2-40B4-BE49-F238E27FC236}">
                <a16:creationId xmlns:a16="http://schemas.microsoft.com/office/drawing/2014/main" id="{84457A7D-ABA7-024F-B4C4-F9FD200CA1E3}"/>
              </a:ext>
            </a:extLst>
          </p:cNvPr>
          <p:cNvSpPr>
            <a:spLocks noChangeArrowheads="1"/>
          </p:cNvSpPr>
          <p:nvPr/>
        </p:nvSpPr>
        <p:spPr bwMode="auto">
          <a:xfrm>
            <a:off x="4976813" y="2492375"/>
            <a:ext cx="360362"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3" name="Oval 765">
            <a:extLst>
              <a:ext uri="{FF2B5EF4-FFF2-40B4-BE49-F238E27FC236}">
                <a16:creationId xmlns:a16="http://schemas.microsoft.com/office/drawing/2014/main" id="{8508599B-4D67-874E-B051-42070A36EF03}"/>
              </a:ext>
            </a:extLst>
          </p:cNvPr>
          <p:cNvSpPr>
            <a:spLocks noChangeArrowheads="1"/>
          </p:cNvSpPr>
          <p:nvPr/>
        </p:nvSpPr>
        <p:spPr bwMode="auto">
          <a:xfrm>
            <a:off x="5053013" y="3341688"/>
            <a:ext cx="360362"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4" name="Oval 766">
            <a:extLst>
              <a:ext uri="{FF2B5EF4-FFF2-40B4-BE49-F238E27FC236}">
                <a16:creationId xmlns:a16="http://schemas.microsoft.com/office/drawing/2014/main" id="{7C3422B5-E8E5-804C-98A4-4F65DFCE25C5}"/>
              </a:ext>
            </a:extLst>
          </p:cNvPr>
          <p:cNvSpPr>
            <a:spLocks noChangeArrowheads="1"/>
          </p:cNvSpPr>
          <p:nvPr/>
        </p:nvSpPr>
        <p:spPr bwMode="auto">
          <a:xfrm>
            <a:off x="4949825" y="3927475"/>
            <a:ext cx="360363"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5" name="Oval 767">
            <a:extLst>
              <a:ext uri="{FF2B5EF4-FFF2-40B4-BE49-F238E27FC236}">
                <a16:creationId xmlns:a16="http://schemas.microsoft.com/office/drawing/2014/main" id="{7F288DEF-6D13-5445-AAB3-D2912F35C62A}"/>
              </a:ext>
            </a:extLst>
          </p:cNvPr>
          <p:cNvSpPr>
            <a:spLocks noChangeArrowheads="1"/>
          </p:cNvSpPr>
          <p:nvPr/>
        </p:nvSpPr>
        <p:spPr bwMode="auto">
          <a:xfrm>
            <a:off x="5102225" y="441801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6" name="Oval 768">
            <a:extLst>
              <a:ext uri="{FF2B5EF4-FFF2-40B4-BE49-F238E27FC236}">
                <a16:creationId xmlns:a16="http://schemas.microsoft.com/office/drawing/2014/main" id="{C4270A55-DA78-BF46-BCCE-6C39D682FAAF}"/>
              </a:ext>
            </a:extLst>
          </p:cNvPr>
          <p:cNvSpPr>
            <a:spLocks noChangeArrowheads="1"/>
          </p:cNvSpPr>
          <p:nvPr/>
        </p:nvSpPr>
        <p:spPr bwMode="auto">
          <a:xfrm>
            <a:off x="4410075" y="25987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7" name="Oval 769">
            <a:extLst>
              <a:ext uri="{FF2B5EF4-FFF2-40B4-BE49-F238E27FC236}">
                <a16:creationId xmlns:a16="http://schemas.microsoft.com/office/drawing/2014/main" id="{D205282B-6D4A-434E-A1C3-1EE6C8978D60}"/>
              </a:ext>
            </a:extLst>
          </p:cNvPr>
          <p:cNvSpPr>
            <a:spLocks noChangeArrowheads="1"/>
          </p:cNvSpPr>
          <p:nvPr/>
        </p:nvSpPr>
        <p:spPr bwMode="auto">
          <a:xfrm>
            <a:off x="4484688" y="3130550"/>
            <a:ext cx="360362"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8" name="Oval 770">
            <a:extLst>
              <a:ext uri="{FF2B5EF4-FFF2-40B4-BE49-F238E27FC236}">
                <a16:creationId xmlns:a16="http://schemas.microsoft.com/office/drawing/2014/main" id="{273AFF76-119A-7E4E-83CA-988A9354DFBD}"/>
              </a:ext>
            </a:extLst>
          </p:cNvPr>
          <p:cNvSpPr>
            <a:spLocks noChangeArrowheads="1"/>
          </p:cNvSpPr>
          <p:nvPr/>
        </p:nvSpPr>
        <p:spPr bwMode="auto">
          <a:xfrm>
            <a:off x="4267200" y="374491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79" name="Oval 771">
            <a:extLst>
              <a:ext uri="{FF2B5EF4-FFF2-40B4-BE49-F238E27FC236}">
                <a16:creationId xmlns:a16="http://schemas.microsoft.com/office/drawing/2014/main" id="{2C95C7FE-269E-4B4F-863C-A5DDB4AA76C0}"/>
              </a:ext>
            </a:extLst>
          </p:cNvPr>
          <p:cNvSpPr>
            <a:spLocks noChangeArrowheads="1"/>
          </p:cNvSpPr>
          <p:nvPr/>
        </p:nvSpPr>
        <p:spPr bwMode="auto">
          <a:xfrm>
            <a:off x="4308475" y="42941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80" name="Oval 772">
            <a:extLst>
              <a:ext uri="{FF2B5EF4-FFF2-40B4-BE49-F238E27FC236}">
                <a16:creationId xmlns:a16="http://schemas.microsoft.com/office/drawing/2014/main" id="{8449A3E6-D7B1-AF47-8F30-711B2619411C}"/>
              </a:ext>
            </a:extLst>
          </p:cNvPr>
          <p:cNvSpPr>
            <a:spLocks noChangeArrowheads="1"/>
          </p:cNvSpPr>
          <p:nvPr/>
        </p:nvSpPr>
        <p:spPr bwMode="auto">
          <a:xfrm>
            <a:off x="3622675" y="257016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81" name="Oval 773">
            <a:extLst>
              <a:ext uri="{FF2B5EF4-FFF2-40B4-BE49-F238E27FC236}">
                <a16:creationId xmlns:a16="http://schemas.microsoft.com/office/drawing/2014/main" id="{A1766615-F6B0-9142-8648-4CA56C89C519}"/>
              </a:ext>
            </a:extLst>
          </p:cNvPr>
          <p:cNvSpPr>
            <a:spLocks noChangeArrowheads="1"/>
          </p:cNvSpPr>
          <p:nvPr/>
        </p:nvSpPr>
        <p:spPr bwMode="auto">
          <a:xfrm>
            <a:off x="3844925" y="3108325"/>
            <a:ext cx="360363"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82" name="Oval 774">
            <a:extLst>
              <a:ext uri="{FF2B5EF4-FFF2-40B4-BE49-F238E27FC236}">
                <a16:creationId xmlns:a16="http://schemas.microsoft.com/office/drawing/2014/main" id="{2E07F6C2-3843-4244-B987-51A371A97F90}"/>
              </a:ext>
            </a:extLst>
          </p:cNvPr>
          <p:cNvSpPr>
            <a:spLocks noChangeArrowheads="1"/>
          </p:cNvSpPr>
          <p:nvPr/>
        </p:nvSpPr>
        <p:spPr bwMode="auto">
          <a:xfrm>
            <a:off x="3603625" y="3692525"/>
            <a:ext cx="360363"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783" name="Oval 775">
            <a:extLst>
              <a:ext uri="{FF2B5EF4-FFF2-40B4-BE49-F238E27FC236}">
                <a16:creationId xmlns:a16="http://schemas.microsoft.com/office/drawing/2014/main" id="{8C7DDD6C-7EA5-9B49-9862-1FE0D98BBABA}"/>
              </a:ext>
            </a:extLst>
          </p:cNvPr>
          <p:cNvSpPr>
            <a:spLocks noChangeArrowheads="1"/>
          </p:cNvSpPr>
          <p:nvPr/>
        </p:nvSpPr>
        <p:spPr bwMode="auto">
          <a:xfrm>
            <a:off x="3797300" y="438943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01" name="Oval 793">
            <a:extLst>
              <a:ext uri="{FF2B5EF4-FFF2-40B4-BE49-F238E27FC236}">
                <a16:creationId xmlns:a16="http://schemas.microsoft.com/office/drawing/2014/main" id="{4A89B0F3-41EC-1841-A518-98429939A68D}"/>
              </a:ext>
            </a:extLst>
          </p:cNvPr>
          <p:cNvSpPr>
            <a:spLocks noChangeArrowheads="1"/>
          </p:cNvSpPr>
          <p:nvPr/>
        </p:nvSpPr>
        <p:spPr bwMode="auto">
          <a:xfrm>
            <a:off x="8851900" y="3163888"/>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03" name="Oval 795">
            <a:extLst>
              <a:ext uri="{FF2B5EF4-FFF2-40B4-BE49-F238E27FC236}">
                <a16:creationId xmlns:a16="http://schemas.microsoft.com/office/drawing/2014/main" id="{44A352D6-EFA9-024E-9D1F-09209C0AEC2F}"/>
              </a:ext>
            </a:extLst>
          </p:cNvPr>
          <p:cNvSpPr>
            <a:spLocks noChangeArrowheads="1"/>
          </p:cNvSpPr>
          <p:nvPr/>
        </p:nvSpPr>
        <p:spPr bwMode="auto">
          <a:xfrm>
            <a:off x="8913813" y="4337050"/>
            <a:ext cx="360362"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04" name="Oval 796">
            <a:extLst>
              <a:ext uri="{FF2B5EF4-FFF2-40B4-BE49-F238E27FC236}">
                <a16:creationId xmlns:a16="http://schemas.microsoft.com/office/drawing/2014/main" id="{2BBF3B7F-B133-A345-A2DB-1CE35AA110D0}"/>
              </a:ext>
            </a:extLst>
          </p:cNvPr>
          <p:cNvSpPr>
            <a:spLocks noChangeArrowheads="1"/>
          </p:cNvSpPr>
          <p:nvPr/>
        </p:nvSpPr>
        <p:spPr bwMode="auto">
          <a:xfrm>
            <a:off x="8183563" y="2520950"/>
            <a:ext cx="360362"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10" name="Oval 802">
            <a:extLst>
              <a:ext uri="{FF2B5EF4-FFF2-40B4-BE49-F238E27FC236}">
                <a16:creationId xmlns:a16="http://schemas.microsoft.com/office/drawing/2014/main" id="{557E42C2-382F-2640-AF41-92D74BB2911B}"/>
              </a:ext>
            </a:extLst>
          </p:cNvPr>
          <p:cNvSpPr>
            <a:spLocks noChangeArrowheads="1"/>
          </p:cNvSpPr>
          <p:nvPr/>
        </p:nvSpPr>
        <p:spPr bwMode="auto">
          <a:xfrm>
            <a:off x="7823200" y="3556000"/>
            <a:ext cx="360363" cy="360363"/>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12" name="Oval 804">
            <a:extLst>
              <a:ext uri="{FF2B5EF4-FFF2-40B4-BE49-F238E27FC236}">
                <a16:creationId xmlns:a16="http://schemas.microsoft.com/office/drawing/2014/main" id="{432AC43D-A1D6-274D-8737-7F8D06D2882C}"/>
              </a:ext>
            </a:extLst>
          </p:cNvPr>
          <p:cNvSpPr>
            <a:spLocks noChangeArrowheads="1"/>
          </p:cNvSpPr>
          <p:nvPr/>
        </p:nvSpPr>
        <p:spPr bwMode="auto">
          <a:xfrm>
            <a:off x="6829425" y="297021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99815" name="Oval 807">
            <a:extLst>
              <a:ext uri="{FF2B5EF4-FFF2-40B4-BE49-F238E27FC236}">
                <a16:creationId xmlns:a16="http://schemas.microsoft.com/office/drawing/2014/main" id="{53E0D7DF-68AE-D149-8B5A-91A75EFA86CE}"/>
              </a:ext>
            </a:extLst>
          </p:cNvPr>
          <p:cNvSpPr>
            <a:spLocks noChangeArrowheads="1"/>
          </p:cNvSpPr>
          <p:nvPr/>
        </p:nvSpPr>
        <p:spPr bwMode="auto">
          <a:xfrm>
            <a:off x="7004050" y="4418013"/>
            <a:ext cx="360363" cy="360362"/>
          </a:xfrm>
          <a:prstGeom prst="ellipse">
            <a:avLst/>
          </a:prstGeom>
          <a:solidFill>
            <a:srgbClr val="FF7C80"/>
          </a:solidFill>
          <a:ln w="2857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0546" name="Rectangle 809">
            <a:extLst>
              <a:ext uri="{FF2B5EF4-FFF2-40B4-BE49-F238E27FC236}">
                <a16:creationId xmlns:a16="http://schemas.microsoft.com/office/drawing/2014/main" id="{65710681-D08D-894F-BA43-2BF02517D219}"/>
              </a:ext>
            </a:extLst>
          </p:cNvPr>
          <p:cNvSpPr>
            <a:spLocks noChangeArrowheads="1"/>
          </p:cNvSpPr>
          <p:nvPr/>
        </p:nvSpPr>
        <p:spPr bwMode="auto">
          <a:xfrm>
            <a:off x="4056063" y="4932363"/>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20000"/>
              </a:spcBef>
            </a:pPr>
            <a:r>
              <a:rPr lang="fr-CH" altLang="en-US" b="1" baseline="0">
                <a:solidFill>
                  <a:srgbClr val="000066"/>
                </a:solidFill>
                <a:latin typeface="Arial" panose="020B0604020202020204" pitchFamily="34" charset="0"/>
              </a:rPr>
              <a:t>Liquide</a:t>
            </a:r>
          </a:p>
        </p:txBody>
      </p:sp>
      <p:sp>
        <p:nvSpPr>
          <p:cNvPr id="20547" name="Rectangle 810">
            <a:extLst>
              <a:ext uri="{FF2B5EF4-FFF2-40B4-BE49-F238E27FC236}">
                <a16:creationId xmlns:a16="http://schemas.microsoft.com/office/drawing/2014/main" id="{6F4145C6-C208-E046-900C-AA8FED75700E}"/>
              </a:ext>
            </a:extLst>
          </p:cNvPr>
          <p:cNvSpPr>
            <a:spLocks noChangeArrowheads="1"/>
          </p:cNvSpPr>
          <p:nvPr/>
        </p:nvSpPr>
        <p:spPr bwMode="auto">
          <a:xfrm>
            <a:off x="7308850" y="4932363"/>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20000"/>
              </a:spcBef>
            </a:pPr>
            <a:r>
              <a:rPr lang="fr-CH" altLang="en-US" b="1" baseline="0">
                <a:solidFill>
                  <a:srgbClr val="000066"/>
                </a:solidFill>
                <a:latin typeface="Arial" panose="020B0604020202020204" pitchFamily="34" charset="0"/>
              </a:rPr>
              <a:t>Gaz</a:t>
            </a:r>
          </a:p>
        </p:txBody>
      </p:sp>
      <p:graphicFrame>
        <p:nvGraphicFramePr>
          <p:cNvPr id="20548" name="Object 811">
            <a:extLst>
              <a:ext uri="{FF2B5EF4-FFF2-40B4-BE49-F238E27FC236}">
                <a16:creationId xmlns:a16="http://schemas.microsoft.com/office/drawing/2014/main" id="{0A9C8A58-8CB7-D94F-B973-90FA0CD4D400}"/>
              </a:ext>
            </a:extLst>
          </p:cNvPr>
          <p:cNvGraphicFramePr>
            <a:graphicFrameLocks noChangeAspect="1"/>
          </p:cNvGraphicFramePr>
          <p:nvPr/>
        </p:nvGraphicFramePr>
        <p:xfrm>
          <a:off x="5600700" y="5576888"/>
          <a:ext cx="2376488" cy="639762"/>
        </p:xfrm>
        <a:graphic>
          <a:graphicData uri="http://schemas.openxmlformats.org/presentationml/2006/ole">
            <mc:AlternateContent xmlns:mc="http://schemas.openxmlformats.org/markup-compatibility/2006">
              <mc:Choice xmlns:v="urn:schemas-microsoft-com:vml" Requires="v">
                <p:oleObj name="Document" r:id="rId3" imgW="3200400" imgH="774700" progId="Word.Document.8">
                  <p:embed/>
                </p:oleObj>
              </mc:Choice>
              <mc:Fallback>
                <p:oleObj name="Document" r:id="rId3" imgW="3200400" imgH="774700" progId="Word.Document.8">
                  <p:embed/>
                  <p:pic>
                    <p:nvPicPr>
                      <p:cNvPr id="20548" name="Object 811">
                        <a:extLst>
                          <a:ext uri="{FF2B5EF4-FFF2-40B4-BE49-F238E27FC236}">
                            <a16:creationId xmlns:a16="http://schemas.microsoft.com/office/drawing/2014/main" id="{0A9C8A58-8CB7-D94F-B973-90FA0CD4D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34" r="12288" b="16563"/>
                      <a:stretch>
                        <a:fillRect/>
                      </a:stretch>
                    </p:blipFill>
                    <p:spPr bwMode="auto">
                      <a:xfrm>
                        <a:off x="5600700" y="5576888"/>
                        <a:ext cx="2376488" cy="639762"/>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549" name="Rectangle 812">
            <a:extLst>
              <a:ext uri="{FF2B5EF4-FFF2-40B4-BE49-F238E27FC236}">
                <a16:creationId xmlns:a16="http://schemas.microsoft.com/office/drawing/2014/main" id="{5C338B95-B3F3-A84F-BA16-5914636562F3}"/>
              </a:ext>
            </a:extLst>
          </p:cNvPr>
          <p:cNvSpPr>
            <a:spLocks noChangeArrowheads="1"/>
          </p:cNvSpPr>
          <p:nvPr/>
        </p:nvSpPr>
        <p:spPr bwMode="auto">
          <a:xfrm>
            <a:off x="344488" y="5445125"/>
            <a:ext cx="502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25000"/>
              </a:spcBef>
            </a:pPr>
            <a:r>
              <a:rPr lang="fr-CH" altLang="en-US" baseline="0">
                <a:solidFill>
                  <a:srgbClr val="000066"/>
                </a:solidFill>
                <a:latin typeface="Arial" panose="020B0604020202020204" pitchFamily="34" charset="0"/>
              </a:rPr>
              <a:t>A chacune de ces transformations est associée une </a:t>
            </a:r>
            <a:r>
              <a:rPr lang="fr-CH" altLang="en-US" b="1" baseline="0">
                <a:solidFill>
                  <a:srgbClr val="CC0000"/>
                </a:solidFill>
                <a:latin typeface="Arial" panose="020B0604020202020204" pitchFamily="34" charset="0"/>
              </a:rPr>
              <a:t>chaleur latente</a:t>
            </a:r>
            <a:r>
              <a:rPr lang="fr-CH" altLang="en-US" baseline="0">
                <a:solidFill>
                  <a:srgbClr val="000066"/>
                </a:solidFill>
                <a:latin typeface="Arial" panose="020B0604020202020204" pitchFamily="34" charset="0"/>
              </a:rPr>
              <a:t> (de fusion, de vaporisation):</a:t>
            </a:r>
          </a:p>
        </p:txBody>
      </p:sp>
      <p:sp>
        <p:nvSpPr>
          <p:cNvPr id="20550" name="Line 813">
            <a:extLst>
              <a:ext uri="{FF2B5EF4-FFF2-40B4-BE49-F238E27FC236}">
                <a16:creationId xmlns:a16="http://schemas.microsoft.com/office/drawing/2014/main" id="{03517508-BC50-7649-94EC-4AEBBF968F21}"/>
              </a:ext>
            </a:extLst>
          </p:cNvPr>
          <p:cNvSpPr>
            <a:spLocks noChangeShapeType="1"/>
          </p:cNvSpPr>
          <p:nvPr/>
        </p:nvSpPr>
        <p:spPr bwMode="auto">
          <a:xfrm>
            <a:off x="2544763" y="5157788"/>
            <a:ext cx="15113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51" name="Line 814">
            <a:extLst>
              <a:ext uri="{FF2B5EF4-FFF2-40B4-BE49-F238E27FC236}">
                <a16:creationId xmlns:a16="http://schemas.microsoft.com/office/drawing/2014/main" id="{72ACBF45-F5D6-F449-9BFC-AE7A203F5CCC}"/>
              </a:ext>
            </a:extLst>
          </p:cNvPr>
          <p:cNvSpPr>
            <a:spLocks noChangeShapeType="1"/>
          </p:cNvSpPr>
          <p:nvPr/>
        </p:nvSpPr>
        <p:spPr bwMode="auto">
          <a:xfrm>
            <a:off x="5889625" y="5157788"/>
            <a:ext cx="15113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52" name="Rectangle 815">
            <a:extLst>
              <a:ext uri="{FF2B5EF4-FFF2-40B4-BE49-F238E27FC236}">
                <a16:creationId xmlns:a16="http://schemas.microsoft.com/office/drawing/2014/main" id="{B905F92C-1F3A-CD40-B46A-71F69368FA25}"/>
              </a:ext>
            </a:extLst>
          </p:cNvPr>
          <p:cNvSpPr>
            <a:spLocks noChangeArrowheads="1"/>
          </p:cNvSpPr>
          <p:nvPr/>
        </p:nvSpPr>
        <p:spPr bwMode="auto">
          <a:xfrm>
            <a:off x="2300288" y="4724400"/>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20000"/>
              </a:spcBef>
            </a:pPr>
            <a:r>
              <a:rPr lang="fr-CH" altLang="en-US" baseline="0">
                <a:latin typeface="Arial" panose="020B0604020202020204" pitchFamily="34" charset="0"/>
              </a:rPr>
              <a:t>fusion</a:t>
            </a:r>
          </a:p>
        </p:txBody>
      </p:sp>
      <p:sp>
        <p:nvSpPr>
          <p:cNvPr id="20553" name="Rectangle 816">
            <a:extLst>
              <a:ext uri="{FF2B5EF4-FFF2-40B4-BE49-F238E27FC236}">
                <a16:creationId xmlns:a16="http://schemas.microsoft.com/office/drawing/2014/main" id="{68BD9190-509D-7844-BA22-E5845FDCB692}"/>
              </a:ext>
            </a:extLst>
          </p:cNvPr>
          <p:cNvSpPr>
            <a:spLocks noChangeArrowheads="1"/>
          </p:cNvSpPr>
          <p:nvPr/>
        </p:nvSpPr>
        <p:spPr bwMode="auto">
          <a:xfrm>
            <a:off x="5684838" y="4724400"/>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20000"/>
              </a:spcBef>
            </a:pPr>
            <a:r>
              <a:rPr lang="fr-CH" altLang="en-US" baseline="0">
                <a:latin typeface="Arial" panose="020B0604020202020204" pitchFamily="34" charset="0"/>
              </a:rPr>
              <a:t>évaporation</a:t>
            </a:r>
          </a:p>
        </p:txBody>
      </p:sp>
      <p:sp>
        <p:nvSpPr>
          <p:cNvPr id="292" name="Rectangle 24">
            <a:extLst>
              <a:ext uri="{FF2B5EF4-FFF2-40B4-BE49-F238E27FC236}">
                <a16:creationId xmlns:a16="http://schemas.microsoft.com/office/drawing/2014/main" id="{2C7166A4-13F3-2141-AF2B-616775F09864}"/>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284414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path" presetSubtype="0" repeatCount="indefinite" fill="hold" grpId="0" nodeType="clickEffect">
                                  <p:stCondLst>
                                    <p:cond delay="0"/>
                                  </p:stCondLst>
                                  <p:childTnLst>
                                    <p:animMotion origin="layout" path="M 0.00144 -0.0044 C 0.00192 -0.0037 0.00225 -0.00254 0.00273 -0.00139 C 0.00369 0.00209 0.00401 0.00579 0.00321 0.00625 C 0.00241 0.00695 0.00096 0.0044 -0.00016 0.0007 C -0.00064 -0.00115 -0.00096 -0.00301 -0.00112 -0.00416 C -0.00128 -0.00532 -0.00128 -0.00648 -0.00128 -0.00764 C -0.00128 -0.01157 -0.00064 -0.01481 0.00016 -0.01481 C 0.00112 -0.01481 0.00176 -0.01157 0.00176 -0.00764 C 0.00176 -0.00578 0.0016 -0.00393 0.00128 -0.00277 C 0.00128 -0.00162 0.00096 -0.00046 0.00064 0.0007 C -0.00048 0.0044 -0.00192 0.00695 -0.00272 0.00625 C -0.00352 0.00556 -0.0032 0.00209 -0.00208 -0.00139 C -0.00176 -0.00324 -0.00112 -0.00463 -0.00048 -0.00555 C -2.19481E-6 -0.00648 0.00048 -0.00717 0.00112 -0.0081 C 0.00305 -0.01065 0.00513 -0.0118 0.00561 -0.01065 C 0.00609 -0.00972 0.00497 -0.00671 0.00305 -0.00416 C 0.00225 -0.00324 0.00128 -0.00231 0.00064 -0.00185 C -2.19481E-6 -0.00139 -0.0008 -0.00092 -0.00176 -0.00046 C -0.00416 0.00023 -0.00625 -2.96296E-6 -0.00641 -0.00139 C -0.00657 -0.00277 -0.0048 -0.0044 -0.0024 -0.00532 C -0.00128 -0.00578 -0.00032 -0.00602 0.00064 -0.00578 C 0.00128 -0.00578 0.00208 -0.00555 0.00289 -0.00532 C 0.00529 -0.0044 0.00721 -0.00254 0.00689 -0.00139 C 0.00673 -2.96296E-6 0.00465 0.00047 0.00225 -0.00046 C 0.00112 -0.00092 -2.19481E-6 -0.00162 -0.00064 -0.00231 C -0.00128 -0.00277 -0.00192 -0.00347 -0.00256 -0.00416 C -0.00448 -0.00671 -0.0056 -0.00972 -0.00512 -0.01065 C -0.00464 -0.0118 -0.00256 -0.01065 -0.00064 -0.0081 C 0.00032 -0.00694 0.00112 -0.00555 0.00144 -0.0044 Z " pathEditMode="relative" rAng="0" ptsTypes="fffffffffffffffffffffffffffff">
                                      <p:cBhvr>
                                        <p:cTn id="6" dur="1000" fill="hold"/>
                                        <p:tgtEl>
                                          <p:spTgt spid="299268"/>
                                        </p:tgtEl>
                                        <p:attrNameLst>
                                          <p:attrName>ppt_x</p:attrName>
                                          <p:attrName>ppt_y</p:attrName>
                                        </p:attrNameLst>
                                      </p:cBhvr>
                                      <p:rCtr x="-112" y="46"/>
                                    </p:animMotion>
                                  </p:childTnLst>
                                </p:cTn>
                              </p:par>
                              <p:par>
                                <p:cTn id="7" presetID="29" presetClass="path" presetSubtype="0" repeatCount="indefinite" fill="hold" grpId="0" nodeType="withEffect">
                                  <p:stCondLst>
                                    <p:cond delay="0"/>
                                  </p:stCondLst>
                                  <p:childTnLst>
                                    <p:animMotion origin="layout" path="M 0.00144 -0.0044 C 0.00192 -0.0037 0.00224 -0.00254 0.00272 -0.00139 C 0.00369 0.00209 0.00401 0.00579 0.00321 0.00625 C 0.0024 0.00695 0.00096 0.0044 -0.00016 0.0007 C -0.00064 -0.00115 -0.00096 -0.00301 -0.00112 -0.00416 C -0.00128 -0.00532 -0.00128 -0.00648 -0.00128 -0.00764 C -0.00128 -0.01157 -0.00064 -0.01481 0.00016 -0.01481 C 0.00112 -0.01481 0.00176 -0.01157 0.00176 -0.00764 C 0.00176 -0.00578 0.0016 -0.00393 0.00128 -0.00277 C 0.00128 -0.00162 0.00096 -0.00046 0.00064 0.0007 C -0.00048 0.0044 -0.00192 0.00695 -0.00272 0.00625 C -0.00352 0.00556 -0.0032 0.00209 -0.00208 -0.00139 C -0.00176 -0.00324 -0.00112 -0.00463 -0.00048 -0.00555 C -9.86863E-7 -0.00648 0.00048 -0.00717 0.00112 -0.0081 C 0.00304 -0.01065 0.00513 -0.0118 0.00561 -0.01065 C 0.00609 -0.00972 0.00497 -0.00671 0.00304 -0.00416 C 0.00224 -0.00324 0.00128 -0.00231 0.00064 -0.00185 C -9.86863E-7 -0.00139 -0.0008 -0.00092 -0.00176 -0.00046 C -0.00416 0.00023 -0.00625 -2.96296E-6 -0.00641 -0.00139 C -0.00657 -0.00277 -0.00481 -0.0044 -0.0024 -0.00532 C -0.00128 -0.00578 -0.00032 -0.00602 0.00064 -0.00578 C 0.00128 -0.00578 0.00208 -0.00555 0.00288 -0.00532 C 0.00529 -0.0044 0.00721 -0.00254 0.00689 -0.00139 C 0.00673 -2.96296E-6 0.00465 0.00047 0.00224 -0.00046 C 0.00112 -0.00092 -9.86863E-7 -0.00162 -0.00064 -0.00231 C -0.00128 -0.00277 -0.00192 -0.00347 -0.00256 -0.00416 C -0.00448 -0.00671 -0.00561 -0.00972 -0.00513 -0.01065 C -0.00464 -0.0118 -0.00256 -0.01065 -0.00064 -0.0081 C 0.00032 -0.00694 0.00112 -0.00555 0.00144 -0.0044 Z " pathEditMode="relative" rAng="0" ptsTypes="fffffffffffffffffffffffffffff">
                                      <p:cBhvr>
                                        <p:cTn id="8" dur="1000" spd="-100000" fill="hold"/>
                                        <p:tgtEl>
                                          <p:spTgt spid="299264"/>
                                        </p:tgtEl>
                                        <p:attrNameLst>
                                          <p:attrName>ppt_x</p:attrName>
                                          <p:attrName>ppt_y</p:attrName>
                                        </p:attrNameLst>
                                      </p:cBhvr>
                                      <p:rCtr x="-112" y="46"/>
                                    </p:animMotion>
                                  </p:childTnLst>
                                </p:cTn>
                              </p:par>
                              <p:par>
                                <p:cTn id="9" presetID="29" presetClass="path" presetSubtype="0" repeatCount="indefinite" fill="hold" grpId="0" nodeType="withEffect">
                                  <p:stCondLst>
                                    <p:cond delay="0"/>
                                  </p:stCondLst>
                                  <p:childTnLst>
                                    <p:animMotion origin="layout" path="M 0.00145 -0.0044 C 0.00193 -0.0037 0.00225 -0.00254 0.00273 -0.00139 C 0.00369 0.00209 0.00401 0.00579 0.00321 0.00625 C 0.00241 0.00695 0.00097 0.0044 -0.00016 0.0007 C -0.00064 -0.00115 -0.00096 -0.00301 -0.00112 -0.00416 C -0.00128 -0.00532 -0.00128 -0.00648 -0.00128 -0.00764 C -0.00128 -0.01157 -0.00064 -0.01481 0.00016 -0.01481 C 0.00113 -0.01481 0.00177 -0.01157 0.00177 -0.00764 C 0.00177 -0.00578 0.00161 -0.00393 0.00129 -0.00277 C 0.00129 -0.00162 0.00097 -0.00046 0.00065 0.0007 C -0.00048 0.0044 -0.00192 0.00695 -0.00272 0.00625 C -0.00352 0.00556 -0.0032 0.00209 -0.00208 -0.00139 C -0.00176 -0.00324 -0.00112 -0.00463 -0.00048 -0.00555 C -4.44729E-6 -0.00648 0.00049 -0.00717 0.00113 -0.0081 C 0.00305 -0.01065 0.00513 -0.0118 0.00561 -0.01065 C 0.00609 -0.00972 0.00497 -0.00671 0.00305 -0.00416 C 0.00225 -0.00324 0.00129 -0.00231 0.00065 -0.00185 C -4.44729E-6 -0.00139 -0.0008 -0.00092 -0.00176 -0.00046 C -0.00416 0.00023 -0.00624 -2.96296E-6 -0.0064 -0.00139 C -0.00656 -0.00277 -0.0048 -0.0044 -0.0024 -0.00532 C -0.00128 -0.00578 -0.00032 -0.00602 0.00065 -0.00578 C 0.00129 -0.00578 0.00209 -0.00555 0.00289 -0.00532 C 0.00529 -0.0044 0.00721 -0.00254 0.00689 -0.00139 C 0.00673 -2.96296E-6 0.00465 0.00047 0.00225 -0.00046 C 0.00113 -0.00092 -4.44729E-6 -0.00162 -0.00064 -0.00231 C -0.00128 -0.00277 -0.00192 -0.00347 -0.00256 -0.00416 C -0.00448 -0.00671 -0.0056 -0.00972 -0.00512 -0.01065 C -0.00464 -0.0118 -0.00256 -0.01065 -0.00064 -0.0081 C 0.00032 -0.00694 0.00113 -0.00555 0.00145 -0.0044 Z " pathEditMode="relative" rAng="0" ptsTypes="fffffffffffffffffffffffffffff">
                                      <p:cBhvr>
                                        <p:cTn id="10" dur="1000" fill="hold"/>
                                        <p:tgtEl>
                                          <p:spTgt spid="299260"/>
                                        </p:tgtEl>
                                        <p:attrNameLst>
                                          <p:attrName>ppt_x</p:attrName>
                                          <p:attrName>ppt_y</p:attrName>
                                        </p:attrNameLst>
                                      </p:cBhvr>
                                      <p:rCtr x="-112" y="46"/>
                                    </p:animMotion>
                                  </p:childTnLst>
                                </p:cTn>
                              </p:par>
                              <p:par>
                                <p:cTn id="11" presetID="29" presetClass="path" presetSubtype="0" repeatCount="indefinite" fill="hold" grpId="0" nodeType="withEffect">
                                  <p:stCondLst>
                                    <p:cond delay="0"/>
                                  </p:stCondLst>
                                  <p:childTnLst>
                                    <p:animMotion origin="layout" path="M 0.00144 -0.0044 C 0.00193 -0.0037 0.00225 -0.00254 0.00273 -0.00139 C 0.00369 0.00209 0.00401 0.00579 0.00321 0.00625 C 0.00241 0.00695 0.00096 0.0044 -0.00016 0.0007 C -0.00064 -0.00115 -0.00096 -0.00301 -0.00112 -0.00416 C -0.00128 -0.00532 -0.00128 -0.00648 -0.00128 -0.00764 C -0.00128 -0.01157 -0.00064 -0.01481 0.00016 -0.01481 C 0.00112 -0.01481 0.00176 -0.01157 0.00176 -0.00764 C 0.00176 -0.00578 0.0016 -0.00393 0.00128 -0.00277 C 0.00128 -0.00162 0.00096 -0.00046 0.00064 0.0007 C -0.00048 0.0044 -0.00192 0.00695 -0.00272 0.00625 C -0.00352 0.00556 -0.0032 0.00209 -0.00208 -0.00139 C -0.00176 -0.00324 -0.00112 -0.00463 -0.00048 -0.00555 C -2.62416E-6 -0.00648 0.00048 -0.00717 0.00112 -0.0081 C 0.00305 -0.01065 0.00513 -0.0118 0.00561 -0.01065 C 0.00609 -0.00972 0.00497 -0.00671 0.00305 -0.00416 C 0.00225 -0.00324 0.00128 -0.00231 0.00064 -0.00185 C -2.62416E-6 -0.00139 -0.0008 -0.00092 -0.00176 -0.00046 C -0.00416 0.00023 -0.00625 -2.96296E-6 -0.00641 -0.00139 C -0.00657 -0.00277 -0.0048 -0.0044 -0.0024 -0.00532 C -0.00128 -0.00578 -0.00032 -0.00602 0.00064 -0.00578 C 0.00128 -0.00578 0.00209 -0.00555 0.00289 -0.00532 C 0.00529 -0.0044 0.00721 -0.00254 0.00689 -0.00139 C 0.00673 -2.96296E-6 0.00465 0.00047 0.00225 -0.00046 C 0.00112 -0.00092 -2.62416E-6 -0.00162 -0.00064 -0.00231 C -0.00128 -0.00277 -0.00192 -0.00347 -0.00256 -0.00416 C -0.00448 -0.00671 -0.0056 -0.00972 -0.00512 -0.01065 C -0.00464 -0.0118 -0.00256 -0.01065 -0.00064 -0.0081 C 0.00032 -0.00694 0.00112 -0.00555 0.00144 -0.0044 Z " pathEditMode="relative" rAng="0" ptsTypes="fffffffffffffffffffffffffffff">
                                      <p:cBhvr>
                                        <p:cTn id="12" dur="1000" spd="-100000" fill="hold"/>
                                        <p:tgtEl>
                                          <p:spTgt spid="299256"/>
                                        </p:tgtEl>
                                        <p:attrNameLst>
                                          <p:attrName>ppt_x</p:attrName>
                                          <p:attrName>ppt_y</p:attrName>
                                        </p:attrNameLst>
                                      </p:cBhvr>
                                      <p:rCtr x="-112" y="46"/>
                                    </p:animMotion>
                                  </p:childTnLst>
                                </p:cTn>
                              </p:par>
                              <p:par>
                                <p:cTn id="13" presetID="29" presetClass="path" presetSubtype="0" repeatCount="indefinite" fill="hold" grpId="0" nodeType="withEffect">
                                  <p:stCondLst>
                                    <p:cond delay="0"/>
                                  </p:stCondLst>
                                  <p:childTnLst>
                                    <p:animMotion origin="layout" path="M 0.00144 -0.0044 C 0.00193 -0.00371 0.00225 -0.00255 0.00273 -0.00139 C 0.00369 0.00208 0.00401 0.00578 0.00321 0.00625 C 0.00241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2.62416E-6 -0.00648 0.00048 -0.00718 0.00112 -0.0081 C 0.00305 -0.01065 0.00513 -0.01181 0.00561 -0.01065 C 0.00609 -0.00972 0.00497 -0.00672 0.00305 -0.00417 C 0.00225 -0.00324 0.00128 -0.00232 0.00064 -0.00185 C -2.62416E-6 -0.00139 -0.0008 -0.00093 -0.00176 -0.00047 C -0.00416 0.00023 -0.00625 2.22222E-6 -0.00641 -0.00139 C -0.00657 -0.00278 -0.0048 -0.0044 -0.0024 -0.00533 C -0.00128 -0.00579 -0.00032 -0.00602 0.00064 -0.00579 C 0.00128 -0.00579 0.00209 -0.00556 0.00289 -0.00533 C 0.00529 -0.0044 0.00721 -0.00255 0.00689 -0.00139 C 0.00673 2.22222E-6 0.00465 0.00046 0.00225 -0.00047 C 0.00112 -0.00093 -2.62416E-6 -0.00162 -0.00064 -0.00232 C -0.00128 -0.00278 -0.00192 -0.00347 -0.00256 -0.00417 C -0.00448 -0.00672 -0.0056 -0.00972 -0.00512 -0.01065 C -0.00464 -0.01181 -0.00256 -0.01065 -0.00064 -0.0081 C 0.00032 -0.00695 0.00112 -0.00556 0.00144 -0.0044 Z " pathEditMode="relative" rAng="0" ptsTypes="fffffffffffffffffffffffffffff">
                                      <p:cBhvr>
                                        <p:cTn id="14" dur="1000" fill="hold"/>
                                        <p:tgtEl>
                                          <p:spTgt spid="299257"/>
                                        </p:tgtEl>
                                        <p:attrNameLst>
                                          <p:attrName>ppt_x</p:attrName>
                                          <p:attrName>ppt_y</p:attrName>
                                        </p:attrNameLst>
                                      </p:cBhvr>
                                      <p:rCtr x="-112" y="46"/>
                                    </p:animMotion>
                                  </p:childTnLst>
                                </p:cTn>
                              </p:par>
                              <p:par>
                                <p:cTn id="15" presetID="29" presetClass="path" presetSubtype="0" repeatCount="indefinite" fill="hold" grpId="0" nodeType="withEffect">
                                  <p:stCondLst>
                                    <p:cond delay="0"/>
                                  </p:stCondLst>
                                  <p:childTnLst>
                                    <p:animMotion origin="layout" path="M 0.00145 -0.0044 C 0.00193 -0.00371 0.00225 -0.00255 0.00273 -0.00139 C 0.00369 0.00208 0.00401 0.00578 0.00321 0.00625 C 0.00241 0.00694 0.00097 0.0044 -0.00016 0.00069 C -0.00064 -0.00116 -0.00096 -0.00301 -0.00112 -0.00417 C -0.00128 -0.00533 -0.00128 -0.00648 -0.00128 -0.00764 C -0.00128 -0.01158 -0.00064 -0.01482 0.00016 -0.01482 C 0.00113 -0.01482 0.00177 -0.01158 0.00177 -0.00764 C 0.00177 -0.00579 0.00161 -0.00394 0.00129 -0.00278 C 0.00129 -0.00162 0.00097 -0.00047 0.00065 0.00069 C -0.00048 0.0044 -0.00192 0.00694 -0.00272 0.00625 C -0.00352 0.00555 -0.0032 0.00208 -0.00208 -0.00139 C -0.00176 -0.00324 -0.00112 -0.00463 -0.00048 -0.00556 C -4.44729E-6 -0.00648 0.00049 -0.00718 0.00113 -0.0081 C 0.00305 -0.01065 0.00513 -0.01181 0.00561 -0.01065 C 0.00609 -0.00972 0.00497 -0.00672 0.00305 -0.00417 C 0.00225 -0.00324 0.00129 -0.00232 0.00065 -0.00185 C -4.44729E-6 -0.00139 -0.0008 -0.00093 -0.00176 -0.00047 C -0.00416 0.00023 -0.00624 2.22222E-6 -0.0064 -0.00139 C -0.00656 -0.00278 -0.0048 -0.0044 -0.0024 -0.00533 C -0.00128 -0.00579 -0.00032 -0.00602 0.00065 -0.00579 C 0.00129 -0.00579 0.00209 -0.00556 0.00289 -0.00533 C 0.00529 -0.0044 0.00721 -0.00255 0.00689 -0.00139 C 0.00673 2.22222E-6 0.00465 0.00046 0.00225 -0.00047 C 0.00113 -0.00093 -4.44729E-6 -0.00162 -0.00064 -0.00232 C -0.00128 -0.00278 -0.00192 -0.00347 -0.00256 -0.00417 C -0.00448 -0.00672 -0.0056 -0.00972 -0.00512 -0.01065 C -0.00464 -0.01181 -0.00256 -0.01065 -0.00064 -0.0081 C 0.00032 -0.00695 0.00113 -0.00556 0.00145 -0.0044 Z " pathEditMode="relative" rAng="0" ptsTypes="fffffffffffffffffffffffffffff">
                                      <p:cBhvr>
                                        <p:cTn id="16" dur="1000" spd="-100000" fill="hold"/>
                                        <p:tgtEl>
                                          <p:spTgt spid="299261"/>
                                        </p:tgtEl>
                                        <p:attrNameLst>
                                          <p:attrName>ppt_x</p:attrName>
                                          <p:attrName>ppt_y</p:attrName>
                                        </p:attrNameLst>
                                      </p:cBhvr>
                                      <p:rCtr x="-112" y="46"/>
                                    </p:animMotion>
                                  </p:childTnLst>
                                </p:cTn>
                              </p:par>
                              <p:par>
                                <p:cTn id="17" presetID="29" presetClass="path" presetSubtype="0" repeatCount="indefinite" fill="hold" grpId="0" nodeType="withEffect">
                                  <p:stCondLst>
                                    <p:cond delay="0"/>
                                  </p:stCondLst>
                                  <p:childTnLst>
                                    <p:animMotion origin="layout" path="M 0.00144 -0.0044 C 0.00192 -0.00371 0.00224 -0.00255 0.00272 -0.00139 C 0.00369 0.00208 0.00401 0.00578 0.00321 0.00625 C 0.0024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9.86863E-7 -0.00648 0.00048 -0.00718 0.00112 -0.0081 C 0.00304 -0.01065 0.00513 -0.01181 0.00561 -0.01065 C 0.00609 -0.00972 0.00497 -0.00672 0.00304 -0.00417 C 0.00224 -0.00324 0.00128 -0.00232 0.00064 -0.00185 C -9.86863E-7 -0.00139 -0.0008 -0.00093 -0.00176 -0.00047 C -0.00416 0.00023 -0.00625 2.22222E-6 -0.00641 -0.00139 C -0.00657 -0.00278 -0.00481 -0.0044 -0.0024 -0.00533 C -0.00128 -0.00579 -0.00032 -0.00602 0.00064 -0.00579 C 0.00128 -0.00579 0.00208 -0.00556 0.00288 -0.00533 C 0.00529 -0.0044 0.00721 -0.00255 0.00689 -0.00139 C 0.00673 2.22222E-6 0.00465 0.00046 0.00224 -0.00047 C 0.00112 -0.00093 -9.86863E-7 -0.00162 -0.00064 -0.00232 C -0.00128 -0.00278 -0.00192 -0.00347 -0.00256 -0.00417 C -0.00448 -0.00672 -0.00561 -0.00972 -0.00513 -0.01065 C -0.00464 -0.01181 -0.00256 -0.01065 -0.00064 -0.0081 C 0.00032 -0.00695 0.00112 -0.00556 0.00144 -0.0044 Z " pathEditMode="relative" rAng="0" ptsTypes="fffffffffffffffffffffffffffff">
                                      <p:cBhvr>
                                        <p:cTn id="18" dur="1000" fill="hold"/>
                                        <p:tgtEl>
                                          <p:spTgt spid="299265"/>
                                        </p:tgtEl>
                                        <p:attrNameLst>
                                          <p:attrName>ppt_x</p:attrName>
                                          <p:attrName>ppt_y</p:attrName>
                                        </p:attrNameLst>
                                      </p:cBhvr>
                                      <p:rCtr x="-112" y="46"/>
                                    </p:animMotion>
                                  </p:childTnLst>
                                </p:cTn>
                              </p:par>
                              <p:par>
                                <p:cTn id="19" presetID="29" presetClass="path" presetSubtype="0" repeatCount="indefinite" fill="hold" grpId="0" nodeType="withEffect">
                                  <p:stCondLst>
                                    <p:cond delay="0"/>
                                  </p:stCondLst>
                                  <p:childTnLst>
                                    <p:animMotion origin="layout" path="M 0.00144 -0.0044 C 0.00192 -0.00371 0.00225 -0.00255 0.00273 -0.00139 C 0.00369 0.00208 0.00401 0.00578 0.00321 0.00625 C 0.00241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2.19481E-6 -0.00648 0.00048 -0.00718 0.00112 -0.0081 C 0.00305 -0.01065 0.00513 -0.01181 0.00561 -0.01065 C 0.00609 -0.00972 0.00497 -0.00672 0.00305 -0.00417 C 0.00225 -0.00324 0.00128 -0.00232 0.00064 -0.00185 C -2.19481E-6 -0.00139 -0.0008 -0.00093 -0.00176 -0.00047 C -0.00416 0.00023 -0.00625 2.22222E-6 -0.00641 -0.00139 C -0.00657 -0.00278 -0.0048 -0.0044 -0.0024 -0.00533 C -0.00128 -0.00579 -0.00032 -0.00602 0.00064 -0.00579 C 0.00128 -0.00579 0.00208 -0.00556 0.00289 -0.00533 C 0.00529 -0.0044 0.00721 -0.00255 0.00689 -0.00139 C 0.00673 2.22222E-6 0.00465 0.00046 0.00225 -0.00047 C 0.00112 -0.00093 -2.19481E-6 -0.00162 -0.00064 -0.00232 C -0.00128 -0.00278 -0.00192 -0.00347 -0.00256 -0.00417 C -0.00448 -0.00672 -0.0056 -0.00972 -0.00512 -0.01065 C -0.00464 -0.01181 -0.00256 -0.01065 -0.00064 -0.0081 C 0.00032 -0.00695 0.00112 -0.00556 0.00144 -0.0044 Z " pathEditMode="relative" rAng="0" ptsTypes="fffffffffffffffffffffffffffff">
                                      <p:cBhvr>
                                        <p:cTn id="20" dur="1000" fill="hold"/>
                                        <p:tgtEl>
                                          <p:spTgt spid="299269"/>
                                        </p:tgtEl>
                                        <p:attrNameLst>
                                          <p:attrName>ppt_x</p:attrName>
                                          <p:attrName>ppt_y</p:attrName>
                                        </p:attrNameLst>
                                      </p:cBhvr>
                                      <p:rCtr x="-112" y="46"/>
                                    </p:animMotion>
                                  </p:childTnLst>
                                </p:cTn>
                              </p:par>
                              <p:par>
                                <p:cTn id="21" presetID="29" presetClass="path" presetSubtype="0" repeatCount="indefinite" fill="hold" grpId="0" nodeType="withEffect">
                                  <p:stCondLst>
                                    <p:cond delay="0"/>
                                  </p:stCondLst>
                                  <p:childTnLst>
                                    <p:animMotion origin="layout" path="M 0.00144 -0.0044 C 0.00192 -0.0037 0.00225 -0.00254 0.00273 -0.00139 C 0.00369 0.00209 0.00401 0.00579 0.00321 0.00625 C 0.00241 0.00695 0.00096 0.0044 -0.00016 0.0007 C -0.00064 -0.00115 -0.00096 -0.00301 -0.00112 -0.00416 C -0.00128 -0.00532 -0.00128 -0.00648 -0.00128 -0.00764 C -0.00128 -0.01157 -0.00064 -0.01481 0.00016 -0.01481 C 0.00112 -0.01481 0.00176 -0.01157 0.00176 -0.00764 C 0.00176 -0.00578 0.0016 -0.00393 0.00128 -0.00278 C 0.00128 -0.00162 0.00096 -0.00046 0.00064 0.0007 C -0.00048 0.0044 -0.00192 0.00695 -0.00272 0.00625 C -0.00352 0.00556 -0.0032 0.00209 -0.00208 -0.00139 C -0.00176 -0.00324 -0.00112 -0.00463 -0.00048 -0.00555 C -2.19481E-6 -0.00648 0.00048 -0.00717 0.00112 -0.0081 C 0.00305 -0.01065 0.00513 -0.0118 0.00561 -0.01065 C 0.00609 -0.00972 0.00497 -0.00671 0.00305 -0.00416 C 0.00225 -0.00324 0.00128 -0.00231 0.00064 -0.00185 C -2.19481E-6 -0.00139 -0.0008 -0.00092 -0.00176 -0.00046 C -0.00416 0.00023 -0.00625 -2.59259E-6 -0.00641 -0.00139 C -0.00657 -0.00278 -0.0048 -0.0044 -0.0024 -0.00532 C -0.00128 -0.00578 -0.00032 -0.00602 0.00064 -0.00578 C 0.00128 -0.00578 0.00208 -0.00555 0.00289 -0.00532 C 0.00529 -0.0044 0.00721 -0.00254 0.00689 -0.00139 C 0.00673 -2.59259E-6 0.00465 0.00047 0.00225 -0.00046 C 0.00112 -0.00092 -2.19481E-6 -0.00162 -0.00064 -0.00231 C -0.00128 -0.00278 -0.00192 -0.00347 -0.00256 -0.00416 C -0.00448 -0.00671 -0.0056 -0.00972 -0.00512 -0.01065 C -0.00464 -0.0118 -0.00256 -0.01065 -0.00064 -0.0081 C 0.00032 -0.00694 0.00112 -0.00555 0.00144 -0.0044 Z " pathEditMode="relative" rAng="0" ptsTypes="fffffffffffffffffffffffffffff">
                                      <p:cBhvr>
                                        <p:cTn id="22" dur="1000" spd="-100000" fill="hold"/>
                                        <p:tgtEl>
                                          <p:spTgt spid="299270"/>
                                        </p:tgtEl>
                                        <p:attrNameLst>
                                          <p:attrName>ppt_x</p:attrName>
                                          <p:attrName>ppt_y</p:attrName>
                                        </p:attrNameLst>
                                      </p:cBhvr>
                                      <p:rCtr x="-112" y="46"/>
                                    </p:animMotion>
                                  </p:childTnLst>
                                </p:cTn>
                              </p:par>
                              <p:par>
                                <p:cTn id="23" presetID="29" presetClass="path" presetSubtype="0" repeatCount="indefinite" fill="hold" grpId="0" nodeType="withEffect">
                                  <p:stCondLst>
                                    <p:cond delay="0"/>
                                  </p:stCondLst>
                                  <p:childTnLst>
                                    <p:animMotion origin="layout" path="M 0.00144 -0.0044 C 0.00192 -0.0037 0.00224 -0.00254 0.00272 -0.00139 C 0.00369 0.00209 0.00401 0.00579 0.00321 0.00625 C 0.0024 0.00695 0.00096 0.0044 -0.00016 0.0007 C -0.00064 -0.00115 -0.00096 -0.00301 -0.00112 -0.00416 C -0.00128 -0.00532 -0.00128 -0.00648 -0.00128 -0.00764 C -0.00128 -0.01157 -0.00064 -0.01481 0.00016 -0.01481 C 0.00112 -0.01481 0.00176 -0.01157 0.00176 -0.00764 C 0.00176 -0.00578 0.0016 -0.00393 0.00128 -0.00278 C 0.00128 -0.00162 0.00096 -0.00046 0.00064 0.0007 C -0.00048 0.0044 -0.00192 0.00695 -0.00272 0.00625 C -0.00352 0.00556 -0.0032 0.00209 -0.00208 -0.00139 C -0.00176 -0.00324 -0.00112 -0.00463 -0.00048 -0.00555 C -9.86863E-7 -0.00648 0.00048 -0.00717 0.00112 -0.0081 C 0.00304 -0.01065 0.00513 -0.0118 0.00561 -0.01065 C 0.00609 -0.00972 0.00497 -0.00671 0.00304 -0.00416 C 0.00224 -0.00324 0.00128 -0.00231 0.00064 -0.00185 C -9.86863E-7 -0.00139 -0.0008 -0.00092 -0.00176 -0.00046 C -0.00416 0.00023 -0.00625 -2.59259E-6 -0.00641 -0.00139 C -0.00657 -0.00278 -0.00481 -0.0044 -0.0024 -0.00532 C -0.00128 -0.00578 -0.00032 -0.00602 0.00064 -0.00578 C 0.00128 -0.00578 0.00208 -0.00555 0.00288 -0.00532 C 0.00529 -0.0044 0.00721 -0.00254 0.00689 -0.00139 C 0.00673 -2.59259E-6 0.00465 0.00047 0.00224 -0.00046 C 0.00112 -0.00092 -9.86863E-7 -0.00162 -0.00064 -0.00231 C -0.00128 -0.00278 -0.00192 -0.00347 -0.00256 -0.00416 C -0.00448 -0.00671 -0.00561 -0.00972 -0.00513 -0.01065 C -0.00464 -0.0118 -0.00256 -0.01065 -0.00064 -0.0081 C 0.00032 -0.00694 0.00112 -0.00555 0.00144 -0.0044 Z " pathEditMode="relative" rAng="0" ptsTypes="fffffffffffffffffffffffffffff">
                                      <p:cBhvr>
                                        <p:cTn id="24" dur="1000" fill="hold"/>
                                        <p:tgtEl>
                                          <p:spTgt spid="299266"/>
                                        </p:tgtEl>
                                        <p:attrNameLst>
                                          <p:attrName>ppt_x</p:attrName>
                                          <p:attrName>ppt_y</p:attrName>
                                        </p:attrNameLst>
                                      </p:cBhvr>
                                      <p:rCtr x="-112" y="46"/>
                                    </p:animMotion>
                                  </p:childTnLst>
                                </p:cTn>
                              </p:par>
                              <p:par>
                                <p:cTn id="25" presetID="29" presetClass="path" presetSubtype="0" repeatCount="indefinite" fill="hold" grpId="0" nodeType="withEffect">
                                  <p:stCondLst>
                                    <p:cond delay="0"/>
                                  </p:stCondLst>
                                  <p:childTnLst>
                                    <p:animMotion origin="layout" path="M 0.00145 -0.0044 C 0.00193 -0.0037 0.00225 -0.00254 0.00273 -0.00139 C 0.00369 0.00209 0.00401 0.00579 0.00321 0.00625 C 0.00241 0.00695 0.00097 0.0044 -0.00016 0.0007 C -0.00064 -0.00115 -0.00096 -0.00301 -0.00112 -0.00416 C -0.00128 -0.00532 -0.00128 -0.00648 -0.00128 -0.00764 C -0.00128 -0.01157 -0.00064 -0.01481 0.00016 -0.01481 C 0.00113 -0.01481 0.00177 -0.01157 0.00177 -0.00764 C 0.00177 -0.00578 0.00161 -0.00393 0.00129 -0.00278 C 0.00129 -0.00162 0.00097 -0.00046 0.00065 0.0007 C -0.00048 0.0044 -0.00192 0.00695 -0.00272 0.00625 C -0.00352 0.00556 -0.0032 0.00209 -0.00208 -0.00139 C -0.00176 -0.00324 -0.00112 -0.00463 -0.00048 -0.00555 C -4.44729E-6 -0.00648 0.00049 -0.00717 0.00113 -0.0081 C 0.00305 -0.01065 0.00513 -0.0118 0.00561 -0.01065 C 0.00609 -0.00972 0.00497 -0.00671 0.00305 -0.00416 C 0.00225 -0.00324 0.00129 -0.00231 0.00065 -0.00185 C -4.44729E-6 -0.00139 -0.0008 -0.00092 -0.00176 -0.00046 C -0.00416 0.00023 -0.00624 -2.59259E-6 -0.0064 -0.00139 C -0.00656 -0.00278 -0.0048 -0.0044 -0.0024 -0.00532 C -0.00128 -0.00578 -0.00032 -0.00602 0.00065 -0.00578 C 0.00129 -0.00578 0.00209 -0.00555 0.00289 -0.00532 C 0.00529 -0.0044 0.00721 -0.00254 0.00689 -0.00139 C 0.00673 -2.59259E-6 0.00465 0.00047 0.00225 -0.00046 C 0.00113 -0.00092 -4.44729E-6 -0.00162 -0.00064 -0.00231 C -0.00128 -0.00278 -0.00192 -0.00347 -0.00256 -0.00416 C -0.00448 -0.00671 -0.0056 -0.00972 -0.00512 -0.01065 C -0.00464 -0.0118 -0.00256 -0.01065 -0.00064 -0.0081 C 0.00032 -0.00694 0.00113 -0.00555 0.00145 -0.0044 Z " pathEditMode="relative" rAng="0" ptsTypes="fffffffffffffffffffffffffffff">
                                      <p:cBhvr>
                                        <p:cTn id="26" dur="1000" spd="-100000" fill="hold"/>
                                        <p:tgtEl>
                                          <p:spTgt spid="299262"/>
                                        </p:tgtEl>
                                        <p:attrNameLst>
                                          <p:attrName>ppt_x</p:attrName>
                                          <p:attrName>ppt_y</p:attrName>
                                        </p:attrNameLst>
                                      </p:cBhvr>
                                      <p:rCtr x="-112" y="46"/>
                                    </p:animMotion>
                                  </p:childTnLst>
                                </p:cTn>
                              </p:par>
                              <p:par>
                                <p:cTn id="27" presetID="29" presetClass="path" presetSubtype="0" repeatCount="indefinite" fill="hold" grpId="0" nodeType="withEffect">
                                  <p:stCondLst>
                                    <p:cond delay="0"/>
                                  </p:stCondLst>
                                  <p:childTnLst>
                                    <p:animMotion origin="layout" path="M 0.00144 -0.0044 C 0.00193 -0.0037 0.00225 -0.00254 0.00273 -0.00139 C 0.00369 0.00209 0.00401 0.00579 0.00321 0.00625 C 0.00241 0.00695 0.00096 0.0044 -0.00016 0.0007 C -0.00064 -0.00115 -0.00096 -0.00301 -0.00112 -0.00416 C -0.00128 -0.00532 -0.00128 -0.00648 -0.00128 -0.00764 C -0.00128 -0.01157 -0.00064 -0.01481 0.00016 -0.01481 C 0.00112 -0.01481 0.00176 -0.01157 0.00176 -0.00764 C 0.00176 -0.00578 0.0016 -0.00393 0.00128 -0.00278 C 0.00128 -0.00162 0.00096 -0.00046 0.00064 0.0007 C -0.00048 0.0044 -0.00192 0.00695 -0.00272 0.00625 C -0.00352 0.00556 -0.0032 0.00209 -0.00208 -0.00139 C -0.00176 -0.00324 -0.00112 -0.00463 -0.00048 -0.00555 C -2.62416E-6 -0.00648 0.00048 -0.00717 0.00112 -0.0081 C 0.00305 -0.01065 0.00513 -0.0118 0.00561 -0.01065 C 0.00609 -0.00972 0.00497 -0.00671 0.00305 -0.00416 C 0.00225 -0.00324 0.00128 -0.00231 0.00064 -0.00185 C -2.62416E-6 -0.00139 -0.0008 -0.00092 -0.00176 -0.00046 C -0.00416 0.00023 -0.00625 -2.59259E-6 -0.00641 -0.00139 C -0.00657 -0.00278 -0.0048 -0.0044 -0.0024 -0.00532 C -0.00128 -0.00578 -0.00032 -0.00602 0.00064 -0.00578 C 0.00128 -0.00578 0.00209 -0.00555 0.00289 -0.00532 C 0.00529 -0.0044 0.00721 -0.00254 0.00689 -0.00139 C 0.00673 -2.59259E-6 0.00465 0.00047 0.00225 -0.00046 C 0.00112 -0.00092 -2.62416E-6 -0.00162 -0.00064 -0.00231 C -0.00128 -0.00278 -0.00192 -0.00347 -0.00256 -0.00416 C -0.00448 -0.00671 -0.0056 -0.00972 -0.00512 -0.01065 C -0.00464 -0.0118 -0.00256 -0.01065 -0.00064 -0.0081 C 0.00032 -0.00694 0.00112 -0.00555 0.00144 -0.0044 Z " pathEditMode="relative" rAng="0" ptsTypes="fffffffffffffffffffffffffffff">
                                      <p:cBhvr>
                                        <p:cTn id="28" dur="1000" fill="hold"/>
                                        <p:tgtEl>
                                          <p:spTgt spid="299258"/>
                                        </p:tgtEl>
                                        <p:attrNameLst>
                                          <p:attrName>ppt_x</p:attrName>
                                          <p:attrName>ppt_y</p:attrName>
                                        </p:attrNameLst>
                                      </p:cBhvr>
                                      <p:rCtr x="-112" y="46"/>
                                    </p:animMotion>
                                  </p:childTnLst>
                                </p:cTn>
                              </p:par>
                              <p:par>
                                <p:cTn id="29" presetID="29" presetClass="path" presetSubtype="0" repeatCount="indefinite" fill="hold" grpId="0" nodeType="withEffect">
                                  <p:stCondLst>
                                    <p:cond delay="0"/>
                                  </p:stCondLst>
                                  <p:childTnLst>
                                    <p:animMotion origin="layout" path="M 0.00144 -0.0044 C 0.00193 -0.00371 0.00225 -0.00255 0.00273 -0.00139 C 0.00369 0.00208 0.00401 0.00578 0.00321 0.00625 C 0.00241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2.62416E-6 -0.00648 0.00048 -0.00718 0.00112 -0.0081 C 0.00305 -0.01065 0.00513 -0.01181 0.00561 -0.01065 C 0.00609 -0.00972 0.00497 -0.00672 0.00305 -0.00417 C 0.00225 -0.00324 0.00128 -0.00232 0.00064 -0.00185 C -2.62416E-6 -0.00139 -0.0008 -0.00093 -0.00176 -0.00047 C -0.00416 0.00023 -0.00625 2.59259E-6 -0.00641 -0.00139 C -0.00657 -0.00278 -0.0048 -0.0044 -0.0024 -0.00533 C -0.00128 -0.00579 -0.00032 -0.00602 0.00064 -0.00579 C 0.00128 -0.00579 0.00209 -0.00556 0.00289 -0.00533 C 0.00529 -0.0044 0.00721 -0.00255 0.00689 -0.00139 C 0.00673 2.59259E-6 0.00465 0.00046 0.00225 -0.00047 C 0.00112 -0.00093 -2.62416E-6 -0.00162 -0.00064 -0.00232 C -0.00128 -0.00278 -0.00192 -0.00347 -0.00256 -0.00417 C -0.00448 -0.00672 -0.0056 -0.00972 -0.00512 -0.01065 C -0.00464 -0.01181 -0.00256 -0.01065 -0.00064 -0.0081 C 0.00032 -0.00695 0.00112 -0.00556 0.00144 -0.0044 Z " pathEditMode="relative" rAng="0" ptsTypes="fffffffffffffffffffffffffffff">
                                      <p:cBhvr>
                                        <p:cTn id="30" dur="1000" spd="-100000" fill="hold"/>
                                        <p:tgtEl>
                                          <p:spTgt spid="299259"/>
                                        </p:tgtEl>
                                        <p:attrNameLst>
                                          <p:attrName>ppt_x</p:attrName>
                                          <p:attrName>ppt_y</p:attrName>
                                        </p:attrNameLst>
                                      </p:cBhvr>
                                      <p:rCtr x="-112" y="46"/>
                                    </p:animMotion>
                                  </p:childTnLst>
                                </p:cTn>
                              </p:par>
                              <p:par>
                                <p:cTn id="31" presetID="29" presetClass="path" presetSubtype="0" repeatCount="indefinite" fill="hold" grpId="0" nodeType="withEffect">
                                  <p:stCondLst>
                                    <p:cond delay="0"/>
                                  </p:stCondLst>
                                  <p:childTnLst>
                                    <p:animMotion origin="layout" path="M 0.00145 -0.0044 C 0.00193 -0.00371 0.00225 -0.00255 0.00273 -0.00139 C 0.00369 0.00208 0.00401 0.00578 0.00321 0.00625 C 0.00241 0.00694 0.00097 0.0044 -0.00016 0.00069 C -0.00064 -0.00116 -0.00096 -0.00301 -0.00112 -0.00417 C -0.00128 -0.00533 -0.00128 -0.00648 -0.00128 -0.00764 C -0.00128 -0.01158 -0.00064 -0.01482 0.00016 -0.01482 C 0.00113 -0.01482 0.00177 -0.01158 0.00177 -0.00764 C 0.00177 -0.00579 0.00161 -0.00394 0.00129 -0.00278 C 0.00129 -0.00162 0.00097 -0.00047 0.00065 0.00069 C -0.00048 0.0044 -0.00192 0.00694 -0.00272 0.00625 C -0.00352 0.00555 -0.0032 0.00208 -0.00208 -0.00139 C -0.00176 -0.00324 -0.00112 -0.00463 -0.00048 -0.00556 C -4.44729E-6 -0.00648 0.00049 -0.00718 0.00113 -0.0081 C 0.00305 -0.01065 0.00513 -0.01181 0.00561 -0.01065 C 0.00609 -0.00972 0.00497 -0.00672 0.00305 -0.00417 C 0.00225 -0.00324 0.00129 -0.00232 0.00065 -0.00185 C -4.44729E-6 -0.00139 -0.0008 -0.00093 -0.00176 -0.00047 C -0.00416 0.00023 -0.00624 2.59259E-6 -0.0064 -0.00139 C -0.00656 -0.00278 -0.0048 -0.0044 -0.0024 -0.00533 C -0.00128 -0.00579 -0.00032 -0.00602 0.00065 -0.00579 C 0.00129 -0.00579 0.00209 -0.00556 0.00289 -0.00533 C 0.00529 -0.0044 0.00721 -0.00255 0.00689 -0.00139 C 0.00673 2.59259E-6 0.00465 0.00046 0.00225 -0.00047 C 0.00113 -0.00093 -4.44729E-6 -0.00162 -0.00064 -0.00232 C -0.00128 -0.00278 -0.00192 -0.00347 -0.00256 -0.00417 C -0.00448 -0.00672 -0.0056 -0.00972 -0.00512 -0.01065 C -0.00464 -0.01181 -0.00256 -0.01065 -0.00064 -0.0081 C 0.00032 -0.00695 0.00113 -0.00556 0.00145 -0.0044 Z " pathEditMode="relative" rAng="0" ptsTypes="fffffffffffffffffffffffffffff">
                                      <p:cBhvr>
                                        <p:cTn id="32" dur="1000" fill="hold"/>
                                        <p:tgtEl>
                                          <p:spTgt spid="299263"/>
                                        </p:tgtEl>
                                        <p:attrNameLst>
                                          <p:attrName>ppt_x</p:attrName>
                                          <p:attrName>ppt_y</p:attrName>
                                        </p:attrNameLst>
                                      </p:cBhvr>
                                      <p:rCtr x="-112" y="46"/>
                                    </p:animMotion>
                                  </p:childTnLst>
                                </p:cTn>
                              </p:par>
                              <p:par>
                                <p:cTn id="33" presetID="29" presetClass="path" presetSubtype="0" repeatCount="indefinite" fill="hold" grpId="0" nodeType="withEffect">
                                  <p:stCondLst>
                                    <p:cond delay="0"/>
                                  </p:stCondLst>
                                  <p:childTnLst>
                                    <p:animMotion origin="layout" path="M 0.00144 -0.0044 C 0.00192 -0.00371 0.00224 -0.00255 0.00272 -0.00139 C 0.00369 0.00208 0.00401 0.00578 0.00321 0.00625 C 0.0024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9.86863E-7 -0.00648 0.00048 -0.00718 0.00112 -0.0081 C 0.00304 -0.01065 0.00513 -0.01181 0.00561 -0.01065 C 0.00609 -0.00972 0.00497 -0.00672 0.00304 -0.00417 C 0.00224 -0.00324 0.00128 -0.00232 0.00064 -0.00185 C -9.86863E-7 -0.00139 -0.0008 -0.00093 -0.00176 -0.00047 C -0.00416 0.00023 -0.00625 2.59259E-6 -0.00641 -0.00139 C -0.00657 -0.00278 -0.00481 -0.0044 -0.0024 -0.00533 C -0.00128 -0.00579 -0.00032 -0.00602 0.00064 -0.00579 C 0.00128 -0.00579 0.00208 -0.00556 0.00288 -0.00533 C 0.00529 -0.0044 0.00721 -0.00255 0.00689 -0.00139 C 0.00673 2.59259E-6 0.00465 0.00046 0.00224 -0.00047 C 0.00112 -0.00093 -9.86863E-7 -0.00162 -0.00064 -0.00232 C -0.00128 -0.00278 -0.00192 -0.00347 -0.00256 -0.00417 C -0.00448 -0.00672 -0.00561 -0.00972 -0.00513 -0.01065 C -0.00464 -0.01181 -0.00256 -0.01065 -0.00064 -0.0081 C 0.00032 -0.00695 0.00112 -0.00556 0.00144 -0.0044 Z " pathEditMode="relative" rAng="0" ptsTypes="fffffffffffffffffffffffffffff">
                                      <p:cBhvr>
                                        <p:cTn id="34" dur="1000" spd="-100000" fill="hold"/>
                                        <p:tgtEl>
                                          <p:spTgt spid="299267"/>
                                        </p:tgtEl>
                                        <p:attrNameLst>
                                          <p:attrName>ppt_x</p:attrName>
                                          <p:attrName>ppt_y</p:attrName>
                                        </p:attrNameLst>
                                      </p:cBhvr>
                                      <p:rCtr x="-112" y="46"/>
                                    </p:animMotion>
                                  </p:childTnLst>
                                </p:cTn>
                              </p:par>
                              <p:par>
                                <p:cTn id="35" presetID="29" presetClass="path" presetSubtype="0" repeatCount="indefinite" fill="hold" grpId="0" nodeType="withEffect">
                                  <p:stCondLst>
                                    <p:cond delay="0"/>
                                  </p:stCondLst>
                                  <p:childTnLst>
                                    <p:animMotion origin="layout" path="M 0.00144 -0.0044 C 0.00192 -0.00371 0.00225 -0.00255 0.00273 -0.00139 C 0.00369 0.00208 0.00401 0.00578 0.00321 0.00625 C 0.00241 0.00694 0.00096 0.0044 -0.00016 0.00069 C -0.00064 -0.00116 -0.00096 -0.00301 -0.00112 -0.00417 C -0.00128 -0.00533 -0.00128 -0.00648 -0.00128 -0.00764 C -0.00128 -0.01158 -0.00064 -0.01482 0.00016 -0.01482 C 0.00112 -0.01482 0.00176 -0.01158 0.00176 -0.00764 C 0.00176 -0.00579 0.0016 -0.00394 0.00128 -0.00278 C 0.00128 -0.00162 0.00096 -0.00047 0.00064 0.00069 C -0.00048 0.0044 -0.00192 0.00694 -0.00272 0.00625 C -0.00352 0.00555 -0.0032 0.00208 -0.00208 -0.00139 C -0.00176 -0.00324 -0.00112 -0.00463 -0.00048 -0.00556 C -2.19481E-6 -0.00648 0.00048 -0.00718 0.00112 -0.0081 C 0.00305 -0.01065 0.00513 -0.01181 0.00561 -0.01065 C 0.00609 -0.00972 0.00497 -0.00672 0.00305 -0.00417 C 0.00225 -0.00324 0.00128 -0.00232 0.00064 -0.00185 C -2.19481E-6 -0.00139 -0.0008 -0.00093 -0.00176 -0.00047 C -0.00416 0.00023 -0.00625 2.59259E-6 -0.00641 -0.00139 C -0.00657 -0.00278 -0.0048 -0.0044 -0.0024 -0.00533 C -0.00128 -0.00579 -0.00032 -0.00602 0.00064 -0.00579 C 0.00128 -0.00579 0.00208 -0.00556 0.00289 -0.00533 C 0.00529 -0.0044 0.00721 -0.00255 0.00689 -0.00139 C 0.00673 2.59259E-6 0.00465 0.00046 0.00225 -0.00047 C 0.00112 -0.00093 -2.19481E-6 -0.00162 -0.00064 -0.00232 C -0.00128 -0.00278 -0.00192 -0.00347 -0.00256 -0.00417 C -0.00448 -0.00672 -0.0056 -0.00972 -0.00512 -0.01065 C -0.00464 -0.01181 -0.00256 -0.01065 -0.00064 -0.0081 C 0.00032 -0.00695 0.00112 -0.00556 0.00144 -0.0044 Z " pathEditMode="relative" rAng="0" ptsTypes="fffffffffffffffffffffffffffff">
                                      <p:cBhvr>
                                        <p:cTn id="36" dur="1000" fill="hold"/>
                                        <p:tgtEl>
                                          <p:spTgt spid="299271"/>
                                        </p:tgtEl>
                                        <p:attrNameLst>
                                          <p:attrName>ppt_x</p:attrName>
                                          <p:attrName>ppt_y</p:attrName>
                                        </p:attrNameLst>
                                      </p:cBhvr>
                                      <p:rCtr x="-112" y="46"/>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29" presetClass="path" presetSubtype="0" repeatCount="indefinite" fill="hold" grpId="0" nodeType="clickEffect">
                                  <p:stCondLst>
                                    <p:cond delay="0"/>
                                  </p:stCondLst>
                                  <p:childTnLst>
                                    <p:animMotion origin="layout" path="M 0.00577 -0.01434 C 0.00705 -0.01342 0.00785 -0.01134 0.00898 -0.00925 C 0.01106 -0.00301 0.01234 0.00347 0.01026 0.00439 C 0.00834 0.00601 0.00497 0.00116 0.00161 -0.00555 C 0.0008 -0.00879 -0.00016 -0.01226 -0.00048 -0.01411 C -0.0008 -0.01619 -0.0008 -0.01828 -0.0008 -0.02036 C -0.0008 -0.02753 0.0008 -0.03285 0.00241 -0.03285 C 0.00529 -0.03285 0.00657 -0.02753 0.00657 -0.02036 C 0.00657 -0.01712 0.00609 -0.01365 0.00577 -0.0118 C 0.00577 -0.00972 0.00497 -0.00763 0.00417 -0.00555 C 0.0008 0.00116 -0.00272 0.00601 -0.00416 0.00439 C -0.00657 0.00324 -0.00576 -0.00301 -0.00288 -0.00925 C -0.00208 -0.01249 -0.00048 -0.01504 0.0008 -0.01642 C 0.00209 -0.01828 0.00369 -0.01943 0.00529 -0.02128 C 0.00978 -0.02568 0.01539 -0.02799 0.01603 -0.02568 C 0.01731 -0.02406 0.01474 -0.01897 0.00978 -0.01411 C 0.00785 -0.01249 0.00577 -0.0111 0.00417 -0.01018 C 0.00209 -0.00925 0.00032 -0.00856 -0.00208 -0.00763 C -0.00833 -0.00625 -0.01346 -0.00671 -0.01346 -0.00925 C -0.01346 -0.0118 -0.00961 -0.01434 -0.004 -0.01619 C -0.0008 -0.01712 0.00113 -0.01735 0.00417 -0.01712 C 0.00577 -0.01712 0.00737 -0.01642 0.00962 -0.01619 C 0.01587 -0.01434 0.02099 -0.01134 0.01971 -0.00925 C 0.01907 -0.00671 0.0141 -0.00578 0.00785 -0.00763 C 0.00529 -0.00856 0.00209 -0.00972 0.0008 -0.0111 C -0.0008 -0.0118 -0.00272 -0.01295 -0.00416 -0.01411 C -0.00913 -0.01897 -0.01169 -0.02406 -0.01041 -0.02568 C -0.00913 -0.02799 -0.00416 -0.02568 0.0008 -0.02128 C 0.00337 -0.0192 0.00529 -0.01642 0.00577 -0.01434 Z " pathEditMode="relative" rAng="0" ptsTypes="fffffffffffffffffffffffffffff">
                                      <p:cBhvr>
                                        <p:cTn id="40" dur="1000" fill="hold"/>
                                        <p:tgtEl>
                                          <p:spTgt spid="299780"/>
                                        </p:tgtEl>
                                        <p:attrNameLst>
                                          <p:attrName>ppt_x</p:attrName>
                                          <p:attrName>ppt_y</p:attrName>
                                        </p:attrNameLst>
                                      </p:cBhvr>
                                      <p:rCtr x="-208" y="93"/>
                                    </p:animMotion>
                                  </p:childTnLst>
                                </p:cTn>
                              </p:par>
                              <p:par>
                                <p:cTn id="41" presetID="29" presetClass="path" presetSubtype="0" repeatCount="indefinite" fill="hold" grpId="0" nodeType="withEffect">
                                  <p:stCondLst>
                                    <p:cond delay="0"/>
                                  </p:stCondLst>
                                  <p:childTnLst>
                                    <p:animMotion origin="layout" path="M 0.00657 -0.01573 C 0.00561 -0.01804 0.00529 -0.02035 0.00464 -0.0229 C 0.00416 -0.03007 0.00529 -0.03585 0.00769 -0.03423 C 0.01073 -0.03308 0.01298 -0.02567 0.01442 -0.01688 C 0.01442 -0.01388 0.01442 -0.01041 0.01394 -0.00879 C 0.01378 -0.00671 0.01298 -0.00509 0.0125 -0.00393 C 0.00993 0.00139 0.00625 0.00301 0.00448 0.00116 C 0.00096 -0.00231 0.00128 -0.0074 0.00368 -0.01272 C 0.00497 -0.01503 0.00641 -0.01688 0.00753 -0.01781 C 0.00817 -0.01897 0.01009 -0.01943 0.01153 -0.01989 C 0.01762 -0.02105 0.02339 -0.02012 0.02435 -0.01711 C 0.02708 -0.01341 0.02403 -0.01018 0.01858 -0.00902 C 0.01634 -0.00786 0.01346 -0.00809 0.01169 -0.00856 C 0.00961 -0.00856 0.00753 -0.00948 0.00481 -0.01064 C -0.00192 -0.01272 -0.00897 -0.01781 -0.00914 -0.01989 C -0.00994 -0.02267 -0.00529 -0.02313 0.00208 -0.02082 C 0.00513 -0.01943 0.00785 -0.01804 0.00993 -0.01688 C 0.0125 -0.01503 0.01506 -0.01341 0.01826 -0.0111 C 0.0258 -0.00485 0.0314 0.00116 0.03092 0.00324 C 0.02996 0.00509 0.02435 0.00232 0.01746 -0.003 C 0.01346 -0.00601 0.01121 -0.00809 0.00769 -0.01203 C 0.00577 -0.01388 0.00416 -0.01619 0.00144 -0.0192 C -0.00497 -0.02752 -0.00994 -0.03562 -0.00785 -0.03562 C -0.00625 -0.03655 1.88111E-6 -0.03146 0.00673 -0.0229 C 0.00929 -0.01943 0.0125 -0.0148 0.01362 -0.01249 C 0.01538 -0.00994 0.01698 -0.00694 0.01826 -0.00439 C 0.02275 0.00486 0.02371 0.01157 0.02179 0.01111 C 0.01955 0.01134 0.01442 0.0037 0.01009 -0.00532 C 0.00785 -0.00948 0.00641 -0.01388 0.00657 -0.01573 Z " pathEditMode="relative" rAng="12899370" ptsTypes="fffffffffffffffffffffffffffff">
                                      <p:cBhvr>
                                        <p:cTn id="42" dur="1000" spd="-100000" fill="hold"/>
                                        <p:tgtEl>
                                          <p:spTgt spid="299776"/>
                                        </p:tgtEl>
                                        <p:attrNameLst>
                                          <p:attrName>ppt_x</p:attrName>
                                          <p:attrName>ppt_y</p:attrName>
                                        </p:attrNameLst>
                                      </p:cBhvr>
                                      <p:rCtr x="288" y="185"/>
                                    </p:animMotion>
                                  </p:childTnLst>
                                </p:cTn>
                              </p:par>
                              <p:par>
                                <p:cTn id="43" presetID="29" presetClass="path" presetSubtype="0" repeatCount="indefinite" fill="hold" grpId="0" nodeType="withEffect">
                                  <p:stCondLst>
                                    <p:cond delay="0"/>
                                  </p:stCondLst>
                                  <p:childTnLst>
                                    <p:animMotion origin="layout" path="M 2.80404E-7 -4.99653E-7 C 0.00128 0.00185 0.00144 0.00393 0.0024 0.00648 C 0.0032 0.01295 0.00304 0.0192 0.00064 0.01851 C -0.00208 0.01827 -0.00497 0.0118 -0.00737 0.00393 C -0.00721 0.00093 -0.00753 -0.00254 -0.00737 -0.00439 C -0.00737 -0.00648 -0.00705 -0.0081 -0.00625 -0.00948 C -0.00465 -0.01527 -0.00128 -0.01827 0.00048 -0.01712 C 0.00401 -0.0148 0.00417 -0.00971 0.0024 -0.00393 C 0.00144 -0.00139 0.00016 0.00093 -0.00048 0.00255 C -0.00112 0.00393 -0.00304 0.00463 -0.00433 0.00578 C -0.00961 0.00879 -0.01506 0.00995 -0.01634 0.00763 C -0.01891 0.00463 -0.0165 0.00023 -0.01154 -0.00254 C -0.00993 -0.00416 -0.00721 -0.00509 -0.00545 -0.00509 C -0.00353 -0.00578 -0.00144 -0.00555 0.00112 -0.00555 C 0.00737 -0.00578 0.01442 -0.00347 0.01474 -0.00116 C 0.01586 0.00116 0.01154 0.00347 0.00465 0.00324 C 0.00176 0.00324 -0.0008 0.00278 -0.00304 0.00208 C -0.00561 0.00116 -0.00801 0.00069 -0.01106 -0.00046 C -0.01875 -0.00416 -0.02452 -0.00833 -0.02387 -0.01041 C -0.02339 -0.01226 -0.01811 -0.01157 -0.01106 -0.00879 C -0.00737 -0.00694 -0.00481 -0.00578 -0.00144 -0.00324 C 0.00064 -0.00185 0.00224 -0.00023 0.00481 0.00139 C 0.0117 0.00763 0.01698 0.01388 0.0149 0.01434 C 0.01362 0.01619 0.00753 0.01319 0.00048 0.00694 C -0.00208 0.00463 -0.00561 0.00116 -0.00673 -0.00069 C -0.00865 -0.00278 -0.01042 -0.00509 -0.0117 -0.00717 C -0.0165 -0.01457 -0.01827 -0.02082 -0.01634 -0.02105 C -0.01426 -0.02174 -0.00897 -0.01642 -0.00417 -0.00902 C -0.00176 -0.00532 -0.00016 -0.00185 2.80404E-7 -4.99653E-7 Z " pathEditMode="relative" rAng="1442151" ptsTypes="fffffffffffffffffffffffffffff">
                                      <p:cBhvr>
                                        <p:cTn id="44" dur="1000" fill="hold"/>
                                        <p:tgtEl>
                                          <p:spTgt spid="299772"/>
                                        </p:tgtEl>
                                        <p:attrNameLst>
                                          <p:attrName>ppt_x</p:attrName>
                                          <p:attrName>ppt_y</p:attrName>
                                        </p:attrNameLst>
                                      </p:cBhvr>
                                      <p:rCtr x="-272" y="-69"/>
                                    </p:animMotion>
                                  </p:childTnLst>
                                </p:cTn>
                              </p:par>
                              <p:par>
                                <p:cTn id="45" presetID="29" presetClass="path" presetSubtype="0" repeatCount="indefinite" fill="hold" grpId="0" nodeType="withEffect">
                                  <p:stCondLst>
                                    <p:cond delay="0"/>
                                  </p:stCondLst>
                                  <p:childTnLst>
                                    <p:animMotion origin="layout" path="M 3.6821E-6 4.58709E-6 C 0.00096 0.00231 0.00096 0.00485 0.00144 0.00786 C 0.00128 0.01503 -0.00016 0.02105 -0.00257 0.01873 C -0.00561 0.01642 -0.00737 0.00832 -0.00834 -0.00093 C -0.00785 -0.00394 -0.00753 -0.00787 -0.00705 -0.00926 C -0.00673 -0.01134 -0.00577 -0.01273 -0.00497 -0.01388 C -0.00209 -0.01828 0.00208 -0.0192 0.00368 -0.01689 C 0.00705 -0.0125 0.00641 -0.00718 0.00336 -0.00255 C 0.00192 -0.00047 3.6821E-6 0.00092 -0.00113 0.00161 C -0.00209 0.003 -0.00369 0.00277 -0.00561 0.003 C -0.01186 0.00231 -0.01779 -0.00024 -0.01875 -0.00324 C -0.02099 -0.00787 -0.01747 -0.01041 -0.0117 -0.01018 C -0.00962 -0.01088 -0.00657 -0.00995 -0.00465 -0.00879 C -0.00257 -0.0081 -0.00032 -0.00648 0.0024 -0.00509 C 0.00913 -0.00116 0.01634 0.00578 0.01618 0.00809 C 0.01666 0.01133 0.01185 0.01064 0.00432 0.00624 C 0.00144 0.00416 -0.00145 0.00185 -0.00369 4.58709E-6 C -0.00609 -0.00255 -0.0085 -0.00463 -0.01154 -0.00787 C -0.01907 -0.0162 -0.0242 -0.02406 -0.02372 -0.02614 C -0.0226 -0.0273 -0.01715 -0.02314 -0.0101 -0.01597 C -0.00625 -0.0118 -0.00401 -0.00926 -0.0008 -0.0044 C 0.00096 -0.00186 0.0024 0.00069 0.00496 0.00439 C 0.01105 0.01503 0.01554 0.02452 0.01298 0.02359 C 0.01153 0.02452 0.0056 0.01781 -0.00064 0.00717 C -0.00289 0.003 -0.00609 -0.00255 -0.00705 -0.00579 C -0.0085 -0.00833 -0.0101 -0.01203 -0.01106 -0.01458 C -0.01474 -0.02545 -0.01555 -0.03239 -0.0133 -0.0317 C -0.01106 -0.03123 -0.00641 -0.02198 -0.00273 -0.01203 C -0.0008 -0.00671 0.00048 -0.00232 3.6821E-6 4.58709E-6 Z " pathEditMode="relative" rAng="2592174" ptsTypes="fffffffffffffffffffffffffffff">
                                      <p:cBhvr>
                                        <p:cTn id="46" dur="1000" spd="-100000" fill="hold"/>
                                        <p:tgtEl>
                                          <p:spTgt spid="299768"/>
                                        </p:tgtEl>
                                        <p:attrNameLst>
                                          <p:attrName>ppt_x</p:attrName>
                                          <p:attrName>ppt_y</p:attrName>
                                        </p:attrNameLst>
                                      </p:cBhvr>
                                      <p:rCtr x="-272" y="-278"/>
                                    </p:animMotion>
                                  </p:childTnLst>
                                </p:cTn>
                              </p:par>
                              <p:par>
                                <p:cTn id="47" presetID="29" presetClass="path" presetSubtype="0" repeatCount="indefinite" fill="hold" grpId="0" nodeType="withEffect">
                                  <p:stCondLst>
                                    <p:cond delay="0"/>
                                  </p:stCondLst>
                                  <p:childTnLst>
                                    <p:animMotion origin="layout" path="M -2.93543E-6 -4.30719E-6 C 0.00161 0.00047 0.00401 0.00255 0.00657 0.00417 C 0.01378 0.01111 0.02067 0.01851 0.02067 0.02105 C 0.02131 0.02429 0.01506 0.02082 0.00705 0.01481 C 0.00353 0.01111 -0.00048 0.00718 -0.0024 0.00486 C -0.0048 0.00255 -0.00673 -0.00023 -0.00865 -0.00254 C -0.01602 -0.01202 -0.02051 -0.02035 -0.01987 -0.02128 C -0.01842 -0.02359 -0.01266 -0.01734 -0.00528 -0.00786 C -0.00208 -0.0037 0.00096 0.00093 0.00273 0.00347 C 0.00497 0.00625 0.00641 0.00972 0.00817 0.01273 C 0.01314 0.02383 0.01619 0.03239 0.01426 0.0317 C 0.01186 0.0317 0.00609 0.02337 0.00128 0.01319 C -0.0016 0.0081 -0.00336 0.00371 -0.00432 0.00093 C -0.00544 -0.00231 -0.00577 -0.00485 -0.00689 -0.00832 C -0.00929 -0.01758 -0.00881 -0.02405 -0.00657 -0.02197 C -0.00432 -0.02058 -2.93543E-6 -0.01202 0.00225 -0.00231 C 0.00289 0.00116 0.00353 0.0044 0.00353 0.00671 C 0.00337 0.00949 0.00337 0.0118 0.00337 0.01458 C 0.00161 0.02082 -0.00112 0.02383 -0.00352 0.02059 C -0.00593 0.01735 -0.00689 0.01134 -0.00625 0.00463 C -0.00544 0.00162 -0.00512 -0.00046 -0.0032 -0.00208 C -0.0024 -0.00323 -0.00128 -0.0037 -2.93543E-6 -0.00508 C 0.00449 -0.00717 0.00994 -0.00694 0.01138 -0.00323 C 0.01346 0.00024 0.01234 0.00509 0.00769 0.00764 C 0.00577 0.0081 0.00337 0.00926 0.00128 0.0081 C -0.00032 0.00833 -0.0024 0.0081 -0.00416 0.00764 C -0.01105 0.00532 -0.01746 0.00024 -0.01858 -0.003 C -0.01987 -0.00647 -0.0157 -0.0074 -0.00897 -0.00508 C -0.00577 -0.00439 -0.00224 -0.00231 -2.93543E-6 -4.30719E-6 Z " pathEditMode="relative" rAng="-2871310" ptsTypes="fffffffffffffffffffffffffffff">
                                      <p:cBhvr>
                                        <p:cTn id="48" dur="1000" fill="hold"/>
                                        <p:tgtEl>
                                          <p:spTgt spid="299769"/>
                                        </p:tgtEl>
                                        <p:attrNameLst>
                                          <p:attrName>ppt_x</p:attrName>
                                          <p:attrName>ppt_y</p:attrName>
                                        </p:attrNameLst>
                                      </p:cBhvr>
                                      <p:rCtr x="0" y="278"/>
                                    </p:animMotion>
                                  </p:childTnLst>
                                </p:cTn>
                              </p:par>
                              <p:par>
                                <p:cTn id="49" presetID="29" presetClass="path" presetSubtype="0" repeatCount="indefinite" fill="hold" grpId="0" nodeType="withEffect">
                                  <p:stCondLst>
                                    <p:cond delay="0"/>
                                  </p:stCondLst>
                                  <p:childTnLst>
                                    <p:animMotion origin="layout" path="M 0.00577 -0.01434 C 0.00705 -0.01342 0.00785 -0.01133 0.00897 -0.00925 C 0.01106 -0.00301 0.01234 0.00347 0.01026 0.0044 C 0.00833 0.00602 0.00497 0.00116 0.0016 -0.00555 C 0.0008 -0.00879 -0.00016 -0.01226 -0.00048 -0.01411 C -0.0008 -0.01619 -0.0008 -0.01827 -0.0008 -0.02036 C -0.0008 -0.02753 0.0008 -0.03285 0.00241 -0.03285 C 0.00529 -0.03285 0.00657 -0.02753 0.00657 -0.02036 C 0.00657 -0.01712 0.00609 -0.01365 0.00577 -0.0118 C 0.00577 -0.00971 0.00497 -0.00763 0.00417 -0.00555 C 0.0008 0.00116 -0.00272 0.00602 -0.00416 0.0044 C -0.00657 0.00324 -0.00577 -0.00301 -0.00288 -0.00925 C -0.00208 -0.01249 -0.00048 -0.01503 0.0008 -0.01642 C 0.00208 -0.01827 0.00369 -0.01943 0.00529 -0.02128 C 0.00978 -0.02568 0.01538 -0.02799 0.01602 -0.02568 C 0.01731 -0.02406 0.01474 -0.01897 0.00978 -0.01411 C 0.00785 -0.01249 0.00577 -0.0111 0.00417 -0.01018 C 0.00208 -0.00925 0.00032 -0.00856 -0.00208 -0.00763 C -0.00833 -0.00624 -0.01346 -0.00671 -0.01346 -0.00925 C -0.01346 -0.0118 -0.00961 -0.01434 -0.004 -0.01619 C -0.0008 -0.01712 0.00112 -0.01735 0.00417 -0.01712 C 0.00577 -0.01712 0.00737 -0.01642 0.00962 -0.01619 C 0.01586 -0.01434 0.02099 -0.01133 0.01971 -0.00925 C 0.01907 -0.00671 0.0141 -0.00578 0.00785 -0.00763 C 0.00529 -0.00856 0.00208 -0.00971 0.0008 -0.0111 C -0.0008 -0.0118 -0.00272 -0.01295 -0.00416 -0.01411 C -0.00913 -0.01897 -0.0117 -0.02406 -0.01041 -0.02568 C -0.00913 -0.02799 -0.00416 -0.02568 0.0008 -0.02128 C 0.00337 -0.0192 0.00529 -0.01642 0.00577 -0.01434 Z " pathEditMode="relative" rAng="0" ptsTypes="fffffffffffffffffffffffffffff">
                                      <p:cBhvr>
                                        <p:cTn id="50" dur="1000" spd="-100000" fill="hold"/>
                                        <p:tgtEl>
                                          <p:spTgt spid="299773"/>
                                        </p:tgtEl>
                                        <p:attrNameLst>
                                          <p:attrName>ppt_x</p:attrName>
                                          <p:attrName>ppt_y</p:attrName>
                                        </p:attrNameLst>
                                      </p:cBhvr>
                                      <p:rCtr x="-208" y="93"/>
                                    </p:animMotion>
                                  </p:childTnLst>
                                </p:cTn>
                              </p:par>
                              <p:par>
                                <p:cTn id="51" presetID="29" presetClass="path" presetSubtype="0" repeatCount="indefinite" fill="hold" grpId="0" nodeType="withEffect">
                                  <p:stCondLst>
                                    <p:cond delay="0"/>
                                  </p:stCondLst>
                                  <p:childTnLst>
                                    <p:animMotion origin="layout" path="M 0.00577 -0.01435 C 0.00705 -0.01342 0.00785 -0.01134 0.00897 -0.00926 C 0.01105 -0.00301 0.01234 0.00347 0.01025 0.00439 C 0.00833 0.00601 0.00497 0.00115 0.0016 -0.00556 C 0.0008 -0.00879 -0.00016 -0.01226 -0.00048 -0.01412 C -0.0008 -0.0162 -0.0008 -0.01828 -0.0008 -0.02036 C -0.0008 -0.02753 0.0008 -0.03285 0.0024 -0.03285 C 0.00529 -0.03285 0.00657 -0.02753 0.00657 -0.02036 C 0.00657 -0.01712 0.00609 -0.01365 0.00577 -0.0118 C 0.00577 -0.00972 0.00497 -0.00764 0.00416 -0.00556 C 0.0008 0.00115 -0.00272 0.00601 -0.00417 0.00439 C -0.00657 0.00323 -0.00577 -0.00301 -0.00289 -0.00926 C -0.00208 -0.0125 -0.00048 -0.01504 0.0008 -0.01643 C 0.00208 -0.01828 0.00368 -0.01944 0.00529 -0.02129 C 0.00977 -0.02568 0.01538 -0.02799 0.01602 -0.02568 C 0.0173 -0.02406 0.01474 -0.01897 0.00977 -0.01412 C 0.00785 -0.0125 0.00577 -0.01111 0.00416 -0.01018 C 0.00208 -0.00926 0.00032 -0.00856 -0.00208 -0.00764 C -0.00833 -0.00625 -0.01346 -0.00671 -0.01346 -0.00926 C -0.01346 -0.0118 -0.00961 -0.01435 -0.00401 -0.0162 C -0.0008 -0.01712 0.00112 -0.01735 0.00416 -0.01712 C 0.00577 -0.01712 0.00737 -0.01643 0.00961 -0.0162 C 0.01586 -0.01435 0.02099 -0.01134 0.01971 -0.00926 C 0.01907 -0.00671 0.0141 -0.00579 0.00785 -0.00764 C 0.00529 -0.00856 0.00208 -0.00972 0.0008 -0.01111 C -0.0008 -0.0118 -0.00272 -0.01296 -0.00417 -0.01412 C -0.00913 -0.01897 -0.0117 -0.02406 -0.01042 -0.02568 C -0.00913 -0.02799 -0.00417 -0.02568 0.0008 -0.02129 C 0.00336 -0.0192 0.00529 -0.01643 0.00577 -0.01435 Z " pathEditMode="relative" rAng="0" ptsTypes="fffffffffffffffffffffffffffff">
                                      <p:cBhvr>
                                        <p:cTn id="52" dur="1000" fill="hold"/>
                                        <p:tgtEl>
                                          <p:spTgt spid="299777"/>
                                        </p:tgtEl>
                                        <p:attrNameLst>
                                          <p:attrName>ppt_x</p:attrName>
                                          <p:attrName>ppt_y</p:attrName>
                                        </p:attrNameLst>
                                      </p:cBhvr>
                                      <p:rCtr x="-208" y="93"/>
                                    </p:animMotion>
                                  </p:childTnLst>
                                </p:cTn>
                              </p:par>
                              <p:par>
                                <p:cTn id="53" presetID="29" presetClass="path" presetSubtype="0" repeatCount="indefinite" fill="hold" grpId="0" nodeType="withEffect">
                                  <p:stCondLst>
                                    <p:cond delay="0"/>
                                  </p:stCondLst>
                                  <p:childTnLst>
                                    <p:animMotion origin="layout" path="M -2.66944E-6 2.86375E-6 C 0.00144 0.00069 0.00273 0.00277 0.00433 0.00439 C 0.00801 0.01087 0.01122 0.01804 0.0101 0.01966 C 0.0093 0.02244 0.00513 0.0185 0.00032 0.01226 C -0.00144 0.00902 -0.00336 0.00555 -0.00432 0.00347 C -0.00528 0.00115 -0.00625 -0.00116 -0.00673 -0.0037 C -0.00945 -0.01203 -0.01009 -0.01897 -0.00913 -0.01967 C -0.00673 -0.02105 -0.00384 -0.01527 -0.00144 -0.00694 C -0.00016 -0.00324 0.00064 0.00069 0.00096 0.00324 C 0.00193 0.00578 0.00193 0.00856 0.00209 0.0111 C 0.00209 0.02058 0.00128 0.02752 -0.00032 0.02637 C -0.00256 0.02614 -0.00416 0.01873 -0.00432 0.00994 C -0.0048 0.00601 -0.00464 0.00208 -0.00416 2.86375E-6 C -0.004 -0.00255 -0.0032 -0.0044 -0.00256 -0.00764 C -0.00096 -0.01504 0.00225 -0.02013 0.00337 -0.01781 C 0.00481 -0.01643 0.00497 -0.00926 0.00305 -0.00162 C 0.00225 0.00139 0.00128 0.00416 0.00048 0.00601 C -0.00064 0.00786 -0.00176 0.00971 -0.00304 0.01179 C -0.00705 0.01619 -0.01105 0.01804 -0.01201 0.01503 C -0.01282 0.01249 -0.01105 0.0074 -0.00769 0.00254 C -0.00577 0.00023 -0.00432 -0.00116 -0.00208 -0.00208 C -0.00096 -0.00278 0.00048 -0.00301 0.00225 -0.0037 C 0.00737 -0.00463 0.01218 -0.00347 0.01186 -0.00047 C 0.0125 0.003 0.00914 0.00624 0.00417 0.00717 C 0.00209 0.00717 -0.00096 0.00717 -0.00224 0.00624 C -0.00368 0.00647 -0.00561 0.00578 -0.00689 0.00509 C -0.01217 0.00185 -0.01602 -0.00301 -0.0157 -0.00555 C -0.01554 -0.00856 -0.01121 -0.0081 -0.00593 -0.00555 C -0.0032 -0.00417 -0.00096 -0.00208 -2.66944E-6 2.86375E-6 Z " pathEditMode="relative" rAng="-1447372" ptsTypes="fffffffffffffffffffffffffffff">
                                      <p:cBhvr>
                                        <p:cTn id="54" dur="1000" fill="hold"/>
                                        <p:tgtEl>
                                          <p:spTgt spid="299781"/>
                                        </p:tgtEl>
                                        <p:attrNameLst>
                                          <p:attrName>ppt_x</p:attrName>
                                          <p:attrName>ppt_y</p:attrName>
                                        </p:attrNameLst>
                                      </p:cBhvr>
                                      <p:rCtr x="-112" y="208"/>
                                    </p:animMotion>
                                  </p:childTnLst>
                                </p:cTn>
                              </p:par>
                              <p:par>
                                <p:cTn id="55" presetID="29" presetClass="path" presetSubtype="0" repeatCount="indefinite" fill="hold" grpId="0" nodeType="withEffect">
                                  <p:stCondLst>
                                    <p:cond delay="0"/>
                                  </p:stCondLst>
                                  <p:childTnLst>
                                    <p:animMotion origin="layout" path="M 9.45361E-8 4.90632E-6 C 0.00112 0.00161 0.0016 0.0037 0.00288 0.00578 C 0.00401 0.01226 0.00449 0.01827 0.00208 0.01827 C -0.00048 0.01873 -0.00353 0.01318 -0.00625 0.00601 C -0.00641 0.003 -0.00705 -0.00047 -0.00721 -0.00209 C -0.00737 -0.0044 -0.00705 -0.00602 -0.00689 -0.00787 C -0.00561 -0.01435 -0.00272 -0.01805 -0.00112 -0.01735 C 0.00224 -0.0162 0.00288 -0.01111 0.00176 -0.00463 C 0.00128 -0.00186 0.00032 0.00069 -0.00048 0.00231 C -0.0008 0.00416 -0.00224 0.00555 -0.00336 0.00717 C -0.00785 0.01156 -0.01282 0.01434 -0.0141 0.01226 C -0.01682 0.01017 -0.0149 0.00532 -0.01074 0.00069 C -0.00929 -0.00162 -0.00705 -0.00301 -0.00529 -0.00394 C -0.00353 -0.00486 -0.00176 -0.00533 0.00048 -0.00602 C 0.00625 -0.0081 0.01266 -0.00764 0.01314 -0.00579 C 0.01442 -0.00347 0.01074 -0.00024 0.00449 0.00185 C 0.00176 0.00254 -0.00064 0.003 -0.00272 0.003 C -0.00513 0.003 -0.00721 0.003 -0.01009 0.00277 C -0.01714 0.00138 -0.02291 -0.00116 -0.02259 -0.00347 C -0.02227 -0.00556 -0.01747 -0.00648 -0.0109 -0.00579 C -0.00721 -0.00509 -0.00497 -0.0044 -0.0016 -0.00301 C 0.00032 -0.00232 0.00208 -0.00116 0.00449 4.90632E-6 C 0.01122 0.00416 0.0165 0.00925 0.01458 0.01017 C 0.01362 0.01226 0.00801 0.0111 0.00112 0.00693 C -0.00144 0.00485 -0.00497 0.00277 -0.00625 0.00092 C -0.00801 -0.00024 -0.00993 -0.00232 -0.01122 -0.00394 C -0.01618 -0.00995 -0.01827 -0.0155 -0.01666 -0.01666 C -0.01474 -0.01782 -0.00945 -0.01412 -0.00465 -0.00787 C -0.00192 -0.00509 -0.00016 -0.00209 9.45361E-8 4.90632E-6 Z " pathEditMode="relative" rAng="859666" ptsTypes="fffffffffffffffffffffffffffff">
                                      <p:cBhvr>
                                        <p:cTn id="56" dur="1000" spd="-100000" fill="hold"/>
                                        <p:tgtEl>
                                          <p:spTgt spid="299782"/>
                                        </p:tgtEl>
                                        <p:attrNameLst>
                                          <p:attrName>ppt_x</p:attrName>
                                          <p:attrName>ppt_y</p:attrName>
                                        </p:attrNameLst>
                                      </p:cBhvr>
                                      <p:rCtr x="-256" y="0"/>
                                    </p:animMotion>
                                  </p:childTnLst>
                                </p:cTn>
                              </p:par>
                              <p:par>
                                <p:cTn id="57" presetID="29" presetClass="path" presetSubtype="0" repeatCount="indefinite" fill="hold" grpId="0" nodeType="withEffect">
                                  <p:stCondLst>
                                    <p:cond delay="0"/>
                                  </p:stCondLst>
                                  <p:childTnLst>
                                    <p:animMotion origin="layout" path="M -4.73642E-6 1.88526E-6 C 0.00129 0.00092 0.00209 0.00277 0.00369 0.00462 C 0.00705 0.0111 0.00946 0.01804 0.00818 0.01943 C 0.00689 0.0222 0.00305 0.01804 -0.00128 0.01203 C -0.00272 0.00856 -0.00432 0.00486 -0.00496 0.00254 C -0.00592 0.00046 -0.00624 -0.00185 -0.00672 -0.00417 C -0.00865 -0.01226 -0.00865 -0.0192 -0.00753 -0.01966 C -0.00512 -0.02082 -0.00272 -0.01504 -0.0008 -0.00694 C -4.73642E-6 -0.00324 0.00033 0.00069 0.00049 0.00324 C 0.00113 0.00555 0.00081 0.00833 0.00081 0.01064 C -0.00032 0.01943 -0.00176 0.02637 -0.00336 0.02475 C -0.0056 0.02429 -0.00656 0.01735 -0.00592 0.00902 C -0.00592 0.00509 -0.00512 0.00162 -0.00448 -0.0007 C -0.004 -0.00301 -0.00304 -0.00463 -0.00208 -0.00764 C 0.00033 -0.01434 0.00433 -0.01874 0.00529 -0.01643 C 0.00673 -0.01504 0.00609 -0.00833 0.00321 -0.00139 C 0.00209 0.00139 0.00081 0.00393 -0.00032 0.00555 C -0.00176 0.00717 -0.00288 0.00879 -0.0048 0.01087 C -0.00929 0.01434 -0.01345 0.01596 -0.0141 0.01272 C -0.01474 0.01018 -0.01249 0.00578 -0.00833 0.00162 C -0.00592 -0.00046 -0.00448 -0.00162 -0.00208 -0.00232 C -0.00064 -0.00278 0.00049 -0.00301 0.00257 -0.00347 C 0.00802 -0.0037 0.01282 -0.00208 0.01218 0.00069 C 0.01234 0.00393 0.00866 0.00671 0.00305 0.00717 C 0.00097 0.00694 -0.00192 0.00694 -0.00304 0.00578 C -0.00464 0.00555 -0.0064 0.00486 -0.00785 0.00416 C -0.01313 0.00046 -0.0165 -0.0044 -0.01586 -0.00694 C -0.01538 -0.00972 -0.01073 -0.00925 -0.00576 -0.00578 C -0.0032 -0.0044 -0.00096 -0.00232 -4.73642E-6 1.88526E-6 Z " pathEditMode="relative" rAng="-1053892" ptsTypes="fffffffffffffffffffffffffffff">
                                      <p:cBhvr>
                                        <p:cTn id="58" dur="1000" fill="hold"/>
                                        <p:tgtEl>
                                          <p:spTgt spid="299778"/>
                                        </p:tgtEl>
                                        <p:attrNameLst>
                                          <p:attrName>ppt_x</p:attrName>
                                          <p:attrName>ppt_y</p:attrName>
                                        </p:attrNameLst>
                                      </p:cBhvr>
                                      <p:rCtr x="-144" y="185"/>
                                    </p:animMotion>
                                  </p:childTnLst>
                                </p:cTn>
                              </p:par>
                              <p:par>
                                <p:cTn id="59" presetID="29" presetClass="path" presetSubtype="0" repeatCount="indefinite" fill="hold" grpId="0" nodeType="withEffect">
                                  <p:stCondLst>
                                    <p:cond delay="0"/>
                                  </p:stCondLst>
                                  <p:childTnLst>
                                    <p:animMotion origin="layout" path="M -1.41324E-6 -4.7282E-6 C 0.00144 -0.00023 0.00385 0.0007 0.00641 0.00139 C 0.01362 0.0044 0.02067 0.00856 0.02099 0.01088 C 0.02195 0.01388 0.01602 0.01319 0.00801 0.01065 C 0.00449 0.00856 0.00048 0.00694 -0.0016 0.00556 C -0.004 0.0044 -0.00609 0.00278 -0.00817 0.00116 C -0.0157 -0.00462 -0.02083 -0.0104 -0.02035 -0.01179 C -0.01939 -0.01434 -0.0133 -0.01087 -0.00593 -0.00532 C -0.0024 -0.00277 0.00096 0.00047 0.00289 0.00209 C 0.00513 0.00394 0.00689 0.00625 0.00881 0.00856 C 0.01474 0.01666 0.01843 0.02337 0.01651 0.02314 C 0.01442 0.02452 0.00833 0.01874 0.00273 0.01134 C -0.00032 0.00833 -0.00256 0.00486 -0.00368 0.00255 C -0.00513 -4.7282E-6 -0.00577 -0.00208 -0.00705 -0.00485 C -0.01057 -0.01249 -0.01105 -0.0185 -0.00865 -0.01758 C -0.00641 -0.01734 -0.00176 -0.0111 0.0016 -0.00323 C 0.00273 -4.7282E-6 0.00353 0.00255 0.00401 0.00486 C 0.00433 0.00718 0.00449 0.00949 0.00481 0.01226 C 0.00417 0.01851 0.00208 0.02244 -0.00064 0.02036 C -0.0032 0.01851 -0.00481 0.01319 -0.00497 0.00694 C -0.00481 0.00371 -0.00465 0.00162 -0.0032 -0.00069 C -0.00272 -0.00208 -0.0016 -0.003 -0.00064 -0.00462 C 0.00305 -0.00855 0.00801 -0.0104 0.00962 -0.00763 C 0.01218 -0.00485 0.01154 -0.00023 0.00785 0.00371 C 0.00609 0.00509 0.00385 0.00671 0.00192 0.00694 C 0.0008 0.00787 -0.00112 0.00856 -0.00272 0.00856 C -0.00913 0.00926 -0.01538 0.00741 -0.01682 0.00486 C -0.01859 0.00209 -0.01474 -0.00046 -0.00849 -0.00092 C -0.00561 -0.00161 -0.00224 -0.00115 -1.41324E-6 -4.7282E-6 Z " pathEditMode="relative" rAng="-3731719" ptsTypes="fffffffffffffffffffffffffffff">
                                      <p:cBhvr>
                                        <p:cTn id="60" dur="1000" spd="-100000" fill="hold"/>
                                        <p:tgtEl>
                                          <p:spTgt spid="299774"/>
                                        </p:tgtEl>
                                        <p:attrNameLst>
                                          <p:attrName>ppt_x</p:attrName>
                                          <p:attrName>ppt_y</p:attrName>
                                        </p:attrNameLst>
                                      </p:cBhvr>
                                      <p:rCtr x="32" y="254"/>
                                    </p:animMotion>
                                  </p:childTnLst>
                                </p:cTn>
                              </p:par>
                              <p:par>
                                <p:cTn id="61" presetID="29" presetClass="path" presetSubtype="0" repeatCount="indefinite" fill="hold" grpId="0" nodeType="withEffect">
                                  <p:stCondLst>
                                    <p:cond delay="0"/>
                                  </p:stCondLst>
                                  <p:childTnLst>
                                    <p:animMotion origin="layout" path="M -4.78129E-6 4.71432E-6 C 0.00129 0.00138 0.00161 0.0037 0.00289 0.00578 C 0.00401 0.01249 0.00417 0.0185 0.00161 0.01827 C -0.00096 0.0185 -0.00384 0.01272 -0.0064 0.00532 C -0.00672 0.00231 -0.00721 -0.00139 -0.00721 -0.00301 C -0.00737 -0.00509 -0.00705 -0.00694 -0.00672 -0.00833 C -0.00528 -0.01458 -0.00224 -0.01805 -0.00048 -0.01735 C 0.00289 -0.01573 0.00337 -0.01065 0.00209 -0.0044 C 0.00145 -0.00186 0.00017 0.00069 -0.00048 0.00208 C -0.00096 0.00393 -0.00224 0.00532 -0.00352 0.0067 C -0.00865 0.01064 -0.01345 0.01272 -0.0149 0.01064 C -0.01746 0.00832 -0.01538 0.0037 -0.01089 -0.00047 C -0.00929 -0.00255 -0.00705 -0.00371 -0.00528 -0.0044 C -0.00336 -0.00509 -0.0016 -0.00533 0.00065 -0.00602 C 0.00689 -0.00741 0.0133 -0.00625 0.01378 -0.00417 C 0.01507 -0.00232 0.01106 0.00092 0.00465 0.00231 C 0.00193 0.00254 -0.00064 0.00277 -0.00272 0.00254 C -0.00512 0.00231 -0.00737 0.00231 -0.01025 0.00161 C -0.01778 -0.0007 -0.02355 -0.00371 -0.02307 -0.00579 C -0.02259 -0.00787 -0.01762 -0.0081 -0.01089 -0.00671 C -0.00705 -0.00579 -0.00496 -0.00486 -0.00144 -0.00301 C 0.00049 -0.00232 0.00209 -0.00093 0.00481 0.00046 C 0.01154 0.00508 0.01683 0.0104 0.01491 0.01133 C 0.01378 0.01318 0.00802 0.01156 0.00113 0.0067 C -0.00144 0.00485 -0.00496 0.00208 -0.0064 0.00023 C -0.00801 -0.00116 -0.00993 -0.00324 -0.01121 -0.00486 C -0.01634 -0.01157 -0.01826 -0.01735 -0.01634 -0.01782 C -0.01474 -0.0192 -0.00929 -0.01481 -0.00432 -0.00833 C -0.00192 -0.00533 -0.00016 -0.00209 -4.78129E-6 4.71432E-6 Z " pathEditMode="relative" rAng="1049236" ptsTypes="fffffffffffffffffffffffffffff">
                                      <p:cBhvr>
                                        <p:cTn id="62" dur="1000" fill="hold"/>
                                        <p:tgtEl>
                                          <p:spTgt spid="299770"/>
                                        </p:tgtEl>
                                        <p:attrNameLst>
                                          <p:attrName>ppt_x</p:attrName>
                                          <p:attrName>ppt_y</p:attrName>
                                        </p:attrNameLst>
                                      </p:cBhvr>
                                      <p:rCtr x="-256" y="-23"/>
                                    </p:animMotion>
                                  </p:childTnLst>
                                </p:cTn>
                              </p:par>
                              <p:par>
                                <p:cTn id="63" presetID="29" presetClass="path" presetSubtype="0" repeatCount="indefinite" fill="hold" grpId="0" nodeType="withEffect">
                                  <p:stCondLst>
                                    <p:cond delay="0"/>
                                  </p:stCondLst>
                                  <p:childTnLst>
                                    <p:animMotion origin="layout" path="M -2.16472E-6 -4.37196E-6 C 0.00144 0.00024 0.00321 0.00232 0.00529 0.00347 C 0.01106 0.00949 0.01635 0.0162 0.0157 0.01828 C 0.01603 0.02152 0.01074 0.01828 0.00433 0.01342 C 0.0016 0.00995 -0.00144 0.00648 -0.00288 0.00463 C -0.0048 0.00255 -0.00625 -4.37196E-6 -0.00769 -0.00208 C -0.01282 -0.01041 -0.0157 -0.01758 -0.01506 -0.0185 C -0.01346 -0.02058 -0.00913 -0.01526 -0.00384 -0.00717 C -0.00144 -0.00323 0.0008 0.0007 0.00209 0.00324 C 0.00353 0.00532 0.00449 0.00833 0.00561 0.01157 C 0.00881 0.02129 0.01042 0.02892 0.00849 0.02799 C 0.00625 0.02823 0.00225 0.02105 -0.00064 0.0118 C -0.00256 0.00787 -0.00352 0.00371 -0.004 0.00116 C -0.0048 -0.00185 -0.00464 -0.00393 -0.00513 -0.0074 C -0.00609 -0.01549 -0.00464 -0.02151 -0.00288 -0.01966 C -0.00096 -0.01873 0.00144 -0.0111 0.00225 -0.00231 C 0.00241 0.00116 0.00241 0.00394 0.00225 0.00602 C 0.00176 0.00833 0.00144 0.01041 0.0008 0.01319 C -0.00144 0.01874 -0.00432 0.02198 -0.00625 0.01897 C -0.00785 0.01643 -0.00801 0.01065 -0.00641 0.00463 C -0.00529 0.00162 -0.00448 -4.37196E-6 -0.00272 -0.00185 C -0.00192 -0.003 -0.00064 -0.00323 0.00064 -0.00462 C 0.00513 -0.0067 0.0101 -0.0067 0.0109 -0.00347 C 0.01234 -4.37196E-6 0.01058 0.00417 0.00609 0.00671 C 0.00401 0.00718 0.0016 0.0081 -0.00016 0.00741 C -0.00144 0.00764 -0.00336 0.00741 -0.0048 0.00718 C -0.01089 0.00509 -0.01586 0.00093 -0.01634 -0.00161 C -0.01714 -0.00485 -0.01314 -0.00601 -0.00753 -0.00439 C -0.00464 -0.0037 -0.0016 -0.00185 -2.16472E-6 -4.37196E-6 Z " pathEditMode="relative" rAng="-2547263" ptsTypes="fffffffffffffffffffffffffffff">
                                      <p:cBhvr>
                                        <p:cTn id="64" dur="1000" spd="-100000" fill="hold"/>
                                        <p:tgtEl>
                                          <p:spTgt spid="299771"/>
                                        </p:tgtEl>
                                        <p:attrNameLst>
                                          <p:attrName>ppt_x</p:attrName>
                                          <p:attrName>ppt_y</p:attrName>
                                        </p:attrNameLst>
                                      </p:cBhvr>
                                      <p:rCtr x="-32" y="254"/>
                                    </p:animMotion>
                                  </p:childTnLst>
                                </p:cTn>
                              </p:par>
                              <p:par>
                                <p:cTn id="65" presetID="29" presetClass="path" presetSubtype="0" repeatCount="indefinite" fill="hold" grpId="0" nodeType="withEffect">
                                  <p:stCondLst>
                                    <p:cond delay="0"/>
                                  </p:stCondLst>
                                  <p:childTnLst>
                                    <p:animMotion origin="layout" path="M -2.87133E-6 4.48994E-6 C 0.00128 -0.00093 0.00353 -0.00093 0.00577 -0.00139 C 0.01234 -0.00162 0.01907 -0.00047 0.01955 0.00161 C 0.02051 0.00439 0.01555 0.00624 0.00833 0.00717 C 0.00497 0.0067 0.00128 0.00624 -0.00064 0.00624 C -0.00272 0.00601 -0.00496 0.00485 -0.00673 0.00439 C -0.0141 0.00208 -0.0189 -0.00162 -0.0189 -0.00301 C -0.01842 -0.00602 -0.01298 -0.00556 -0.00561 -0.00301 C -0.00224 -0.00186 0.00096 -0.00024 0.00289 0.00092 C 0.00497 0.00138 0.00673 0.00323 0.00866 0.00462 C 0.0149 0.01017 0.01875 0.01526 0.01715 0.01619 C 0.01555 0.01804 0.00946 0.01526 0.00385 0.01017 C 0.0008 0.00832 -0.0016 0.00578 -0.00272 0.00393 C -0.00448 0.00231 -0.00512 0.00023 -0.00673 -0.00186 C -0.01057 -0.00787 -0.01153 -0.01435 -0.00945 -0.01412 C -0.00753 -0.01481 -0.00288 -0.01065 0.00112 -0.00417 C 0.00241 -0.00139 0.00353 0.00115 0.00417 0.003 C 0.00465 0.00532 0.00513 0.0074 0.00561 0.00994 C 0.00577 0.01665 0.00449 0.02151 0.00209 0.02058 C -0.00032 0.01989 -0.00256 0.01503 -0.0032 0.00902 C -0.00352 0.00555 -0.00368 0.00347 -0.00272 0.00069 C -0.0024 -0.00093 -0.00176 -0.00232 -0.00096 -0.0044 C 0.00177 -0.01018 0.00561 -0.01412 0.00753 -0.01203 C 0.00978 -0.01041 0.00994 -0.00532 0.00721 0.00023 C 0.00577 0.00208 0.00433 0.00532 0.00273 0.00578 C 0.00177 0.00717 -2.87133E-6 0.00879 -0.00128 0.00971 C -0.00673 0.01318 -0.01233 0.01387 -0.01378 0.01202 C -0.0157 0.00994 -0.01282 0.00578 -0.00737 0.00231 C -0.00496 0.00069 -0.00208 -0.00024 -2.87133E-6 4.48994E-6 Z " pathEditMode="relative" rAng="-4590375" ptsTypes="fffffffffffffffffffffffffffff">
                                      <p:cBhvr>
                                        <p:cTn id="66" dur="1000" fill="hold"/>
                                        <p:tgtEl>
                                          <p:spTgt spid="299775"/>
                                        </p:tgtEl>
                                        <p:attrNameLst>
                                          <p:attrName>ppt_x</p:attrName>
                                          <p:attrName>ppt_y</p:attrName>
                                        </p:attrNameLst>
                                      </p:cBhvr>
                                      <p:rCtr x="64" y="231"/>
                                    </p:animMotion>
                                  </p:childTnLst>
                                </p:cTn>
                              </p:par>
                              <p:par>
                                <p:cTn id="67" presetID="29" presetClass="path" presetSubtype="0" repeatCount="indefinite" fill="hold" grpId="0" nodeType="withEffect">
                                  <p:stCondLst>
                                    <p:cond delay="0"/>
                                  </p:stCondLst>
                                  <p:childTnLst>
                                    <p:animMotion origin="layout" path="M 4.18202E-7 2.41962E-6 C -0.0008 0.00139 -0.0024 0.00254 -0.00401 0.00416 C -0.00929 0.00717 -0.01458 0.00925 -0.01538 0.00717 C -0.01682 0.00486 -0.01314 0.00023 -0.00785 -0.00417 C -0.00513 -0.00532 -0.00224 -0.00694 -0.00064 -0.0074 C 0.00112 -0.0081 0.00288 -0.00833 0.00449 -0.00856 C 0.01057 -0.00926 0.01538 -0.00764 0.01538 -0.00602 C 0.01554 -0.00255 0.01106 -0.00047 0.00497 0.00023 C 0.00224 0.00046 -0.00064 0.00046 -0.00224 0.00023 C -0.00401 0.00046 -0.00577 -0.00047 -0.00769 -0.00116 C -0.01346 -0.0044 -0.01747 -0.0081 -0.01634 -0.00995 C -0.01554 -0.01296 -0.01042 -0.01249 -0.00481 -0.00995 C -0.00208 -0.00926 0.00016 -0.00764 0.00144 -0.00602 C 0.00304 -0.00486 0.00401 -0.00301 0.00577 -0.00139 C 0.00977 0.00347 0.01202 0.00971 0.01025 0.01087 C 0.00881 0.01226 0.00433 0.00994 0.00016 0.00462 C -0.00144 0.00231 -0.00288 0.00023 -0.00369 -0.00185 C -0.00449 -0.00393 -0.00529 -0.00602 -0.00625 -0.00879 C -0.00769 -0.01596 -0.00769 -0.02198 -0.00545 -0.02221 C -0.00353 -0.02244 -0.00112 -0.01828 0.00096 -0.01157 C 0.00176 -0.0081 0.00224 -0.00602 0.00208 -0.00232 C 0.00224 -0.00047 0.00176 0.00139 0.00176 0.00416 C 0.00064 0.01156 -0.0016 0.01804 -0.00321 0.01665 C -0.00561 0.01619 -0.00657 0.01064 -0.00561 0.003 C -0.00497 -0.00023 -0.00433 -0.00393 -0.00321 -0.00555 C -0.00272 -0.00764 -0.00176 -0.00995 -0.0008 -0.0118 C 0.00288 -0.01805 0.00689 -0.02152 0.00849 -0.02036 C 0.01025 -0.01897 0.00897 -0.01273 0.00545 -0.00648 C 0.00385 -0.00324 0.00176 -0.00093 4.18202E-7 2.41962E-6 Z " pathEditMode="relative" rAng="5121881" ptsTypes="fffffffffffffffffffffffffffff">
                                      <p:cBhvr>
                                        <p:cTn id="68" dur="1000" spd="-100000" fill="hold"/>
                                        <p:tgtEl>
                                          <p:spTgt spid="299779"/>
                                        </p:tgtEl>
                                        <p:attrNameLst>
                                          <p:attrName>ppt_x</p:attrName>
                                          <p:attrName>ppt_y</p:attrName>
                                        </p:attrNameLst>
                                      </p:cBhvr>
                                      <p:rCtr x="-80" y="-254"/>
                                    </p:animMotion>
                                  </p:childTnLst>
                                </p:cTn>
                              </p:par>
                              <p:par>
                                <p:cTn id="69" presetID="29" presetClass="path" presetSubtype="0" repeatCount="indefinite" fill="hold" grpId="0" nodeType="withEffect">
                                  <p:stCondLst>
                                    <p:cond delay="0"/>
                                  </p:stCondLst>
                                  <p:childTnLst>
                                    <p:animMotion origin="layout" path="M 1.71447E-6 4.30257E-6 C 0.00128 0.00161 0.00192 0.00347 0.00288 0.00555 C 0.00432 0.01156 0.00432 0.01711 0.00192 0.01619 C -0.0008 0.01642 -0.00385 0.01064 -0.00657 0.0037 C -0.00689 0.00092 -0.00737 -0.00209 -0.00737 -0.00371 C -0.00737 -0.00556 -0.00705 -0.00694 -0.00657 -0.00833 C -0.00529 -0.01365 -0.00241 -0.0162 -0.00048 -0.01504 C 0.00288 -0.01319 0.00352 -0.00879 0.00208 -0.00371 C 0.0016 -0.00116 0.00032 0.00092 -0.00048 0.00208 C -0.0008 0.00347 -0.00224 0.00439 -0.00369 0.00555 C -0.00865 0.00809 -0.01362 0.00948 -0.0149 0.00717 C -0.01779 0.00462 -0.0157 0.00092 -0.01106 -0.00185 C -0.00962 -0.00347 -0.00721 -0.00417 -0.00545 -0.0044 C -0.00369 -0.00509 -0.0016 -0.00486 0.0008 -0.00509 C 0.00689 -0.00556 0.01378 -0.00347 0.01426 -0.00162 C 0.01554 0.00046 0.01153 0.00254 0.00481 0.00277 C 0.00208 0.00277 -0.00064 0.00254 -0.00273 0.00208 C -0.00529 0.00138 -0.00753 0.00092 -0.01058 4.30257E-6 C -0.01811 -0.00324 -0.02404 -0.00648 -0.02356 -0.00856 C -0.02324 -0.00995 -0.01811 -0.00972 -0.01122 -0.00764 C -0.00737 -0.00602 -0.00497 -0.00486 -0.00144 -0.00278 C 0.00048 -0.00185 0.00224 -0.00047 0.00497 0.00115 C 0.01186 0.00624 0.0173 0.01202 0.01554 0.01249 C 0.01426 0.01364 0.00817 0.01156 0.00112 0.00624 C -0.00144 0.00416 -0.00529 0.00138 -0.00641 -0.0007 C -0.00817 -0.00209 -0.01026 -0.0044 -0.01154 -0.00602 C -0.01667 -0.0125 -0.01859 -0.01782 -0.01699 -0.01828 C -0.01506 -0.01897 -0.00946 -0.01435 -0.00465 -0.00787 C -0.00192 -0.00486 1.71447E-6 -0.00162 1.71447E-6 4.30257E-6 Z " pathEditMode="relative" rAng="1224030" ptsTypes="fffffffffffffffffffffffffffff">
                                      <p:cBhvr>
                                        <p:cTn id="70" dur="1000" fill="hold"/>
                                        <p:tgtEl>
                                          <p:spTgt spid="299783"/>
                                        </p:tgtEl>
                                        <p:attrNameLst>
                                          <p:attrName>ppt_x</p:attrName>
                                          <p:attrName>ppt_y</p:attrName>
                                        </p:attrNameLst>
                                      </p:cBhvr>
                                      <p:rCtr x="-256" y="-46"/>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29" presetClass="path" presetSubtype="0" repeatCount="indefinite" fill="hold" grpId="0" nodeType="clickEffect">
                                  <p:stCondLst>
                                    <p:cond delay="0"/>
                                  </p:stCondLst>
                                  <p:childTnLst>
                                    <p:animMotion origin="layout" path="M 0.04118 0.07148 C 0.04471 0.0768 0.04695 0.0886 0.05016 0.10039 C 0.05608 0.13555 0.05977 0.1721 0.05384 0.17742 C 0.04839 0.18668 0.03878 0.15915 0.02933 0.12121 C 0.02692 0.10294 0.0242 0.08327 0.0234 0.07287 C 0.02244 0.06107 0.02244 0.04927 0.02244 0.0377 C 0.02244 -0.00301 0.02692 -0.03285 0.03157 -0.03285 C 0.03974 -0.03285 0.04343 -0.00301 0.04343 0.0377 C 0.04343 0.05598 0.04198 0.07541 0.04118 0.08605 C 0.04118 0.09762 0.03878 0.10941 0.03654 0.12121 C 0.02692 0.15915 0.01699 0.18668 0.01282 0.17742 C 0.00609 0.17095 0.00833 0.13555 0.01651 0.10039 C 0.01875 0.08212 0.0234 0.06755 0.02692 0.05991 C 0.03061 0.04927 0.03525 0.04279 0.03974 0.03238 C 0.05256 0.00763 0.06842 -0.00555 0.07018 0.00763 C 0.07387 0.01665 0.06666 0.04534 0.05256 0.07287 C 0.04695 0.08212 0.04118 0.08975 0.03654 0.09507 C 0.03061 0.10039 0.02564 0.10433 0.01875 0.10941 C 0.00096 0.11728 -0.01346 0.11473 -0.01346 0.10039 C -0.01346 0.08605 -0.00256 0.07148 0.0133 0.06107 C 0.02244 0.05598 0.02788 0.05459 0.03654 0.05598 C 0.04118 0.05598 0.04567 0.05991 0.05208 0.06107 C 0.06986 0.07148 0.08444 0.0886 0.08076 0.10039 C 0.07884 0.11473 0.06474 0.11982 0.04695 0.10941 C 0.03974 0.10433 0.03061 0.09762 0.02692 0.08975 C 0.02244 0.08605 0.01699 0.07934 0.01282 0.07287 C -0.00128 0.04534 -0.00849 0.01665 -0.00496 0.00763 C -0.00128 -0.00555 0.01282 0.00763 0.02692 0.03238 C 0.03429 0.04418 0.03974 0.05991 0.04118 0.07148 Z " pathEditMode="relative" rAng="0" ptsTypes="fffffffffffffffffffffffffffff">
                                      <p:cBhvr>
                                        <p:cTn id="74" dur="1000" fill="hold"/>
                                        <p:tgtEl>
                                          <p:spTgt spid="299812"/>
                                        </p:tgtEl>
                                        <p:attrNameLst>
                                          <p:attrName>ppt_x</p:attrName>
                                          <p:attrName>ppt_y</p:attrName>
                                        </p:attrNameLst>
                                      </p:cBhvr>
                                      <p:rCtr x="-577" y="532"/>
                                    </p:animMotion>
                                  </p:childTnLst>
                                </p:cTn>
                              </p:par>
                              <p:par>
                                <p:cTn id="75" presetID="29" presetClass="path" presetSubtype="0" repeatCount="indefinite" fill="hold" grpId="0" nodeType="withEffect">
                                  <p:stCondLst>
                                    <p:cond delay="0"/>
                                  </p:stCondLst>
                                  <p:childTnLst>
                                    <p:animMotion origin="layout" path="M -0.02115 0.01295 C -0.01843 0.01989 -0.01923 0.0296 -0.01779 0.04048 C -0.01907 0.06939 -0.02355 0.09946 -0.0306 0.099 C -0.03878 0.10108 -0.04422 0.07471 -0.04647 0.04163 C -0.04422 0.02637 -0.0431 0.01064 -0.0415 0.00254 C -0.04054 -0.00694 -0.0383 -0.01573 -0.03509 -0.02291 C -0.0266 -0.05182 -0.01458 -0.06963 -0.00993 -0.06639 C -0.00048 -0.06015 -0.00256 -0.03794 -0.01202 -0.00787 C -0.01634 0.00485 -0.02163 0.01781 -0.02452 0.0259 C -0.02724 0.03354 -0.03349 0.03793 -0.0383 0.04557 C -0.05656 0.06662 -0.07403 0.07888 -0.07627 0.06916 C -0.08252 0.05921 -0.07258 0.03469 -0.05576 0.01642 C -0.04935 0.00624 -0.04054 -0.0007 -0.03493 -0.00371 C -0.02916 -0.00856 -0.02227 -0.01088 -0.0149 -0.01365 C 0.00497 -0.02267 0.02532 -0.02082 0.025 -0.01065 C 0.0266 -0.0007 0.01218 0.01549 -0.00897 0.02243 C -0.01827 0.0266 -0.02548 0.02706 -0.03189 0.0266 C -0.0391 0.0259 -0.04647 0.02613 -0.05544 0.02521 C -0.07707 0.01758 -0.09213 0.00555 -0.08893 -0.00486 C -0.08588 -0.01435 -0.0705 -0.01735 -0.05031 -0.01342 C -0.04022 -0.00972 -0.03285 -0.00718 -0.02371 4.3951E-6 C -0.01811 0.00323 -0.01442 0.00948 -0.00721 0.01411 C 0.01025 0.03446 0.02291 0.0569 0.01618 0.0613 C 0.0109 0.07217 -0.00593 0.065 -0.02403 0.04533 C -0.0306 0.0377 -0.0391 0.0259 -0.04182 0.01896 C -0.04647 0.01064 -0.05063 0.00323 -0.05336 -0.00509 C -0.06361 -0.03355 -0.06537 -0.05992 -0.05945 -0.06408 C -0.0524 -0.06963 -0.03894 -0.05182 -0.02868 -0.02383 C -0.02387 -0.00903 -0.02115 0.00508 -0.02115 0.01295 Z " pathEditMode="relative" rAng="1442151" ptsTypes="fffffffffffffffffffffffffffff">
                                      <p:cBhvr>
                                        <p:cTn id="76" dur="1000" fill="hold"/>
                                        <p:tgtEl>
                                          <p:spTgt spid="299804"/>
                                        </p:tgtEl>
                                        <p:attrNameLst>
                                          <p:attrName>ppt_x</p:attrName>
                                          <p:attrName>ppt_y</p:attrName>
                                        </p:attrNameLst>
                                      </p:cBhvr>
                                      <p:rCtr x="-817" y="116"/>
                                    </p:animMotion>
                                  </p:childTnLst>
                                </p:cTn>
                              </p:par>
                              <p:par>
                                <p:cTn id="77" presetID="29" presetClass="path" presetSubtype="0" repeatCount="indefinite" fill="hold" grpId="0" nodeType="withEffect">
                                  <p:stCondLst>
                                    <p:cond delay="0"/>
                                  </p:stCondLst>
                                  <p:childTnLst>
                                    <p:animMotion origin="layout" path="M 0.01971 -0.02822 C 0.02403 -0.02915 0.03044 -0.02637 0.03685 -0.02521 C 0.05415 -0.01342 0.06954 0.00023 0.06777 0.00856 C 0.06713 0.01874 0.05047 0.01735 0.02996 0.01018 C 0.02163 0.00324 0.01233 -0.00324 0.00849 -0.00856 C 0.0024 -0.01226 -0.00145 -0.01804 -0.00561 -0.0229 C -0.02083 -0.04279 -0.02852 -0.06338 -0.02628 -0.06731 C -0.01955 -0.07795 -0.00625 -0.06616 0.00897 -0.04626 C 0.0157 -0.03747 0.02179 -0.02706 0.02515 -0.02105 C 0.03028 -0.01573 0.03204 -0.00648 0.03541 0.00023 C 0.0423 0.0303 0.0447 0.05367 0.03941 0.05529 C 0.03172 0.05899 0.02035 0.04002 0.01314 0.01434 C 0.00801 0.00208 0.00609 -0.01018 0.00528 -0.01827 C 0.00448 -0.0273 0.0056 -0.03562 0.00464 -0.04511 C 0.00448 -0.07287 0.01073 -0.09484 0.01618 -0.09183 C 0.02227 -0.09068 0.02932 -0.0694 0.0282 -0.04002 C 0.02788 -0.02984 0.0274 -0.01943 0.02499 -0.0118 C 0.02259 -0.00208 0.02067 0.00578 0.01874 0.01481 C 0.00801 0.03909 -0.00241 0.05367 -0.00769 0.04673 C -0.01266 0.03933 -0.01106 0.02128 -0.00369 -0.00254 C 0.0008 -0.01388 0.00384 -0.02151 0.01105 -0.02984 C 0.01426 -0.03539 0.01874 -0.03909 0.02355 -0.04534 C 0.03957 -0.05991 0.05624 -0.0687 0.05784 -0.05806 C 0.06201 -0.04973 0.05415 -0.03123 0.03781 -0.01573 C 0.03124 -0.01041 0.02307 -0.00324 0.01746 -0.00347 C 0.01185 0.00023 0.00544 0.00278 0.00032 0.00416 C -0.01907 0.00763 -0.03573 0.00139 -0.03638 -0.0081 C -0.03766 -0.01804 -0.0242 -0.02753 -0.00465 -0.031 C 0.00464 -0.03377 0.01458 -0.03238 0.01971 -0.02822 Z " pathEditMode="relative" rAng="-2871310" ptsTypes="fffffffffffffffffffffffffffff">
                                      <p:cBhvr>
                                        <p:cTn id="78" dur="1000" fill="hold"/>
                                        <p:tgtEl>
                                          <p:spTgt spid="299801"/>
                                        </p:tgtEl>
                                        <p:attrNameLst>
                                          <p:attrName>ppt_x</p:attrName>
                                          <p:attrName>ppt_y</p:attrName>
                                        </p:attrNameLst>
                                      </p:cBhvr>
                                      <p:rCtr x="-208" y="856"/>
                                    </p:animMotion>
                                  </p:childTnLst>
                                </p:cTn>
                              </p:par>
                              <p:par>
                                <p:cTn id="79" presetID="29" presetClass="path" presetSubtype="0" repeatCount="indefinite" fill="hold" grpId="0" nodeType="withEffect">
                                  <p:stCondLst>
                                    <p:cond delay="0"/>
                                  </p:stCondLst>
                                  <p:childTnLst>
                                    <p:animMotion origin="layout" path="M -0.03349 0.03978 C -0.02884 0.0414 -0.02676 0.04464 -0.02067 0.04695 C -0.01042 0.05898 -0.00385 0.07309 -0.00914 0.07703 C -0.01522 0.08443 -0.02916 0.07818 -0.04391 0.06847 C -0.04823 0.06153 -0.05256 0.05459 -0.05432 0.04973 C -0.05704 0.04603 -0.05753 0.0414 -0.05865 0.03631 C -0.06297 0.01966 -0.06009 0.00416 -0.05512 0.00185 C -0.04551 -0.00255 -0.03814 0.00832 -0.03381 0.02498 C -0.03221 0.03261 -0.03253 0.04117 -0.03317 0.04719 C -0.03157 0.05158 -0.03365 0.05806 -0.03509 0.06384 C -0.0431 0.08443 -0.05128 0.10155 -0.05737 0.09923 C -0.06554 0.09993 -0.06666 0.08489 -0.06057 0.06523 C -0.05897 0.05667 -0.05464 0.04811 -0.05112 0.04233 C -0.04823 0.03631 -0.04359 0.03215 -0.03878 0.02452 C -0.0266 0.00717 -0.00866 -0.00625 -0.00561 -0.00162 C -0.00096 0.00023 -0.00577 0.01596 -0.02003 0.03423 C -0.02596 0.0414 -0.03221 0.04811 -0.03734 0.0532 C -0.04343 0.05783 -0.04855 0.06245 -0.05704 0.0687 C -0.07611 0.0805 -0.09326 0.0879 -0.09486 0.08096 C -0.09598 0.07541 -0.08541 0.06407 -0.0673 0.05066 C -0.05688 0.04395 -0.0508 0.04025 -0.04102 0.03678 C -0.03525 0.03446 -0.03077 0.03284 -0.02227 0.03007 C -0.00048 0.02475 0.01842 0.02405 0.01426 0.03099 C 0.01378 0.03816 -0.00225 0.04788 -0.02484 0.05389 C -0.03269 0.05528 -0.04423 0.05736 -0.04807 0.05551 C -0.05416 0.05621 -0.06121 0.05667 -0.06618 0.05621 C -0.08589 0.05228 -0.09726 0.04441 -0.0939 0.03816 C -0.09053 0.03123 -0.07227 0.02822 -0.054 0.03192 C -0.04471 0.03284 -0.03638 0.03562 -0.03349 0.03978 Z " pathEditMode="relative" rAng="-1053892" ptsTypes="fffffffffffffffffffffffffffff">
                                      <p:cBhvr>
                                        <p:cTn id="80" dur="1000" fill="hold"/>
                                        <p:tgtEl>
                                          <p:spTgt spid="299810"/>
                                        </p:tgtEl>
                                        <p:attrNameLst>
                                          <p:attrName>ppt_x</p:attrName>
                                          <p:attrName>ppt_y</p:attrName>
                                        </p:attrNameLst>
                                      </p:cBhvr>
                                      <p:rCtr x="-625" y="578"/>
                                    </p:animMotion>
                                  </p:childTnLst>
                                </p:cTn>
                              </p:par>
                              <p:par>
                                <p:cTn id="81" presetID="29" presetClass="path" presetSubtype="0" repeatCount="indefinite" fill="hold" grpId="0" nodeType="withEffect">
                                  <p:stCondLst>
                                    <p:cond delay="0"/>
                                  </p:stCondLst>
                                  <p:childTnLst>
                                    <p:animMotion origin="layout" path="M -0.01138 -0.03146 C -0.00513 -0.03169 0.0016 -0.02452 0.01041 -0.02105 C 0.03284 -0.00116 0.05335 0.02243 0.04951 0.03215 C 0.04935 0.04557 0.02772 0.03701 0.00176 0.02174 C -0.00882 0.01041 -0.02083 -0.00162 -0.02612 -0.00856 C -0.03397 -0.0155 -0.03878 -0.02499 -0.04407 -0.03308 C -0.06314 -0.06339 -0.07227 -0.09161 -0.06874 -0.096 C -0.06105 -0.10664 -0.04487 -0.08744 -0.02516 -0.05806 C -0.01603 -0.04372 -0.00786 -0.02915 -0.00385 -0.01943 C 0.00192 -0.01203 0.00448 0.00069 0.00801 0.01318 C 0.0173 0.05158 0.02099 0.08304 0.01297 0.08073 C 0.00336 0.08443 -0.01074 0.05667 -0.01939 0.01966 C -0.02644 0.00462 -0.02853 -0.01203 -0.02965 -0.02267 C -0.03173 -0.03424 -0.02997 -0.04372 -0.03045 -0.05783 C -0.03125 -0.09161 -0.02212 -0.1189 -0.01539 -0.11289 C -0.00753 -0.11057 0.00016 -0.07981 -0.00048 -0.04326 C -0.00113 -0.02869 -0.00289 -0.0162 -0.00401 -0.00764 C -0.00737 0.00254 -0.0101 0.01203 -0.01362 0.02475 C -0.02596 0.04996 -0.04022 0.06708 -0.04759 0.05551 C -0.05352 0.04626 -0.0516 0.02174 -0.04166 -0.00532 C -0.03525 -0.0192 -0.03141 -0.02684 -0.02212 -0.03655 C -0.01811 -0.04187 -0.01314 -0.04419 -0.00673 -0.05136 C 0.01394 -0.065 0.03605 -0.06986 0.03797 -0.05621 C 0.04294 -0.04326 0.033 -0.0229 0.01201 -0.0081 C 0.00272 -0.00394 -0.0077 0.00162 -0.01523 3.35184E-6 C -0.02148 0.00231 -0.02933 0.00393 -0.03558 0.0037 C -0.06137 0.00138 -0.08172 -0.01249 -0.08284 -0.02221 C -0.08477 -0.03563 -0.06634 -0.04442 -0.04279 -0.04326 C -0.03029 -0.0421 -0.01731 -0.03748 -0.01138 -0.03146 Z " pathEditMode="relative" rAng="-2547263" ptsTypes="fffffffffffffffffffffffffffff">
                                      <p:cBhvr>
                                        <p:cTn id="82" dur="1000" spd="-100000" fill="hold"/>
                                        <p:tgtEl>
                                          <p:spTgt spid="299803"/>
                                        </p:tgtEl>
                                        <p:attrNameLst>
                                          <p:attrName>ppt_x</p:attrName>
                                          <p:attrName>ppt_y</p:attrName>
                                        </p:attrNameLst>
                                      </p:cBhvr>
                                      <p:rCtr x="-256" y="1157"/>
                                    </p:animMotion>
                                  </p:childTnLst>
                                </p:cTn>
                              </p:par>
                              <p:par>
                                <p:cTn id="83" presetID="29" presetClass="path" presetSubtype="0" repeatCount="indefinite" fill="hold" grpId="0" nodeType="withEffect">
                                  <p:stCondLst>
                                    <p:cond delay="0"/>
                                  </p:stCondLst>
                                  <p:childTnLst>
                                    <p:animMotion origin="layout" path="M 0.11536 -0.1034 C 0.11937 -0.09623 0.12097 -0.08836 0.1237 -0.07818 C 0.12626 -0.05135 0.12514 -0.02544 0.11633 -0.02775 C 0.10687 -0.02405 0.09774 -0.04973 0.09053 -0.08026 C 0.09021 -0.09391 0.08941 -0.10779 0.09021 -0.11566 C 0.09053 -0.12422 0.09213 -0.13046 0.09485 -0.13763 C 0.10094 -0.1647 0.11184 -0.17811 0.11857 -0.17441 C 0.13011 -0.16724 0.13107 -0.14735 0.12386 -0.12213 C 0.12145 -0.1101 0.11601 -0.09923 0.11264 -0.09276 C 0.11104 -0.08628 0.10543 -0.08073 0.09966 -0.07425 C 0.08108 -0.05852 0.06329 -0.04857 0.05912 -0.05829 C 0.05031 -0.068 0.05864 -0.08767 0.07611 -0.10363 C 0.08204 -0.11288 0.09069 -0.11774 0.0971 -0.12051 C 0.10335 -0.12445 0.11104 -0.12514 0.11985 -0.12769 C 0.1418 -0.13416 0.16568 -0.13 0.1668 -0.12075 C 0.17064 -0.11265 0.15542 -0.099 0.13139 -0.09368 C 0.12161 -0.0916 0.11216 -0.09067 0.10463 -0.09091 C 0.09582 -0.09322 0.08796 -0.09391 0.07739 -0.09576 C 0.05159 -0.10478 0.03156 -0.11681 0.03381 -0.1263 C 0.03573 -0.13393 0.05368 -0.13648 0.07787 -0.13092 C 0.09101 -0.1263 0.09886 -0.12306 0.11104 -0.11566 C 0.11761 -0.11196 0.12306 -0.10663 0.13235 -0.10155 C 0.15526 -0.08211 0.17305 -0.05921 0.16648 -0.05528 C 0.16151 -0.04834 0.14068 -0.05459 0.11729 -0.07448 C 0.10912 -0.08258 0.09582 -0.09322 0.09245 -0.10247 C 0.08668 -0.10663 0.07979 -0.11658 0.07595 -0.12329 C 0.0596 -0.15035 0.05448 -0.17372 0.06105 -0.17742 C 0.0681 -0.18228 0.08636 -0.16377 0.10126 -0.13671 C 0.10976 -0.12468 0.11552 -0.11057 0.11536 -0.1034 Z " pathEditMode="relative" rAng="1224030" ptsTypes="fffffffffffffffffffffffffffff">
                                      <p:cBhvr>
                                        <p:cTn id="84" dur="1000" fill="hold"/>
                                        <p:tgtEl>
                                          <p:spTgt spid="299815"/>
                                        </p:tgtEl>
                                        <p:attrNameLst>
                                          <p:attrName>ppt_x</p:attrName>
                                          <p:attrName>ppt_y</p:attrName>
                                        </p:attrNameLst>
                                      </p:cBhvr>
                                      <p:rCtr x="-92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256" grpId="0" animBg="1"/>
      <p:bldP spid="299257" grpId="0" animBg="1"/>
      <p:bldP spid="299258" grpId="0" animBg="1"/>
      <p:bldP spid="299259" grpId="0" animBg="1"/>
      <p:bldP spid="299260" grpId="0" animBg="1"/>
      <p:bldP spid="299261" grpId="0" animBg="1"/>
      <p:bldP spid="299262" grpId="0" animBg="1"/>
      <p:bldP spid="299263" grpId="0" animBg="1"/>
      <p:bldP spid="299264" grpId="0" animBg="1"/>
      <p:bldP spid="299265" grpId="0" animBg="1"/>
      <p:bldP spid="299266" grpId="0" animBg="1"/>
      <p:bldP spid="299267" grpId="0" animBg="1"/>
      <p:bldP spid="299268" grpId="0" animBg="1"/>
      <p:bldP spid="299269" grpId="0" animBg="1"/>
      <p:bldP spid="299270" grpId="0" animBg="1"/>
      <p:bldP spid="299271" grpId="0" animBg="1"/>
      <p:bldP spid="299768" grpId="0" animBg="1"/>
      <p:bldP spid="299769" grpId="0" animBg="1"/>
      <p:bldP spid="299770" grpId="0" animBg="1"/>
      <p:bldP spid="299771" grpId="0" animBg="1"/>
      <p:bldP spid="299772" grpId="0" animBg="1"/>
      <p:bldP spid="299773" grpId="0" animBg="1"/>
      <p:bldP spid="299774" grpId="0" animBg="1"/>
      <p:bldP spid="299775" grpId="0" animBg="1"/>
      <p:bldP spid="299776" grpId="0" animBg="1"/>
      <p:bldP spid="299777" grpId="0" animBg="1"/>
      <p:bldP spid="299778" grpId="0" animBg="1"/>
      <p:bldP spid="299779" grpId="0" animBg="1"/>
      <p:bldP spid="299780" grpId="0" animBg="1"/>
      <p:bldP spid="299781" grpId="0" animBg="1"/>
      <p:bldP spid="299782" grpId="0" animBg="1"/>
      <p:bldP spid="299783" grpId="0" animBg="1"/>
      <p:bldP spid="299801" grpId="0" animBg="1"/>
      <p:bldP spid="299803" grpId="0" animBg="1"/>
      <p:bldP spid="299804" grpId="0" animBg="1"/>
      <p:bldP spid="299810" grpId="0" animBg="1"/>
      <p:bldP spid="299812" grpId="0" animBg="1"/>
      <p:bldP spid="2998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F49EA58C-D3DF-F241-B6ED-0B1DF896B9A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620630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27BDE87A-B670-C244-BAE3-90D2AAB2F14E}"/>
              </a:ext>
            </a:extLst>
          </p:cNvPr>
          <p:cNvSpPr>
            <a:spLocks noChangeArrowheads="1"/>
          </p:cNvSpPr>
          <p:nvPr/>
        </p:nvSpPr>
        <p:spPr bwMode="auto">
          <a:xfrm>
            <a:off x="3125788" y="173038"/>
            <a:ext cx="3635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unaires</a:t>
            </a:r>
            <a:endParaRPr lang="fr-FR" altLang="en-US" b="1" baseline="0">
              <a:solidFill>
                <a:srgbClr val="000066"/>
              </a:solidFill>
              <a:latin typeface="Arial" panose="020B0604020202020204" pitchFamily="34" charset="0"/>
            </a:endParaRPr>
          </a:p>
        </p:txBody>
      </p:sp>
      <p:sp>
        <p:nvSpPr>
          <p:cNvPr id="24578" name="Rectangle 6">
            <a:extLst>
              <a:ext uri="{FF2B5EF4-FFF2-40B4-BE49-F238E27FC236}">
                <a16:creationId xmlns:a16="http://schemas.microsoft.com/office/drawing/2014/main" id="{B4140ED1-BE29-3847-8C46-4638978AF2BD}"/>
              </a:ext>
            </a:extLst>
          </p:cNvPr>
          <p:cNvSpPr>
            <a:spLocks noChangeArrowheads="1"/>
          </p:cNvSpPr>
          <p:nvPr/>
        </p:nvSpPr>
        <p:spPr bwMode="auto">
          <a:xfrm>
            <a:off x="549275" y="836613"/>
            <a:ext cx="914558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Le </a:t>
            </a:r>
            <a:r>
              <a:rPr lang="en-GB" altLang="en-US" b="1" baseline="0">
                <a:solidFill>
                  <a:srgbClr val="CC0000"/>
                </a:solidFill>
                <a:latin typeface="Arial" panose="020B0604020202020204" pitchFamily="34" charset="0"/>
              </a:rPr>
              <a:t>saut d’enthalpie</a:t>
            </a:r>
            <a:r>
              <a:rPr lang="en-GB" altLang="en-US" baseline="0">
                <a:solidFill>
                  <a:srgbClr val="000066"/>
                </a:solidFill>
                <a:latin typeface="Arial" panose="020B0604020202020204" pitchFamily="34" charset="0"/>
              </a:rPr>
              <a:t> (énergie) est lié à la thermodynamique du système. L’énergie du système, aussi appelée énergie libre G, s’écrit: </a:t>
            </a:r>
          </a:p>
        </p:txBody>
      </p:sp>
      <p:pic>
        <p:nvPicPr>
          <p:cNvPr id="24579" name="Picture 1" descr="Screen Shot 2015-11-29 at 6.53.52 PM.png">
            <a:extLst>
              <a:ext uri="{FF2B5EF4-FFF2-40B4-BE49-F238E27FC236}">
                <a16:creationId xmlns:a16="http://schemas.microsoft.com/office/drawing/2014/main" id="{B1407FDE-0BD4-524C-8718-1C8039D37E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032000"/>
            <a:ext cx="50450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a:extLst>
              <a:ext uri="{FF2B5EF4-FFF2-40B4-BE49-F238E27FC236}">
                <a16:creationId xmlns:a16="http://schemas.microsoft.com/office/drawing/2014/main" id="{1B5686F4-5DBD-D240-93EC-5218656C2AAE}"/>
              </a:ext>
            </a:extLst>
          </p:cNvPr>
          <p:cNvSpPr>
            <a:spLocks noChangeArrowheads="1"/>
          </p:cNvSpPr>
          <p:nvPr/>
        </p:nvSpPr>
        <p:spPr bwMode="auto">
          <a:xfrm>
            <a:off x="485775" y="2205038"/>
            <a:ext cx="4106863"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G= H-TS, ou H est l’enthalpie, S l’entropie, et T la température. Si p et V sont constants, et seulement T varie, H représente l’énergie interne du système, et S représente le degré de désordre. Le système cherche toujours à minimiser G.</a:t>
            </a:r>
          </a:p>
        </p:txBody>
      </p:sp>
      <p:sp>
        <p:nvSpPr>
          <p:cNvPr id="7" name="Rectangle 24">
            <a:extLst>
              <a:ext uri="{FF2B5EF4-FFF2-40B4-BE49-F238E27FC236}">
                <a16:creationId xmlns:a16="http://schemas.microsoft.com/office/drawing/2014/main" id="{B9662C93-70CF-B345-9D1F-3418F62C59A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55AA448-BE19-1D7F-6F07-82F61AF7256B}"/>
                  </a:ext>
                </a:extLst>
              </p14:cNvPr>
              <p14:cNvContentPartPr/>
              <p14:nvPr/>
            </p14:nvContentPartPr>
            <p14:xfrm>
              <a:off x="5436720" y="1695600"/>
              <a:ext cx="4447440" cy="4590720"/>
            </p14:xfrm>
          </p:contentPart>
        </mc:Choice>
        <mc:Fallback>
          <p:pic>
            <p:nvPicPr>
              <p:cNvPr id="2" name="Ink 1">
                <a:extLst>
                  <a:ext uri="{FF2B5EF4-FFF2-40B4-BE49-F238E27FC236}">
                    <a16:creationId xmlns:a16="http://schemas.microsoft.com/office/drawing/2014/main" id="{555AA448-BE19-1D7F-6F07-82F61AF7256B}"/>
                  </a:ext>
                </a:extLst>
              </p:cNvPr>
              <p:cNvPicPr/>
              <p:nvPr/>
            </p:nvPicPr>
            <p:blipFill>
              <a:blip r:embed="rId5"/>
              <a:stretch>
                <a:fillRect/>
              </a:stretch>
            </p:blipFill>
            <p:spPr>
              <a:xfrm>
                <a:off x="5427360" y="1686240"/>
                <a:ext cx="4466160" cy="4609440"/>
              </a:xfrm>
              <a:prstGeom prst="rect">
                <a:avLst/>
              </a:prstGeom>
            </p:spPr>
          </p:pic>
        </mc:Fallback>
      </mc:AlternateContent>
    </p:spTree>
    <p:extLst>
      <p:ext uri="{BB962C8B-B14F-4D97-AF65-F5344CB8AC3E}">
        <p14:creationId xmlns:p14="http://schemas.microsoft.com/office/powerpoint/2010/main" val="1982020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B64CAC74-03A4-2742-A01A-D5B879E8D0B7}"/>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72378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90BD8-3F8E-5485-2FBE-F3AE30E0EAF8}"/>
              </a:ext>
            </a:extLst>
          </p:cNvPr>
          <p:cNvSpPr>
            <a:spLocks noGrp="1"/>
          </p:cNvSpPr>
          <p:nvPr>
            <p:ph type="title"/>
          </p:nvPr>
        </p:nvSpPr>
        <p:spPr>
          <a:xfrm>
            <a:off x="416496" y="116632"/>
            <a:ext cx="8389278" cy="676121"/>
          </a:xfrm>
        </p:spPr>
        <p:txBody>
          <a:bodyPr/>
          <a:lstStyle/>
          <a:p>
            <a:pPr defTabSz="494842">
              <a:defRPr/>
            </a:pPr>
            <a:r>
              <a:rPr lang="fr-FR" dirty="0">
                <a:ea typeface="ＭＳ Ｐゴシック" charset="0"/>
              </a:rPr>
              <a:t>Règle des phases de Gibbs</a:t>
            </a:r>
          </a:p>
        </p:txBody>
      </p:sp>
      <p:sp>
        <p:nvSpPr>
          <p:cNvPr id="38915" name="Espace réservé du contenu 5">
            <a:extLst>
              <a:ext uri="{FF2B5EF4-FFF2-40B4-BE49-F238E27FC236}">
                <a16:creationId xmlns:a16="http://schemas.microsoft.com/office/drawing/2014/main" id="{31FFD3D9-6E1F-B29D-BA03-80B89C10C1C7}"/>
              </a:ext>
            </a:extLst>
          </p:cNvPr>
          <p:cNvSpPr>
            <a:spLocks noGrp="1"/>
          </p:cNvSpPr>
          <p:nvPr>
            <p:ph idx="10"/>
          </p:nvPr>
        </p:nvSpPr>
        <p:spPr bwMode="auto">
          <a:xfrm>
            <a:off x="4962097" y="1719777"/>
            <a:ext cx="4545072" cy="391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951" indent="-260577">
              <a:spcBef>
                <a:spcPct val="0"/>
              </a:spcBef>
              <a:spcAft>
                <a:spcPct val="0"/>
              </a:spcAft>
              <a:buFont typeface="Lucida Grande" panose="020B0600040502020204" pitchFamily="34" charset="0"/>
              <a:buChar char="●"/>
            </a:pPr>
            <a:r>
              <a:rPr lang="fr-CH" altLang="en-US">
                <a:latin typeface="Arial Narrow" panose="020B0604020202020204" pitchFamily="34" charset="0"/>
              </a:rPr>
              <a:t>Pour un système multicomposé, multiphasé, on peut généraliser ces règles et trouver ainsi le nombre de degrés de liberté</a:t>
            </a:r>
            <a:endParaRPr lang="en-US" altLang="en-US">
              <a:latin typeface="Arial Narrow" panose="020B0604020202020204" pitchFamily="34" charset="0"/>
            </a:endParaRPr>
          </a:p>
        </p:txBody>
      </p:sp>
      <p:sp>
        <p:nvSpPr>
          <p:cNvPr id="2" name="Rectangle 1">
            <a:extLst>
              <a:ext uri="{FF2B5EF4-FFF2-40B4-BE49-F238E27FC236}">
                <a16:creationId xmlns:a16="http://schemas.microsoft.com/office/drawing/2014/main" id="{7772A045-18AE-118E-8F45-C157860BA554}"/>
              </a:ext>
            </a:extLst>
          </p:cNvPr>
          <p:cNvSpPr/>
          <p:nvPr/>
        </p:nvSpPr>
        <p:spPr>
          <a:xfrm>
            <a:off x="8697416" y="188640"/>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 name="Rectangle 24">
            <a:extLst>
              <a:ext uri="{FF2B5EF4-FFF2-40B4-BE49-F238E27FC236}">
                <a16:creationId xmlns:a16="http://schemas.microsoft.com/office/drawing/2014/main" id="{B13CBC9B-C574-75A3-82F5-E3D48176096C}"/>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C605EA9-9C6D-F218-B9E1-105477DFCE5E}"/>
                  </a:ext>
                </a:extLst>
              </p14:cNvPr>
              <p14:cNvContentPartPr/>
              <p14:nvPr/>
            </p14:nvContentPartPr>
            <p14:xfrm>
              <a:off x="834840" y="1382760"/>
              <a:ext cx="8684280" cy="5180760"/>
            </p14:xfrm>
          </p:contentPart>
        </mc:Choice>
        <mc:Fallback>
          <p:pic>
            <p:nvPicPr>
              <p:cNvPr id="5" name="Ink 4">
                <a:extLst>
                  <a:ext uri="{FF2B5EF4-FFF2-40B4-BE49-F238E27FC236}">
                    <a16:creationId xmlns:a16="http://schemas.microsoft.com/office/drawing/2014/main" id="{4C605EA9-9C6D-F218-B9E1-105477DFCE5E}"/>
                  </a:ext>
                </a:extLst>
              </p:cNvPr>
              <p:cNvPicPr/>
              <p:nvPr/>
            </p:nvPicPr>
            <p:blipFill>
              <a:blip r:embed="rId4"/>
              <a:stretch>
                <a:fillRect/>
              </a:stretch>
            </p:blipFill>
            <p:spPr>
              <a:xfrm>
                <a:off x="825480" y="1373400"/>
                <a:ext cx="8703000" cy="5199480"/>
              </a:xfrm>
              <a:prstGeom prst="rect">
                <a:avLst/>
              </a:prstGeom>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Espace réservé du contenu 5">
            <a:extLst>
              <a:ext uri="{FF2B5EF4-FFF2-40B4-BE49-F238E27FC236}">
                <a16:creationId xmlns:a16="http://schemas.microsoft.com/office/drawing/2014/main" id="{C92BAF15-8D50-9987-617E-7881DB17F23B}"/>
              </a:ext>
            </a:extLst>
          </p:cNvPr>
          <p:cNvSpPr>
            <a:spLocks noGrp="1"/>
          </p:cNvSpPr>
          <p:nvPr>
            <p:ph idx="10"/>
          </p:nvPr>
        </p:nvSpPr>
        <p:spPr bwMode="auto">
          <a:xfrm>
            <a:off x="429398" y="1782367"/>
            <a:ext cx="882959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951" indent="-260577">
              <a:spcBef>
                <a:spcPct val="0"/>
              </a:spcBef>
              <a:spcAft>
                <a:spcPct val="0"/>
              </a:spcAft>
              <a:buFont typeface="Lucida Grande" panose="020B0600040502020204" pitchFamily="34" charset="0"/>
              <a:buChar char="●"/>
            </a:pPr>
            <a:r>
              <a:rPr lang="fr-CH" altLang="en-US">
                <a:latin typeface="Arial Narrow" panose="020B0604020202020204" pitchFamily="34" charset="0"/>
              </a:rPr>
              <a:t>Considérons un système composé de N</a:t>
            </a:r>
            <a:r>
              <a:rPr lang="fr-CH" altLang="en-US" baseline="-25000">
                <a:latin typeface="Arial Narrow" panose="020B0604020202020204" pitchFamily="34" charset="0"/>
              </a:rPr>
              <a:t>C</a:t>
            </a:r>
            <a:r>
              <a:rPr lang="fr-CH" altLang="en-US">
                <a:latin typeface="Arial Narrow" panose="020B0604020202020204" pitchFamily="34" charset="0"/>
              </a:rPr>
              <a:t> constituants et de N</a:t>
            </a:r>
            <a:r>
              <a:rPr lang="fr-CH" altLang="en-US" baseline="-25000">
                <a:latin typeface="Arial Narrow" panose="020B0604020202020204" pitchFamily="34" charset="0"/>
              </a:rPr>
              <a:t>Ph</a:t>
            </a:r>
            <a:r>
              <a:rPr lang="fr-CH" altLang="en-US">
                <a:latin typeface="Arial Narrow" panose="020B0604020202020204" pitchFamily="34" charset="0"/>
              </a:rPr>
              <a:t> phases</a:t>
            </a:r>
            <a:endParaRPr lang="en-US" altLang="en-US">
              <a:latin typeface="Arial Narrow" panose="020B0604020202020204" pitchFamily="34" charset="0"/>
            </a:endParaRPr>
          </a:p>
        </p:txBody>
      </p:sp>
      <p:sp>
        <p:nvSpPr>
          <p:cNvPr id="3" name="Rectangle 2">
            <a:extLst>
              <a:ext uri="{FF2B5EF4-FFF2-40B4-BE49-F238E27FC236}">
                <a16:creationId xmlns:a16="http://schemas.microsoft.com/office/drawing/2014/main" id="{4CDC7EBA-40DB-8D47-09CA-5BBEF19167D0}"/>
              </a:ext>
            </a:extLst>
          </p:cNvPr>
          <p:cNvSpPr/>
          <p:nvPr/>
        </p:nvSpPr>
        <p:spPr>
          <a:xfrm>
            <a:off x="967238" y="2577846"/>
            <a:ext cx="4256865" cy="3121507"/>
          </a:xfrm>
          <a:prstGeom prst="rect">
            <a:avLst/>
          </a:prstGeom>
          <a:solidFill>
            <a:schemeClr val="accent1">
              <a:lumMod val="40000"/>
              <a:lumOff val="6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5" name="Ellipse 4">
            <a:extLst>
              <a:ext uri="{FF2B5EF4-FFF2-40B4-BE49-F238E27FC236}">
                <a16:creationId xmlns:a16="http://schemas.microsoft.com/office/drawing/2014/main" id="{057F3456-724F-8BE5-1181-C6904E21D5F1}"/>
              </a:ext>
            </a:extLst>
          </p:cNvPr>
          <p:cNvSpPr/>
          <p:nvPr/>
        </p:nvSpPr>
        <p:spPr>
          <a:xfrm>
            <a:off x="1182666" y="3040722"/>
            <a:ext cx="1913369" cy="1343507"/>
          </a:xfrm>
          <a:prstGeom prst="ellipse">
            <a:avLst/>
          </a:prstGeom>
          <a:solidFill>
            <a:srgbClr val="FF9999"/>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7" name="Ellipse 6">
            <a:extLst>
              <a:ext uri="{FF2B5EF4-FFF2-40B4-BE49-F238E27FC236}">
                <a16:creationId xmlns:a16="http://schemas.microsoft.com/office/drawing/2014/main" id="{571819D8-60E5-44E2-BCC7-9FC3B3DF4039}"/>
              </a:ext>
            </a:extLst>
          </p:cNvPr>
          <p:cNvSpPr/>
          <p:nvPr/>
        </p:nvSpPr>
        <p:spPr>
          <a:xfrm>
            <a:off x="2930826" y="4042167"/>
            <a:ext cx="1913369" cy="1343507"/>
          </a:xfrm>
          <a:prstGeom prst="ellipse">
            <a:avLst/>
          </a:prstGeom>
          <a:solidFill>
            <a:schemeClr val="bg1">
              <a:lumMod val="6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40967" name="ZoneTexte 7">
            <a:extLst>
              <a:ext uri="{FF2B5EF4-FFF2-40B4-BE49-F238E27FC236}">
                <a16:creationId xmlns:a16="http://schemas.microsoft.com/office/drawing/2014/main" id="{3E48B680-358C-D46C-770C-01585DC45064}"/>
              </a:ext>
            </a:extLst>
          </p:cNvPr>
          <p:cNvSpPr txBox="1">
            <a:spLocks noChangeArrowheads="1"/>
          </p:cNvSpPr>
          <p:nvPr/>
        </p:nvSpPr>
        <p:spPr bwMode="auto">
          <a:xfrm>
            <a:off x="3558911" y="2726315"/>
            <a:ext cx="1337226"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1, </a:t>
            </a:r>
            <a:r>
              <a:rPr lang="fr-CH" altLang="en-US" sz="2201" baseline="0">
                <a:solidFill>
                  <a:prstClr val="black"/>
                </a:solidFill>
                <a:latin typeface="Symbol" pitchFamily="2" charset="2"/>
                <a:ea typeface="MS PGothic" panose="020B0600070205080204" pitchFamily="34" charset="-128"/>
              </a:rPr>
              <a:t>a</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0968" name="ZoneTexte 8">
            <a:extLst>
              <a:ext uri="{FF2B5EF4-FFF2-40B4-BE49-F238E27FC236}">
                <a16:creationId xmlns:a16="http://schemas.microsoft.com/office/drawing/2014/main" id="{B7C89C8F-970C-849E-DCE6-31C3203560D5}"/>
              </a:ext>
            </a:extLst>
          </p:cNvPr>
          <p:cNvSpPr txBox="1">
            <a:spLocks noChangeArrowheads="1"/>
          </p:cNvSpPr>
          <p:nvPr/>
        </p:nvSpPr>
        <p:spPr bwMode="auto">
          <a:xfrm>
            <a:off x="1539284" y="3179003"/>
            <a:ext cx="1314784"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2, </a:t>
            </a:r>
            <a:r>
              <a:rPr lang="fr-CH" altLang="en-US" sz="2201" baseline="0">
                <a:solidFill>
                  <a:prstClr val="black"/>
                </a:solidFill>
                <a:latin typeface="Symbol" pitchFamily="2" charset="2"/>
                <a:ea typeface="MS PGothic" panose="020B0600070205080204" pitchFamily="34" charset="-128"/>
              </a:rPr>
              <a:t>b</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0969" name="ZoneTexte 9">
            <a:extLst>
              <a:ext uri="{FF2B5EF4-FFF2-40B4-BE49-F238E27FC236}">
                <a16:creationId xmlns:a16="http://schemas.microsoft.com/office/drawing/2014/main" id="{D87CB2B7-63C9-983D-8E72-A2C5F8159C4D}"/>
              </a:ext>
            </a:extLst>
          </p:cNvPr>
          <p:cNvSpPr txBox="1">
            <a:spLocks noChangeArrowheads="1"/>
          </p:cNvSpPr>
          <p:nvPr/>
        </p:nvSpPr>
        <p:spPr bwMode="auto">
          <a:xfrm>
            <a:off x="3310734" y="4159342"/>
            <a:ext cx="1274708"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3, </a:t>
            </a:r>
            <a:r>
              <a:rPr lang="fr-CH" altLang="en-US" sz="2201" baseline="0">
                <a:solidFill>
                  <a:prstClr val="black"/>
                </a:solidFill>
                <a:latin typeface="Symbol" pitchFamily="2" charset="2"/>
                <a:ea typeface="MS PGothic" panose="020B0600070205080204" pitchFamily="34" charset="-128"/>
              </a:rPr>
              <a:t>g</a:t>
            </a:r>
          </a:p>
        </p:txBody>
      </p:sp>
      <p:graphicFrame>
        <p:nvGraphicFramePr>
          <p:cNvPr id="40970" name="Objet 13">
            <a:extLst>
              <a:ext uri="{FF2B5EF4-FFF2-40B4-BE49-F238E27FC236}">
                <a16:creationId xmlns:a16="http://schemas.microsoft.com/office/drawing/2014/main" id="{F5FF3B67-2143-2B12-99B6-EB63359CB93B}"/>
              </a:ext>
            </a:extLst>
          </p:cNvPr>
          <p:cNvGraphicFramePr>
            <a:graphicFrameLocks noChangeAspect="1"/>
          </p:cNvGraphicFramePr>
          <p:nvPr/>
        </p:nvGraphicFramePr>
        <p:xfrm>
          <a:off x="3386424" y="3068378"/>
          <a:ext cx="2080762" cy="835507"/>
        </p:xfrm>
        <a:graphic>
          <a:graphicData uri="http://schemas.openxmlformats.org/presentationml/2006/ole">
            <mc:AlternateContent xmlns:mc="http://schemas.openxmlformats.org/markup-compatibility/2006">
              <mc:Choice xmlns:v="urn:schemas-microsoft-com:vml" Requires="v">
                <p:oleObj name="Document" r:id="rId3" imgW="11938000" imgH="4800600" progId="Word.Document.12">
                  <p:embed/>
                </p:oleObj>
              </mc:Choice>
              <mc:Fallback>
                <p:oleObj name="Document" r:id="rId3" imgW="11938000" imgH="4800600" progId="Word.Document.12">
                  <p:embed/>
                  <p:pic>
                    <p:nvPicPr>
                      <p:cNvPr id="40970" name="Objet 13">
                        <a:extLst>
                          <a:ext uri="{FF2B5EF4-FFF2-40B4-BE49-F238E27FC236}">
                            <a16:creationId xmlns:a16="http://schemas.microsoft.com/office/drawing/2014/main" id="{F5FF3B67-2143-2B12-99B6-EB63359CB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424" y="3068378"/>
                        <a:ext cx="2080762" cy="83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71" name="Objet 14">
            <a:extLst>
              <a:ext uri="{FF2B5EF4-FFF2-40B4-BE49-F238E27FC236}">
                <a16:creationId xmlns:a16="http://schemas.microsoft.com/office/drawing/2014/main" id="{F6D013AD-729E-07CE-4589-EBB851060FA7}"/>
              </a:ext>
            </a:extLst>
          </p:cNvPr>
          <p:cNvGraphicFramePr>
            <a:graphicFrameLocks noChangeAspect="1"/>
          </p:cNvGraphicFramePr>
          <p:nvPr/>
        </p:nvGraphicFramePr>
        <p:xfrm>
          <a:off x="1308573" y="3542172"/>
          <a:ext cx="2089496" cy="870441"/>
        </p:xfrm>
        <a:graphic>
          <a:graphicData uri="http://schemas.openxmlformats.org/presentationml/2006/ole">
            <mc:AlternateContent xmlns:mc="http://schemas.openxmlformats.org/markup-compatibility/2006">
              <mc:Choice xmlns:v="urn:schemas-microsoft-com:vml" Requires="v">
                <p:oleObj name="Document" r:id="rId5" imgW="3975100" imgH="1600200" progId="Word.Document.12">
                  <p:embed/>
                </p:oleObj>
              </mc:Choice>
              <mc:Fallback>
                <p:oleObj name="Document" r:id="rId5" imgW="3975100" imgH="1600200" progId="Word.Document.12">
                  <p:embed/>
                  <p:pic>
                    <p:nvPicPr>
                      <p:cNvPr id="40971" name="Objet 14">
                        <a:extLst>
                          <a:ext uri="{FF2B5EF4-FFF2-40B4-BE49-F238E27FC236}">
                            <a16:creationId xmlns:a16="http://schemas.microsoft.com/office/drawing/2014/main" id="{F6D013AD-729E-07CE-4589-EBB851060F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573" y="3542172"/>
                        <a:ext cx="2089496" cy="8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72" name="Objet 15">
            <a:extLst>
              <a:ext uri="{FF2B5EF4-FFF2-40B4-BE49-F238E27FC236}">
                <a16:creationId xmlns:a16="http://schemas.microsoft.com/office/drawing/2014/main" id="{BD31BFDD-463A-ED00-E211-B0B62D706F42}"/>
              </a:ext>
            </a:extLst>
          </p:cNvPr>
          <p:cNvGraphicFramePr>
            <a:graphicFrameLocks/>
          </p:cNvGraphicFramePr>
          <p:nvPr/>
        </p:nvGraphicFramePr>
        <p:xfrm>
          <a:off x="3041450" y="4502132"/>
          <a:ext cx="2118607" cy="918476"/>
        </p:xfrm>
        <a:graphic>
          <a:graphicData uri="http://schemas.openxmlformats.org/presentationml/2006/ole">
            <mc:AlternateContent xmlns:mc="http://schemas.openxmlformats.org/markup-compatibility/2006">
              <mc:Choice xmlns:v="urn:schemas-microsoft-com:vml" Requires="v">
                <p:oleObj name="Document" r:id="rId7" imgW="11938000" imgH="4800600" progId="Word.Document.12">
                  <p:embed/>
                </p:oleObj>
              </mc:Choice>
              <mc:Fallback>
                <p:oleObj name="Document" r:id="rId7" imgW="11938000" imgH="4800600" progId="Word.Document.12">
                  <p:embed/>
                  <p:pic>
                    <p:nvPicPr>
                      <p:cNvPr id="40972" name="Objet 15">
                        <a:extLst>
                          <a:ext uri="{FF2B5EF4-FFF2-40B4-BE49-F238E27FC236}">
                            <a16:creationId xmlns:a16="http://schemas.microsoft.com/office/drawing/2014/main" id="{BD31BFDD-463A-ED00-E211-B0B62D706F42}"/>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1450" y="4502132"/>
                        <a:ext cx="2118607" cy="91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Espace réservé du contenu 1">
            <a:extLst>
              <a:ext uri="{FF2B5EF4-FFF2-40B4-BE49-F238E27FC236}">
                <a16:creationId xmlns:a16="http://schemas.microsoft.com/office/drawing/2014/main" id="{205EDA3F-1C4D-DD3E-A842-C43C8E2FD53F}"/>
              </a:ext>
            </a:extLst>
          </p:cNvPr>
          <p:cNvSpPr>
            <a:spLocks noGrp="1"/>
          </p:cNvSpPr>
          <p:nvPr>
            <p:ph idx="10"/>
          </p:nvPr>
        </p:nvSpPr>
        <p:spPr bwMode="auto">
          <a:xfrm>
            <a:off x="5269955" y="2585124"/>
            <a:ext cx="3989037" cy="31142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686" lvl="1" indent="-260577">
              <a:spcBef>
                <a:spcPct val="0"/>
              </a:spcBef>
              <a:buFont typeface="Lucida Grande" charset="0"/>
              <a:buChar char="●"/>
              <a:defRPr/>
            </a:pPr>
            <a:r>
              <a:rPr lang="fr-CH" altLang="en-US" sz="2017" dirty="0">
                <a:latin typeface="Arial Narrow" panose="020B0606020202030204" pitchFamily="34" charset="0"/>
              </a:rPr>
              <a:t>Variables:</a:t>
            </a:r>
          </a:p>
          <a:p>
            <a:pPr marL="692686" lvl="1" indent="-260577">
              <a:spcBef>
                <a:spcPct val="0"/>
              </a:spcBef>
              <a:buFont typeface="Lucida Grande" charset="0"/>
              <a:buChar char="●"/>
              <a:defRPr/>
            </a:pPr>
            <a:endParaRPr lang="fr-CH" altLang="en-US" sz="734" dirty="0">
              <a:latin typeface="Arial Narrow" panose="020B0606020202030204" pitchFamily="34" charset="0"/>
            </a:endParaRPr>
          </a:p>
          <a:p>
            <a:pPr marL="700694" lvl="3" indent="0">
              <a:spcBef>
                <a:spcPct val="0"/>
              </a:spcBef>
              <a:buSzPct val="100000"/>
              <a:buNone/>
              <a:defRPr/>
            </a:pPr>
            <a:r>
              <a:rPr lang="fr-CH" altLang="en-US" sz="2017" dirty="0">
                <a:solidFill>
                  <a:schemeClr val="tx1"/>
                </a:solidFill>
                <a:latin typeface="Arial Narrow" panose="020B0606020202030204" pitchFamily="34" charset="0"/>
              </a:rPr>
              <a:t>	T, p</a:t>
            </a:r>
          </a:p>
          <a:p>
            <a:pPr marL="1031390" lvl="3" indent="-331181">
              <a:spcBef>
                <a:spcPct val="0"/>
              </a:spcBef>
              <a:buSzPct val="100000"/>
              <a:buNone/>
              <a:defRPr/>
            </a:pPr>
            <a:r>
              <a:rPr lang="fr-CH" altLang="en-US" sz="2017" dirty="0">
                <a:solidFill>
                  <a:schemeClr val="tx1"/>
                </a:solidFill>
                <a:latin typeface="Arial Narrow" panose="020B0606020202030204" pitchFamily="34" charset="0"/>
              </a:rPr>
              <a:t>	N</a:t>
            </a:r>
            <a:r>
              <a:rPr lang="fr-CH" altLang="en-US" sz="2017" baseline="-25000" dirty="0">
                <a:solidFill>
                  <a:schemeClr val="tx1"/>
                </a:solidFill>
                <a:latin typeface="Arial Narrow" panose="020B0606020202030204" pitchFamily="34" charset="0"/>
              </a:rPr>
              <a:t>C</a:t>
            </a:r>
            <a:r>
              <a:rPr lang="fr-CH" altLang="en-US" sz="2017" dirty="0">
                <a:solidFill>
                  <a:schemeClr val="tx1"/>
                </a:solidFill>
                <a:latin typeface="Arial Narrow" panose="020B0606020202030204" pitchFamily="34" charset="0"/>
              </a:rPr>
              <a:t>-1 compositions pour chaque phase</a:t>
            </a:r>
          </a:p>
          <a:p>
            <a:pPr marL="962727" lvl="3" indent="-262033">
              <a:spcBef>
                <a:spcPct val="0"/>
              </a:spcBef>
              <a:buSzPct val="100000"/>
              <a:buFont typeface="Courier New" panose="02070309020205020404" pitchFamily="49" charset="0"/>
              <a:buChar char="o"/>
              <a:defRPr/>
            </a:pPr>
            <a:endParaRPr lang="fr-CH" altLang="en-US" sz="2017" dirty="0">
              <a:solidFill>
                <a:schemeClr val="tx1"/>
              </a:solidFill>
              <a:latin typeface="Arial Narrow" panose="020B0606020202030204" pitchFamily="34" charset="0"/>
            </a:endParaRPr>
          </a:p>
          <a:p>
            <a:pPr marL="692686" lvl="1" indent="-260577">
              <a:spcBef>
                <a:spcPct val="0"/>
              </a:spcBef>
              <a:buFont typeface="Lucida Grande" charset="0"/>
              <a:buChar char="●"/>
              <a:defRPr/>
            </a:pPr>
            <a:r>
              <a:rPr lang="fr-CH" altLang="en-US" sz="2017" dirty="0">
                <a:latin typeface="Arial Narrow" panose="020B0606020202030204" pitchFamily="34" charset="0"/>
              </a:rPr>
              <a:t>Au total:</a:t>
            </a:r>
          </a:p>
          <a:p>
            <a:pPr marL="700694" lvl="3" indent="0">
              <a:spcBef>
                <a:spcPct val="0"/>
              </a:spcBef>
              <a:buNone/>
              <a:defRPr/>
            </a:pPr>
            <a:r>
              <a:rPr lang="fr-CH" altLang="en-US" sz="1651" dirty="0">
                <a:solidFill>
                  <a:schemeClr val="tx1"/>
                </a:solidFill>
                <a:latin typeface="Arial Narrow" panose="020B0606020202030204" pitchFamily="34" charset="0"/>
              </a:rPr>
              <a:t>	</a:t>
            </a:r>
            <a:r>
              <a:rPr lang="fr-CH" altLang="en-US" sz="2017" dirty="0">
                <a:solidFill>
                  <a:schemeClr val="tx1"/>
                </a:solidFill>
                <a:latin typeface="Arial Narrow" panose="020B0606020202030204" pitchFamily="34" charset="0"/>
              </a:rPr>
              <a:t>2 + </a:t>
            </a:r>
            <a:r>
              <a:rPr lang="fr-CH" altLang="en-US" sz="2017" dirty="0" err="1">
                <a:solidFill>
                  <a:schemeClr val="tx1"/>
                </a:solidFill>
                <a:latin typeface="Arial Narrow" panose="020B0606020202030204" pitchFamily="34" charset="0"/>
              </a:rPr>
              <a:t>N</a:t>
            </a:r>
            <a:r>
              <a:rPr lang="fr-CH" altLang="en-US" sz="2017" baseline="-25000" dirty="0" err="1">
                <a:solidFill>
                  <a:schemeClr val="tx1"/>
                </a:solidFill>
                <a:latin typeface="Arial Narrow" panose="020B0606020202030204" pitchFamily="34" charset="0"/>
              </a:rPr>
              <a:t>Ph</a:t>
            </a:r>
            <a:r>
              <a:rPr lang="fr-CH" altLang="en-US" sz="2017" dirty="0">
                <a:solidFill>
                  <a:schemeClr val="tx1"/>
                </a:solidFill>
                <a:latin typeface="Arial Narrow" panose="020B0606020202030204" pitchFamily="34" charset="0"/>
              </a:rPr>
              <a:t>(N</a:t>
            </a:r>
            <a:r>
              <a:rPr lang="fr-CH" altLang="en-US" sz="2017" baseline="-25000" dirty="0">
                <a:solidFill>
                  <a:schemeClr val="tx1"/>
                </a:solidFill>
                <a:latin typeface="Arial Narrow" panose="020B0606020202030204" pitchFamily="34" charset="0"/>
              </a:rPr>
              <a:t>C</a:t>
            </a:r>
            <a:r>
              <a:rPr lang="fr-CH" altLang="en-US" sz="2017" dirty="0">
                <a:solidFill>
                  <a:schemeClr val="tx1"/>
                </a:solidFill>
                <a:latin typeface="Arial Narrow" panose="020B0606020202030204" pitchFamily="34" charset="0"/>
              </a:rPr>
              <a:t>-1) variables</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496406" indent="-262033">
              <a:spcBef>
                <a:spcPct val="0"/>
              </a:spcBef>
              <a:buFont typeface="Courier New" panose="02070309020205020404" pitchFamily="49" charset="0"/>
              <a:buChar char="o"/>
              <a:defRPr/>
            </a:pPr>
            <a:endParaRPr lang="fr-CH" altLang="en-US" sz="3118" dirty="0">
              <a:solidFill>
                <a:schemeClr val="tx1"/>
              </a:solidFill>
              <a:latin typeface="Arial Narrow" panose="020B0606020202030204" pitchFamily="34" charset="0"/>
            </a:endParaRPr>
          </a:p>
          <a:p>
            <a:pPr marL="700694" lvl="3" indent="0">
              <a:spcBef>
                <a:spcPct val="0"/>
              </a:spcBef>
              <a:buSzPct val="100000"/>
              <a:buNone/>
              <a:defRPr/>
            </a:pPr>
            <a:br>
              <a:rPr lang="fr-CH" altLang="en-US" dirty="0">
                <a:latin typeface="Arial Narrow" panose="020B0606020202030204" pitchFamily="34" charset="0"/>
              </a:rPr>
            </a:br>
            <a:endParaRPr lang="en-US" altLang="en-US" dirty="0">
              <a:latin typeface="Arial Narrow" panose="020B0606020202030204" pitchFamily="34" charset="0"/>
            </a:endParaRPr>
          </a:p>
        </p:txBody>
      </p:sp>
      <p:sp>
        <p:nvSpPr>
          <p:cNvPr id="8" name="Title 3">
            <a:extLst>
              <a:ext uri="{FF2B5EF4-FFF2-40B4-BE49-F238E27FC236}">
                <a16:creationId xmlns:a16="http://schemas.microsoft.com/office/drawing/2014/main" id="{BDA2C16C-C0C3-5A43-314C-F3AD90527590}"/>
              </a:ext>
            </a:extLst>
          </p:cNvPr>
          <p:cNvSpPr>
            <a:spLocks noGrp="1"/>
          </p:cNvSpPr>
          <p:nvPr>
            <p:ph type="title"/>
          </p:nvPr>
        </p:nvSpPr>
        <p:spPr>
          <a:xfrm>
            <a:off x="416496" y="116632"/>
            <a:ext cx="8389278" cy="676121"/>
          </a:xfrm>
        </p:spPr>
        <p:txBody>
          <a:bodyPr/>
          <a:lstStyle/>
          <a:p>
            <a:pPr defTabSz="494842">
              <a:defRPr/>
            </a:pPr>
            <a:r>
              <a:rPr lang="fr-FR" dirty="0">
                <a:ea typeface="ＭＳ Ｐゴシック" charset="0"/>
              </a:rPr>
              <a:t>Règle des phases de Gibbs</a:t>
            </a:r>
          </a:p>
        </p:txBody>
      </p:sp>
      <p:sp>
        <p:nvSpPr>
          <p:cNvPr id="9" name="Rectangle 8">
            <a:extLst>
              <a:ext uri="{FF2B5EF4-FFF2-40B4-BE49-F238E27FC236}">
                <a16:creationId xmlns:a16="http://schemas.microsoft.com/office/drawing/2014/main" id="{34995BB3-D405-62AF-DD56-CF361836DAD1}"/>
              </a:ext>
            </a:extLst>
          </p:cNvPr>
          <p:cNvSpPr/>
          <p:nvPr/>
        </p:nvSpPr>
        <p:spPr>
          <a:xfrm>
            <a:off x="8697416" y="188640"/>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24">
            <a:extLst>
              <a:ext uri="{FF2B5EF4-FFF2-40B4-BE49-F238E27FC236}">
                <a16:creationId xmlns:a16="http://schemas.microsoft.com/office/drawing/2014/main" id="{2F148170-475C-895C-3DF7-649BB61E499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4CDE9A50-FE26-6CB1-5945-CC062BCD365D}"/>
                  </a:ext>
                </a:extLst>
              </p14:cNvPr>
              <p14:cNvContentPartPr/>
              <p14:nvPr/>
            </p14:nvContentPartPr>
            <p14:xfrm>
              <a:off x="5921640" y="1018440"/>
              <a:ext cx="3638880" cy="5132160"/>
            </p14:xfrm>
          </p:contentPart>
        </mc:Choice>
        <mc:Fallback>
          <p:pic>
            <p:nvPicPr>
              <p:cNvPr id="2" name="Ink 1">
                <a:extLst>
                  <a:ext uri="{FF2B5EF4-FFF2-40B4-BE49-F238E27FC236}">
                    <a16:creationId xmlns:a16="http://schemas.microsoft.com/office/drawing/2014/main" id="{4CDE9A50-FE26-6CB1-5945-CC062BCD365D}"/>
                  </a:ext>
                </a:extLst>
              </p:cNvPr>
              <p:cNvPicPr/>
              <p:nvPr/>
            </p:nvPicPr>
            <p:blipFill>
              <a:blip r:embed="rId10"/>
              <a:stretch>
                <a:fillRect/>
              </a:stretch>
            </p:blipFill>
            <p:spPr>
              <a:xfrm>
                <a:off x="5912280" y="1009080"/>
                <a:ext cx="3657600" cy="5150880"/>
              </a:xfrm>
              <a:prstGeom prst="rect">
                <a:avLst/>
              </a:prstGeom>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Espace réservé du contenu 5">
            <a:extLst>
              <a:ext uri="{FF2B5EF4-FFF2-40B4-BE49-F238E27FC236}">
                <a16:creationId xmlns:a16="http://schemas.microsoft.com/office/drawing/2014/main" id="{A672D2F3-BD6E-9EEC-434C-F5A0E2013CC9}"/>
              </a:ext>
            </a:extLst>
          </p:cNvPr>
          <p:cNvSpPr>
            <a:spLocks noGrp="1"/>
          </p:cNvSpPr>
          <p:nvPr>
            <p:ph idx="10"/>
          </p:nvPr>
        </p:nvSpPr>
        <p:spPr bwMode="auto">
          <a:xfrm>
            <a:off x="429398" y="1782367"/>
            <a:ext cx="882959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951" indent="-260577">
              <a:spcBef>
                <a:spcPct val="0"/>
              </a:spcBef>
              <a:spcAft>
                <a:spcPct val="0"/>
              </a:spcAft>
              <a:buFont typeface="Lucida Grande" panose="020B0600040502020204" pitchFamily="34" charset="0"/>
              <a:buChar char="●"/>
            </a:pPr>
            <a:r>
              <a:rPr lang="fr-CH" altLang="en-US">
                <a:latin typeface="Arial Narrow" panose="020B0604020202020204" pitchFamily="34" charset="0"/>
              </a:rPr>
              <a:t>Considérons un système composé de N</a:t>
            </a:r>
            <a:r>
              <a:rPr lang="fr-CH" altLang="en-US" baseline="-25000">
                <a:latin typeface="Arial Narrow" panose="020B0604020202020204" pitchFamily="34" charset="0"/>
              </a:rPr>
              <a:t>C</a:t>
            </a:r>
            <a:r>
              <a:rPr lang="fr-CH" altLang="en-US">
                <a:latin typeface="Arial Narrow" panose="020B0604020202020204" pitchFamily="34" charset="0"/>
              </a:rPr>
              <a:t> constituants et de N</a:t>
            </a:r>
            <a:r>
              <a:rPr lang="fr-CH" altLang="en-US" baseline="-25000">
                <a:latin typeface="Arial Narrow" panose="020B0604020202020204" pitchFamily="34" charset="0"/>
              </a:rPr>
              <a:t>Ph</a:t>
            </a:r>
            <a:r>
              <a:rPr lang="fr-CH" altLang="en-US">
                <a:latin typeface="Arial Narrow" panose="020B0604020202020204" pitchFamily="34" charset="0"/>
              </a:rPr>
              <a:t> phases</a:t>
            </a:r>
            <a:endParaRPr lang="en-US" altLang="en-US">
              <a:latin typeface="Arial Narrow" panose="020B0604020202020204" pitchFamily="34" charset="0"/>
            </a:endParaRPr>
          </a:p>
        </p:txBody>
      </p:sp>
      <p:sp>
        <p:nvSpPr>
          <p:cNvPr id="14" name="Espace réservé du contenu 1">
            <a:extLst>
              <a:ext uri="{FF2B5EF4-FFF2-40B4-BE49-F238E27FC236}">
                <a16:creationId xmlns:a16="http://schemas.microsoft.com/office/drawing/2014/main" id="{1A67BABC-1F2C-4620-73B6-927339EE1088}"/>
              </a:ext>
            </a:extLst>
          </p:cNvPr>
          <p:cNvSpPr>
            <a:spLocks noGrp="1"/>
          </p:cNvSpPr>
          <p:nvPr>
            <p:ph idx="10"/>
          </p:nvPr>
        </p:nvSpPr>
        <p:spPr bwMode="auto">
          <a:xfrm>
            <a:off x="5269955" y="2585124"/>
            <a:ext cx="3989037" cy="31142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686" lvl="1" indent="-260577">
              <a:spcBef>
                <a:spcPct val="0"/>
              </a:spcBef>
              <a:buFont typeface="Lucida Grande" charset="0"/>
              <a:buChar char="●"/>
              <a:defRPr/>
            </a:pPr>
            <a:r>
              <a:rPr lang="fr-CH" altLang="en-US" sz="2017" dirty="0">
                <a:latin typeface="Arial Narrow" panose="020B0606020202030204" pitchFamily="34" charset="0"/>
              </a:rPr>
              <a:t>Contraintes:</a:t>
            </a:r>
          </a:p>
          <a:p>
            <a:pPr marL="692686" lvl="1" indent="-260577">
              <a:spcBef>
                <a:spcPct val="0"/>
              </a:spcBef>
              <a:buFont typeface="Lucida Grande" charset="0"/>
              <a:buChar char="●"/>
              <a:defRPr/>
            </a:pPr>
            <a:endParaRPr lang="en-US" sz="504" dirty="0"/>
          </a:p>
          <a:p>
            <a:pPr marL="775664" lvl="4" indent="0">
              <a:spcBef>
                <a:spcPct val="0"/>
              </a:spcBef>
              <a:buSzPct val="100000"/>
              <a:buNone/>
              <a:defRPr/>
            </a:pPr>
            <a:r>
              <a:rPr lang="fr-CH" altLang="en-US" sz="2017" dirty="0">
                <a:solidFill>
                  <a:schemeClr val="tx1"/>
                </a:solidFill>
                <a:latin typeface="Arial Narrow" panose="020B0606020202030204" pitchFamily="34" charset="0"/>
              </a:rPr>
              <a:t>	Pour chaque constituant J</a:t>
            </a:r>
          </a:p>
          <a:p>
            <a:pPr marL="775664" lvl="4" indent="0">
              <a:spcBef>
                <a:spcPct val="0"/>
              </a:spcBef>
              <a:buSzPct val="100000"/>
              <a:buNone/>
              <a:defRPr/>
            </a:pPr>
            <a:endParaRPr lang="fr-CH" altLang="en-US" sz="2017" dirty="0">
              <a:solidFill>
                <a:schemeClr val="tx1"/>
              </a:solidFill>
              <a:latin typeface="Arial Narrow" panose="020B0606020202030204" pitchFamily="34" charset="0"/>
            </a:endParaRPr>
          </a:p>
          <a:p>
            <a:pPr marL="962727" lvl="3" indent="-262033">
              <a:spcBef>
                <a:spcPct val="0"/>
              </a:spcBef>
              <a:buSzPct val="100000"/>
              <a:buFont typeface="Courier New" panose="02070309020205020404" pitchFamily="49" charset="0"/>
              <a:buChar char="o"/>
              <a:defRPr/>
            </a:pPr>
            <a:endParaRPr lang="fr-CH" altLang="en-US" sz="1100" dirty="0">
              <a:solidFill>
                <a:schemeClr val="tx1"/>
              </a:solidFill>
              <a:latin typeface="Arial Narrow" panose="020B0606020202030204" pitchFamily="34" charset="0"/>
            </a:endParaRPr>
          </a:p>
          <a:p>
            <a:pPr marL="989174" lvl="3" indent="-288964">
              <a:spcBef>
                <a:spcPct val="0"/>
              </a:spcBef>
              <a:buSzPct val="100000"/>
              <a:buNone/>
              <a:defRPr/>
            </a:pPr>
            <a:r>
              <a:rPr lang="fr-CH" altLang="en-US" sz="2017" dirty="0">
                <a:solidFill>
                  <a:schemeClr val="tx1"/>
                </a:solidFill>
                <a:latin typeface="Arial Narrow" panose="020B0606020202030204" pitchFamily="34" charset="0"/>
              </a:rPr>
              <a:t>	</a:t>
            </a:r>
            <a:r>
              <a:rPr lang="fr-CH" altLang="en-US" sz="2017" dirty="0" err="1">
                <a:solidFill>
                  <a:schemeClr val="tx1"/>
                </a:solidFill>
                <a:latin typeface="Symbol" panose="05050102010706020507" pitchFamily="18" charset="2"/>
              </a:rPr>
              <a:t>m</a:t>
            </a:r>
            <a:r>
              <a:rPr lang="fr-CH" altLang="en-US" sz="2017" baseline="-25000" dirty="0" err="1">
                <a:solidFill>
                  <a:schemeClr val="tx1"/>
                </a:solidFill>
                <a:latin typeface="Arial Narrow" panose="020B0606020202030204" pitchFamily="34" charset="0"/>
              </a:rPr>
              <a:t>J,</a:t>
            </a:r>
            <a:r>
              <a:rPr lang="fr-CH" altLang="en-US" sz="2017" baseline="-25000" dirty="0" err="1">
                <a:solidFill>
                  <a:schemeClr val="tx1"/>
                </a:solidFill>
                <a:latin typeface="Symbol" panose="05050102010706020507" pitchFamily="18" charset="2"/>
              </a:rPr>
              <a:t>a</a:t>
            </a:r>
            <a:r>
              <a:rPr lang="fr-CH" altLang="en-US" sz="2017" dirty="0">
                <a:solidFill>
                  <a:schemeClr val="tx1"/>
                </a:solidFill>
                <a:latin typeface="Arial Narrow" panose="020B0606020202030204" pitchFamily="34" charset="0"/>
              </a:rPr>
              <a:t> est le </a:t>
            </a:r>
            <a:r>
              <a:rPr lang="fr-CH" altLang="en-US" sz="2017" u="sng" dirty="0">
                <a:solidFill>
                  <a:schemeClr val="tx1"/>
                </a:solidFill>
                <a:latin typeface="Arial Narrow" panose="020B0606020202030204" pitchFamily="34" charset="0"/>
              </a:rPr>
              <a:t>potentiel chimique </a:t>
            </a:r>
            <a:r>
              <a:rPr lang="fr-CH" altLang="en-US" sz="2017" dirty="0">
                <a:solidFill>
                  <a:schemeClr val="tx1"/>
                </a:solidFill>
                <a:latin typeface="Arial Narrow" panose="020B0606020202030204" pitchFamily="34" charset="0"/>
              </a:rPr>
              <a:t>du constituant J dans la phase </a:t>
            </a:r>
            <a:r>
              <a:rPr lang="fr-CH" altLang="en-US" sz="2017" dirty="0">
                <a:solidFill>
                  <a:schemeClr val="tx1"/>
                </a:solidFill>
                <a:latin typeface="Symbol" panose="05050102010706020507" pitchFamily="18" charset="2"/>
              </a:rPr>
              <a:t>a</a:t>
            </a:r>
          </a:p>
          <a:p>
            <a:pPr marL="692686" lvl="1" indent="-260577">
              <a:spcBef>
                <a:spcPct val="0"/>
              </a:spcBef>
              <a:buFont typeface="Lucida Grande" charset="0"/>
              <a:buChar char="●"/>
              <a:defRPr/>
            </a:pPr>
            <a:endParaRPr lang="fr-CH" altLang="en-US" sz="2017" dirty="0">
              <a:latin typeface="Arial Narrow" panose="020B0606020202030204" pitchFamily="34" charset="0"/>
            </a:endParaRPr>
          </a:p>
          <a:p>
            <a:pPr marL="692686" lvl="1" indent="-260577">
              <a:spcBef>
                <a:spcPct val="0"/>
              </a:spcBef>
              <a:buFont typeface="Lucida Grande" charset="0"/>
              <a:buChar char="●"/>
              <a:defRPr/>
            </a:pPr>
            <a:r>
              <a:rPr lang="fr-CH" altLang="en-US" sz="2017" dirty="0">
                <a:latin typeface="Arial Narrow" panose="020B0606020202030204" pitchFamily="34" charset="0"/>
              </a:rPr>
              <a:t>Au total:</a:t>
            </a:r>
          </a:p>
          <a:p>
            <a:pPr marL="700694" lvl="3" indent="0">
              <a:spcBef>
                <a:spcPct val="0"/>
              </a:spcBef>
              <a:buNone/>
              <a:defRPr/>
            </a:pPr>
            <a:r>
              <a:rPr lang="fr-CH" altLang="en-US" sz="1651" dirty="0">
                <a:solidFill>
                  <a:schemeClr val="tx1"/>
                </a:solidFill>
                <a:latin typeface="Arial Narrow" panose="020B0606020202030204" pitchFamily="34" charset="0"/>
              </a:rPr>
              <a:t>	</a:t>
            </a:r>
            <a:r>
              <a:rPr lang="fr-CH" altLang="en-US" sz="2017" dirty="0">
                <a:solidFill>
                  <a:schemeClr val="tx1"/>
                </a:solidFill>
                <a:latin typeface="Arial Narrow" panose="020B0606020202030204" pitchFamily="34" charset="0"/>
              </a:rPr>
              <a:t>N</a:t>
            </a:r>
            <a:r>
              <a:rPr lang="fr-CH" altLang="en-US" sz="2017" baseline="-25000" dirty="0">
                <a:solidFill>
                  <a:schemeClr val="tx1"/>
                </a:solidFill>
                <a:latin typeface="Arial Narrow" panose="020B0606020202030204" pitchFamily="34" charset="0"/>
              </a:rPr>
              <a:t>C</a:t>
            </a:r>
            <a:r>
              <a:rPr lang="fr-CH" altLang="en-US" sz="2017" dirty="0">
                <a:solidFill>
                  <a:schemeClr val="tx1"/>
                </a:solidFill>
                <a:latin typeface="Arial Narrow" panose="020B0606020202030204" pitchFamily="34" charset="0"/>
              </a:rPr>
              <a:t>(N</a:t>
            </a:r>
            <a:r>
              <a:rPr lang="fr-CH" altLang="en-US" sz="2017" baseline="-25000" dirty="0">
                <a:solidFill>
                  <a:schemeClr val="tx1"/>
                </a:solidFill>
                <a:latin typeface="Arial Narrow" panose="020B0606020202030204" pitchFamily="34" charset="0"/>
              </a:rPr>
              <a:t>Ph</a:t>
            </a:r>
            <a:r>
              <a:rPr lang="fr-CH" altLang="en-US" sz="2017" dirty="0">
                <a:solidFill>
                  <a:schemeClr val="tx1"/>
                </a:solidFill>
                <a:latin typeface="Arial Narrow" panose="020B0606020202030204" pitchFamily="34" charset="0"/>
              </a:rPr>
              <a:t>-1) contraintes</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496406" indent="-262033">
              <a:spcBef>
                <a:spcPct val="0"/>
              </a:spcBef>
              <a:buFont typeface="Courier New" panose="02070309020205020404" pitchFamily="49" charset="0"/>
              <a:buChar char="o"/>
              <a:defRPr/>
            </a:pPr>
            <a:endParaRPr lang="fr-CH" altLang="en-US" sz="3118" dirty="0">
              <a:solidFill>
                <a:schemeClr val="tx1"/>
              </a:solidFill>
              <a:latin typeface="Arial Narrow" panose="020B0606020202030204" pitchFamily="34" charset="0"/>
            </a:endParaRPr>
          </a:p>
          <a:p>
            <a:pPr marL="700694" lvl="3" indent="0">
              <a:spcBef>
                <a:spcPct val="0"/>
              </a:spcBef>
              <a:buSzPct val="100000"/>
              <a:buNone/>
              <a:defRPr/>
            </a:pPr>
            <a:br>
              <a:rPr lang="fr-CH" altLang="en-US" dirty="0">
                <a:latin typeface="Arial Narrow" panose="020B0606020202030204" pitchFamily="34" charset="0"/>
              </a:rPr>
            </a:br>
            <a:endParaRPr lang="en-US" altLang="en-US" dirty="0">
              <a:latin typeface="Arial Narrow" panose="020B0606020202030204" pitchFamily="34" charset="0"/>
            </a:endParaRPr>
          </a:p>
        </p:txBody>
      </p:sp>
      <p:graphicFrame>
        <p:nvGraphicFramePr>
          <p:cNvPr id="43013" name="Objet 1">
            <a:extLst>
              <a:ext uri="{FF2B5EF4-FFF2-40B4-BE49-F238E27FC236}">
                <a16:creationId xmlns:a16="http://schemas.microsoft.com/office/drawing/2014/main" id="{6A5F5D2D-5EB5-4BF9-E463-D2ACAE15A018}"/>
              </a:ext>
            </a:extLst>
          </p:cNvPr>
          <p:cNvGraphicFramePr>
            <a:graphicFrameLocks noChangeAspect="1"/>
          </p:cNvGraphicFramePr>
          <p:nvPr/>
        </p:nvGraphicFramePr>
        <p:xfrm>
          <a:off x="6527582" y="3324562"/>
          <a:ext cx="2922091" cy="561129"/>
        </p:xfrm>
        <a:graphic>
          <a:graphicData uri="http://schemas.openxmlformats.org/presentationml/2006/ole">
            <mc:AlternateContent xmlns:mc="http://schemas.openxmlformats.org/markup-compatibility/2006">
              <mc:Choice xmlns:v="urn:schemas-microsoft-com:vml" Requires="v">
                <p:oleObj name="Document" r:id="rId3" imgW="5308600" imgH="1155700" progId="Word.Document.12">
                  <p:embed/>
                </p:oleObj>
              </mc:Choice>
              <mc:Fallback>
                <p:oleObj name="Document" r:id="rId3" imgW="5308600" imgH="1155700" progId="Word.Document.12">
                  <p:embed/>
                  <p:pic>
                    <p:nvPicPr>
                      <p:cNvPr id="43013" name="Objet 1">
                        <a:extLst>
                          <a:ext uri="{FF2B5EF4-FFF2-40B4-BE49-F238E27FC236}">
                            <a16:creationId xmlns:a16="http://schemas.microsoft.com/office/drawing/2014/main" id="{6A5F5D2D-5EB5-4BF9-E463-D2ACAE15A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582" y="3324562"/>
                        <a:ext cx="2922091" cy="56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a:extLst>
              <a:ext uri="{FF2B5EF4-FFF2-40B4-BE49-F238E27FC236}">
                <a16:creationId xmlns:a16="http://schemas.microsoft.com/office/drawing/2014/main" id="{C822E5DC-63C4-486D-7E85-0ECC87C24964}"/>
              </a:ext>
            </a:extLst>
          </p:cNvPr>
          <p:cNvSpPr/>
          <p:nvPr/>
        </p:nvSpPr>
        <p:spPr>
          <a:xfrm>
            <a:off x="967238" y="2577846"/>
            <a:ext cx="4256865" cy="3121507"/>
          </a:xfrm>
          <a:prstGeom prst="rect">
            <a:avLst/>
          </a:prstGeom>
          <a:solidFill>
            <a:schemeClr val="accent1">
              <a:lumMod val="40000"/>
              <a:lumOff val="6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16" name="Ellipse 15">
            <a:extLst>
              <a:ext uri="{FF2B5EF4-FFF2-40B4-BE49-F238E27FC236}">
                <a16:creationId xmlns:a16="http://schemas.microsoft.com/office/drawing/2014/main" id="{4D5B4C03-DF5B-47AB-8A0B-4714649B12EB}"/>
              </a:ext>
            </a:extLst>
          </p:cNvPr>
          <p:cNvSpPr/>
          <p:nvPr/>
        </p:nvSpPr>
        <p:spPr>
          <a:xfrm>
            <a:off x="1182666" y="3040722"/>
            <a:ext cx="1913369" cy="1343507"/>
          </a:xfrm>
          <a:prstGeom prst="ellipse">
            <a:avLst/>
          </a:prstGeom>
          <a:solidFill>
            <a:srgbClr val="FF9999"/>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17" name="Ellipse 16">
            <a:extLst>
              <a:ext uri="{FF2B5EF4-FFF2-40B4-BE49-F238E27FC236}">
                <a16:creationId xmlns:a16="http://schemas.microsoft.com/office/drawing/2014/main" id="{49CBD27E-4B1F-0D3F-1B44-B3660E8DB93B}"/>
              </a:ext>
            </a:extLst>
          </p:cNvPr>
          <p:cNvSpPr/>
          <p:nvPr/>
        </p:nvSpPr>
        <p:spPr>
          <a:xfrm>
            <a:off x="2930826" y="4042167"/>
            <a:ext cx="1913369" cy="1343507"/>
          </a:xfrm>
          <a:prstGeom prst="ellipse">
            <a:avLst/>
          </a:prstGeom>
          <a:solidFill>
            <a:schemeClr val="bg1">
              <a:lumMod val="6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43017" name="ZoneTexte 7">
            <a:extLst>
              <a:ext uri="{FF2B5EF4-FFF2-40B4-BE49-F238E27FC236}">
                <a16:creationId xmlns:a16="http://schemas.microsoft.com/office/drawing/2014/main" id="{F940F69D-3685-7DA4-B322-D2912CC1FDF7}"/>
              </a:ext>
            </a:extLst>
          </p:cNvPr>
          <p:cNvSpPr txBox="1">
            <a:spLocks noChangeArrowheads="1"/>
          </p:cNvSpPr>
          <p:nvPr/>
        </p:nvSpPr>
        <p:spPr bwMode="auto">
          <a:xfrm>
            <a:off x="3558911" y="2726315"/>
            <a:ext cx="1337226"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1, </a:t>
            </a:r>
            <a:r>
              <a:rPr lang="fr-CH" altLang="en-US" sz="2201" baseline="0">
                <a:solidFill>
                  <a:prstClr val="black"/>
                </a:solidFill>
                <a:latin typeface="Symbol" pitchFamily="2" charset="2"/>
                <a:ea typeface="MS PGothic" panose="020B0600070205080204" pitchFamily="34" charset="-128"/>
              </a:rPr>
              <a:t>a</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3018" name="ZoneTexte 8">
            <a:extLst>
              <a:ext uri="{FF2B5EF4-FFF2-40B4-BE49-F238E27FC236}">
                <a16:creationId xmlns:a16="http://schemas.microsoft.com/office/drawing/2014/main" id="{D7454DC0-DBE1-9A12-5A69-82E645775840}"/>
              </a:ext>
            </a:extLst>
          </p:cNvPr>
          <p:cNvSpPr txBox="1">
            <a:spLocks noChangeArrowheads="1"/>
          </p:cNvSpPr>
          <p:nvPr/>
        </p:nvSpPr>
        <p:spPr bwMode="auto">
          <a:xfrm>
            <a:off x="1539284" y="3179003"/>
            <a:ext cx="1314784"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2, </a:t>
            </a:r>
            <a:r>
              <a:rPr lang="fr-CH" altLang="en-US" sz="2201" baseline="0">
                <a:solidFill>
                  <a:prstClr val="black"/>
                </a:solidFill>
                <a:latin typeface="Symbol" pitchFamily="2" charset="2"/>
                <a:ea typeface="MS PGothic" panose="020B0600070205080204" pitchFamily="34" charset="-128"/>
              </a:rPr>
              <a:t>b</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3019" name="ZoneTexte 9">
            <a:extLst>
              <a:ext uri="{FF2B5EF4-FFF2-40B4-BE49-F238E27FC236}">
                <a16:creationId xmlns:a16="http://schemas.microsoft.com/office/drawing/2014/main" id="{30918C1C-EFCB-904A-ACD6-31A0AB51ACD5}"/>
              </a:ext>
            </a:extLst>
          </p:cNvPr>
          <p:cNvSpPr txBox="1">
            <a:spLocks noChangeArrowheads="1"/>
          </p:cNvSpPr>
          <p:nvPr/>
        </p:nvSpPr>
        <p:spPr bwMode="auto">
          <a:xfrm>
            <a:off x="3310734" y="4159342"/>
            <a:ext cx="1274708"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3, </a:t>
            </a:r>
            <a:r>
              <a:rPr lang="fr-CH" altLang="en-US" sz="2201" baseline="0">
                <a:solidFill>
                  <a:prstClr val="black"/>
                </a:solidFill>
                <a:latin typeface="Symbol" pitchFamily="2" charset="2"/>
                <a:ea typeface="MS PGothic" panose="020B0600070205080204" pitchFamily="34" charset="-128"/>
              </a:rPr>
              <a:t>g</a:t>
            </a:r>
          </a:p>
        </p:txBody>
      </p:sp>
      <p:graphicFrame>
        <p:nvGraphicFramePr>
          <p:cNvPr id="43020" name="Objet 13">
            <a:extLst>
              <a:ext uri="{FF2B5EF4-FFF2-40B4-BE49-F238E27FC236}">
                <a16:creationId xmlns:a16="http://schemas.microsoft.com/office/drawing/2014/main" id="{4EC14DD4-782E-FF78-0227-41D7DC876ED1}"/>
              </a:ext>
            </a:extLst>
          </p:cNvPr>
          <p:cNvGraphicFramePr>
            <a:graphicFrameLocks noChangeAspect="1"/>
          </p:cNvGraphicFramePr>
          <p:nvPr/>
        </p:nvGraphicFramePr>
        <p:xfrm>
          <a:off x="3386424" y="3068378"/>
          <a:ext cx="2080762" cy="835507"/>
        </p:xfrm>
        <a:graphic>
          <a:graphicData uri="http://schemas.openxmlformats.org/presentationml/2006/ole">
            <mc:AlternateContent xmlns:mc="http://schemas.openxmlformats.org/markup-compatibility/2006">
              <mc:Choice xmlns:v="urn:schemas-microsoft-com:vml" Requires="v">
                <p:oleObj name="Document" r:id="rId5" imgW="11938000" imgH="4800600" progId="Word.Document.12">
                  <p:embed/>
                </p:oleObj>
              </mc:Choice>
              <mc:Fallback>
                <p:oleObj name="Document" r:id="rId5" imgW="11938000" imgH="4800600" progId="Word.Document.12">
                  <p:embed/>
                  <p:pic>
                    <p:nvPicPr>
                      <p:cNvPr id="43020" name="Objet 13">
                        <a:extLst>
                          <a:ext uri="{FF2B5EF4-FFF2-40B4-BE49-F238E27FC236}">
                            <a16:creationId xmlns:a16="http://schemas.microsoft.com/office/drawing/2014/main" id="{4EC14DD4-782E-FF78-0227-41D7DC876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6424" y="3068378"/>
                        <a:ext cx="2080762" cy="83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1" name="Objet 14">
            <a:extLst>
              <a:ext uri="{FF2B5EF4-FFF2-40B4-BE49-F238E27FC236}">
                <a16:creationId xmlns:a16="http://schemas.microsoft.com/office/drawing/2014/main" id="{C4F2A816-85D0-86C1-7C4F-387BDFF9D134}"/>
              </a:ext>
            </a:extLst>
          </p:cNvPr>
          <p:cNvGraphicFramePr>
            <a:graphicFrameLocks noChangeAspect="1"/>
          </p:cNvGraphicFramePr>
          <p:nvPr/>
        </p:nvGraphicFramePr>
        <p:xfrm>
          <a:off x="1308573" y="3542172"/>
          <a:ext cx="2089496" cy="870441"/>
        </p:xfrm>
        <a:graphic>
          <a:graphicData uri="http://schemas.openxmlformats.org/presentationml/2006/ole">
            <mc:AlternateContent xmlns:mc="http://schemas.openxmlformats.org/markup-compatibility/2006">
              <mc:Choice xmlns:v="urn:schemas-microsoft-com:vml" Requires="v">
                <p:oleObj name="Document" r:id="rId7" imgW="3975100" imgH="1600200" progId="Word.Document.12">
                  <p:embed/>
                </p:oleObj>
              </mc:Choice>
              <mc:Fallback>
                <p:oleObj name="Document" r:id="rId7" imgW="3975100" imgH="1600200" progId="Word.Document.12">
                  <p:embed/>
                  <p:pic>
                    <p:nvPicPr>
                      <p:cNvPr id="43021" name="Objet 14">
                        <a:extLst>
                          <a:ext uri="{FF2B5EF4-FFF2-40B4-BE49-F238E27FC236}">
                            <a16:creationId xmlns:a16="http://schemas.microsoft.com/office/drawing/2014/main" id="{C4F2A816-85D0-86C1-7C4F-387BDFF9D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573" y="3542172"/>
                        <a:ext cx="2089496" cy="8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2" name="Objet 15">
            <a:extLst>
              <a:ext uri="{FF2B5EF4-FFF2-40B4-BE49-F238E27FC236}">
                <a16:creationId xmlns:a16="http://schemas.microsoft.com/office/drawing/2014/main" id="{E506914E-F4AD-F58B-B8F5-86774C0C070E}"/>
              </a:ext>
            </a:extLst>
          </p:cNvPr>
          <p:cNvGraphicFramePr>
            <a:graphicFrameLocks/>
          </p:cNvGraphicFramePr>
          <p:nvPr/>
        </p:nvGraphicFramePr>
        <p:xfrm>
          <a:off x="3041450" y="4502132"/>
          <a:ext cx="2118607" cy="918476"/>
        </p:xfrm>
        <a:graphic>
          <a:graphicData uri="http://schemas.openxmlformats.org/presentationml/2006/ole">
            <mc:AlternateContent xmlns:mc="http://schemas.openxmlformats.org/markup-compatibility/2006">
              <mc:Choice xmlns:v="urn:schemas-microsoft-com:vml" Requires="v">
                <p:oleObj name="Document" r:id="rId9" imgW="11938000" imgH="4800600" progId="Word.Document.12">
                  <p:embed/>
                </p:oleObj>
              </mc:Choice>
              <mc:Fallback>
                <p:oleObj name="Document" r:id="rId9" imgW="11938000" imgH="4800600" progId="Word.Document.12">
                  <p:embed/>
                  <p:pic>
                    <p:nvPicPr>
                      <p:cNvPr id="43022" name="Objet 15">
                        <a:extLst>
                          <a:ext uri="{FF2B5EF4-FFF2-40B4-BE49-F238E27FC236}">
                            <a16:creationId xmlns:a16="http://schemas.microsoft.com/office/drawing/2014/main" id="{E506914E-F4AD-F58B-B8F5-86774C0C070E}"/>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450" y="4502132"/>
                        <a:ext cx="2118607" cy="91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3">
            <a:extLst>
              <a:ext uri="{FF2B5EF4-FFF2-40B4-BE49-F238E27FC236}">
                <a16:creationId xmlns:a16="http://schemas.microsoft.com/office/drawing/2014/main" id="{E59922A8-F9AC-F2BC-B57B-B00E23E02795}"/>
              </a:ext>
            </a:extLst>
          </p:cNvPr>
          <p:cNvSpPr>
            <a:spLocks noGrp="1"/>
          </p:cNvSpPr>
          <p:nvPr>
            <p:ph type="title"/>
          </p:nvPr>
        </p:nvSpPr>
        <p:spPr>
          <a:xfrm>
            <a:off x="416496" y="116632"/>
            <a:ext cx="8389278" cy="676121"/>
          </a:xfrm>
        </p:spPr>
        <p:txBody>
          <a:bodyPr/>
          <a:lstStyle/>
          <a:p>
            <a:pPr defTabSz="494842">
              <a:defRPr/>
            </a:pPr>
            <a:r>
              <a:rPr lang="fr-FR" dirty="0">
                <a:ea typeface="ＭＳ Ｐゴシック" charset="0"/>
              </a:rPr>
              <a:t>Règle des phases de Gibbs</a:t>
            </a:r>
          </a:p>
        </p:txBody>
      </p:sp>
      <p:sp>
        <p:nvSpPr>
          <p:cNvPr id="6" name="Rectangle 5">
            <a:extLst>
              <a:ext uri="{FF2B5EF4-FFF2-40B4-BE49-F238E27FC236}">
                <a16:creationId xmlns:a16="http://schemas.microsoft.com/office/drawing/2014/main" id="{75013333-1830-7873-9A33-A0B2543C8CF9}"/>
              </a:ext>
            </a:extLst>
          </p:cNvPr>
          <p:cNvSpPr/>
          <p:nvPr/>
        </p:nvSpPr>
        <p:spPr>
          <a:xfrm>
            <a:off x="8697416" y="188640"/>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7" name="Rectangle 24">
            <a:extLst>
              <a:ext uri="{FF2B5EF4-FFF2-40B4-BE49-F238E27FC236}">
                <a16:creationId xmlns:a16="http://schemas.microsoft.com/office/drawing/2014/main" id="{7C6E5CCA-2079-A638-D547-961988CAC05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11">
            <p14:nvContentPartPr>
              <p14:cNvPr id="2" name="Ink 1">
                <a:extLst>
                  <a:ext uri="{FF2B5EF4-FFF2-40B4-BE49-F238E27FC236}">
                    <a16:creationId xmlns:a16="http://schemas.microsoft.com/office/drawing/2014/main" id="{236346DB-3DA2-465A-12CA-22B88E6FF7C5}"/>
                  </a:ext>
                </a:extLst>
              </p14:cNvPr>
              <p14:cNvContentPartPr/>
              <p14:nvPr/>
            </p14:nvContentPartPr>
            <p14:xfrm>
              <a:off x="5234760" y="1064520"/>
              <a:ext cx="3486240" cy="4563360"/>
            </p14:xfrm>
          </p:contentPart>
        </mc:Choice>
        <mc:Fallback>
          <p:pic>
            <p:nvPicPr>
              <p:cNvPr id="2" name="Ink 1">
                <a:extLst>
                  <a:ext uri="{FF2B5EF4-FFF2-40B4-BE49-F238E27FC236}">
                    <a16:creationId xmlns:a16="http://schemas.microsoft.com/office/drawing/2014/main" id="{236346DB-3DA2-465A-12CA-22B88E6FF7C5}"/>
                  </a:ext>
                </a:extLst>
              </p:cNvPr>
              <p:cNvPicPr/>
              <p:nvPr/>
            </p:nvPicPr>
            <p:blipFill>
              <a:blip r:embed="rId12"/>
              <a:stretch>
                <a:fillRect/>
              </a:stretch>
            </p:blipFill>
            <p:spPr>
              <a:xfrm>
                <a:off x="5225400" y="1055160"/>
                <a:ext cx="3504960" cy="4582080"/>
              </a:xfrm>
              <a:prstGeom prst="rect">
                <a:avLst/>
              </a:prstGeom>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Espace réservé du contenu 5">
            <a:extLst>
              <a:ext uri="{FF2B5EF4-FFF2-40B4-BE49-F238E27FC236}">
                <a16:creationId xmlns:a16="http://schemas.microsoft.com/office/drawing/2014/main" id="{4C415E42-B6E3-4DE4-E382-67812496E885}"/>
              </a:ext>
            </a:extLst>
          </p:cNvPr>
          <p:cNvSpPr>
            <a:spLocks noGrp="1"/>
          </p:cNvSpPr>
          <p:nvPr>
            <p:ph idx="10"/>
          </p:nvPr>
        </p:nvSpPr>
        <p:spPr bwMode="auto">
          <a:xfrm>
            <a:off x="429398" y="1782367"/>
            <a:ext cx="882959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951" indent="-260577">
              <a:spcBef>
                <a:spcPct val="0"/>
              </a:spcBef>
              <a:spcAft>
                <a:spcPct val="0"/>
              </a:spcAft>
              <a:buFont typeface="Lucida Grande" panose="020B0600040502020204" pitchFamily="34" charset="0"/>
              <a:buChar char="●"/>
            </a:pPr>
            <a:r>
              <a:rPr lang="fr-CH" altLang="en-US">
                <a:latin typeface="Arial Narrow" panose="020B0604020202020204" pitchFamily="34" charset="0"/>
              </a:rPr>
              <a:t>Considérons un système composé de N</a:t>
            </a:r>
            <a:r>
              <a:rPr lang="fr-CH" altLang="en-US" baseline="-25000">
                <a:latin typeface="Arial Narrow" panose="020B0604020202020204" pitchFamily="34" charset="0"/>
              </a:rPr>
              <a:t>C</a:t>
            </a:r>
            <a:r>
              <a:rPr lang="fr-CH" altLang="en-US">
                <a:latin typeface="Arial Narrow" panose="020B0604020202020204" pitchFamily="34" charset="0"/>
              </a:rPr>
              <a:t> constituants et de N</a:t>
            </a:r>
            <a:r>
              <a:rPr lang="fr-CH" altLang="en-US" baseline="-25000">
                <a:latin typeface="Arial Narrow" panose="020B0604020202020204" pitchFamily="34" charset="0"/>
              </a:rPr>
              <a:t>Ph</a:t>
            </a:r>
            <a:r>
              <a:rPr lang="fr-CH" altLang="en-US">
                <a:latin typeface="Arial Narrow" panose="020B0604020202020204" pitchFamily="34" charset="0"/>
              </a:rPr>
              <a:t> phases</a:t>
            </a:r>
            <a:endParaRPr lang="en-US" altLang="en-US">
              <a:latin typeface="Arial Narrow" panose="020B0604020202020204" pitchFamily="34" charset="0"/>
            </a:endParaRPr>
          </a:p>
        </p:txBody>
      </p:sp>
      <p:sp>
        <p:nvSpPr>
          <p:cNvPr id="14" name="Espace réservé du contenu 1">
            <a:extLst>
              <a:ext uri="{FF2B5EF4-FFF2-40B4-BE49-F238E27FC236}">
                <a16:creationId xmlns:a16="http://schemas.microsoft.com/office/drawing/2014/main" id="{3D5FCE78-F00D-0FC8-E10F-B95D282B9B5E}"/>
              </a:ext>
            </a:extLst>
          </p:cNvPr>
          <p:cNvSpPr>
            <a:spLocks noGrp="1"/>
          </p:cNvSpPr>
          <p:nvPr>
            <p:ph idx="10"/>
          </p:nvPr>
        </p:nvSpPr>
        <p:spPr bwMode="auto">
          <a:xfrm>
            <a:off x="5269955" y="2585124"/>
            <a:ext cx="3989037" cy="31142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686" lvl="1" indent="-260577">
              <a:spcBef>
                <a:spcPct val="0"/>
              </a:spcBef>
              <a:buFont typeface="Lucida Grande" charset="0"/>
              <a:buChar char="●"/>
              <a:defRPr/>
            </a:pPr>
            <a:r>
              <a:rPr lang="fr-CH" altLang="en-US" sz="2017" dirty="0">
                <a:latin typeface="Arial Narrow" panose="020B0606020202030204" pitchFamily="34" charset="0"/>
              </a:rPr>
              <a:t>Degrés de liberté du système:</a:t>
            </a:r>
          </a:p>
          <a:p>
            <a:pPr marL="692686" lvl="1" indent="-260577">
              <a:spcBef>
                <a:spcPct val="0"/>
              </a:spcBef>
              <a:buFont typeface="Lucida Grande" charset="0"/>
              <a:buChar char="●"/>
              <a:defRPr/>
            </a:pPr>
            <a:endParaRPr lang="en-US" sz="504" dirty="0"/>
          </a:p>
          <a:p>
            <a:pPr marL="775664" lvl="4" indent="0">
              <a:spcBef>
                <a:spcPct val="0"/>
              </a:spcBef>
              <a:buSzPct val="100000"/>
              <a:buNone/>
              <a:defRPr/>
            </a:pPr>
            <a:r>
              <a:rPr lang="fr-CH" altLang="en-US" sz="2017" dirty="0">
                <a:solidFill>
                  <a:schemeClr val="tx1"/>
                </a:solidFill>
                <a:latin typeface="Arial Narrow" panose="020B0606020202030204" pitchFamily="34" charset="0"/>
              </a:rPr>
              <a:t>	</a:t>
            </a:r>
          </a:p>
          <a:p>
            <a:pPr marL="775664" lvl="4" indent="0">
              <a:spcBef>
                <a:spcPct val="0"/>
              </a:spcBef>
              <a:buSzPct val="100000"/>
              <a:buNone/>
              <a:defRPr/>
            </a:pPr>
            <a:r>
              <a:rPr lang="fr-CH" altLang="en-US" sz="2017" dirty="0">
                <a:solidFill>
                  <a:schemeClr val="tx1"/>
                </a:solidFill>
                <a:latin typeface="Arial Narrow" panose="020B0606020202030204" pitchFamily="34" charset="0"/>
              </a:rPr>
              <a:t>  	2 + </a:t>
            </a:r>
            <a:r>
              <a:rPr lang="fr-CH" altLang="en-US" sz="2017" dirty="0" err="1">
                <a:solidFill>
                  <a:schemeClr val="tx1"/>
                </a:solidFill>
                <a:latin typeface="Arial Narrow" panose="020B0606020202030204" pitchFamily="34" charset="0"/>
              </a:rPr>
              <a:t>N</a:t>
            </a:r>
            <a:r>
              <a:rPr lang="fr-CH" altLang="en-US" sz="2017" baseline="-25000" dirty="0" err="1">
                <a:solidFill>
                  <a:schemeClr val="tx1"/>
                </a:solidFill>
                <a:latin typeface="Arial Narrow" panose="020B0606020202030204" pitchFamily="34" charset="0"/>
              </a:rPr>
              <a:t>Ph</a:t>
            </a:r>
            <a:r>
              <a:rPr lang="fr-CH" altLang="en-US" sz="2017" dirty="0">
                <a:solidFill>
                  <a:schemeClr val="tx1"/>
                </a:solidFill>
                <a:latin typeface="Arial Narrow" panose="020B0606020202030204" pitchFamily="34" charset="0"/>
              </a:rPr>
              <a:t>(N</a:t>
            </a:r>
            <a:r>
              <a:rPr lang="fr-CH" altLang="en-US" sz="2017" baseline="-25000" dirty="0">
                <a:solidFill>
                  <a:schemeClr val="tx1"/>
                </a:solidFill>
                <a:latin typeface="Arial Narrow" panose="020B0606020202030204" pitchFamily="34" charset="0"/>
              </a:rPr>
              <a:t>C</a:t>
            </a:r>
            <a:r>
              <a:rPr lang="fr-CH" altLang="en-US" sz="2017" dirty="0">
                <a:solidFill>
                  <a:schemeClr val="tx1"/>
                </a:solidFill>
                <a:latin typeface="Arial Narrow" panose="020B0606020202030204" pitchFamily="34" charset="0"/>
              </a:rPr>
              <a:t>-1) variables</a:t>
            </a:r>
          </a:p>
          <a:p>
            <a:pPr marL="775664" lvl="4" indent="0">
              <a:spcBef>
                <a:spcPct val="0"/>
              </a:spcBef>
              <a:buSzPct val="100000"/>
              <a:buNone/>
              <a:defRPr/>
            </a:pPr>
            <a:r>
              <a:rPr lang="fr-CH" altLang="en-US" sz="2017" dirty="0">
                <a:solidFill>
                  <a:schemeClr val="tx1"/>
                </a:solidFill>
                <a:latin typeface="Arial Narrow" panose="020B0606020202030204" pitchFamily="34" charset="0"/>
              </a:rPr>
              <a:t>       - N</a:t>
            </a:r>
            <a:r>
              <a:rPr lang="fr-CH" altLang="en-US" sz="2017" baseline="-25000" dirty="0">
                <a:solidFill>
                  <a:schemeClr val="tx1"/>
                </a:solidFill>
                <a:latin typeface="Arial Narrow" panose="020B0606020202030204" pitchFamily="34" charset="0"/>
              </a:rPr>
              <a:t>C</a:t>
            </a:r>
            <a:r>
              <a:rPr lang="fr-CH" altLang="en-US" sz="2017" dirty="0">
                <a:solidFill>
                  <a:schemeClr val="tx1"/>
                </a:solidFill>
                <a:latin typeface="Arial Narrow" panose="020B0606020202030204" pitchFamily="34" charset="0"/>
              </a:rPr>
              <a:t>(N</a:t>
            </a:r>
            <a:r>
              <a:rPr lang="fr-CH" altLang="en-US" sz="2017" baseline="-25000" dirty="0">
                <a:solidFill>
                  <a:schemeClr val="tx1"/>
                </a:solidFill>
                <a:latin typeface="Arial Narrow" panose="020B0606020202030204" pitchFamily="34" charset="0"/>
              </a:rPr>
              <a:t>Ph</a:t>
            </a:r>
            <a:r>
              <a:rPr lang="fr-CH" altLang="en-US" sz="2017" dirty="0">
                <a:solidFill>
                  <a:schemeClr val="tx1"/>
                </a:solidFill>
                <a:latin typeface="Arial Narrow" panose="020B0606020202030204" pitchFamily="34" charset="0"/>
              </a:rPr>
              <a:t>-1) contraintes</a:t>
            </a:r>
          </a:p>
          <a:p>
            <a:pPr marL="962727" lvl="3" indent="-262033">
              <a:spcBef>
                <a:spcPct val="0"/>
              </a:spcBef>
              <a:buSzPct val="100000"/>
              <a:buFont typeface="Courier New" panose="02070309020205020404" pitchFamily="49" charset="0"/>
              <a:buChar char="o"/>
              <a:defRPr/>
            </a:pPr>
            <a:endParaRPr lang="fr-CH" altLang="en-US" sz="2017" dirty="0">
              <a:solidFill>
                <a:schemeClr val="tx1"/>
              </a:solidFill>
              <a:latin typeface="Arial Narrow" panose="020B0606020202030204" pitchFamily="34" charset="0"/>
            </a:endParaRPr>
          </a:p>
          <a:p>
            <a:pPr marL="692686" lvl="1" indent="-260577">
              <a:spcBef>
                <a:spcPct val="0"/>
              </a:spcBef>
              <a:buFont typeface="Lucida Grande" charset="0"/>
              <a:buChar char="●"/>
              <a:defRPr/>
            </a:pPr>
            <a:r>
              <a:rPr lang="fr-CH" altLang="en-US" sz="2017" dirty="0">
                <a:solidFill>
                  <a:srgbClr val="C00000"/>
                </a:solidFill>
                <a:latin typeface="Arial Narrow" panose="020B0606020202030204" pitchFamily="34" charset="0"/>
              </a:rPr>
              <a:t>	2 + N</a:t>
            </a:r>
            <a:r>
              <a:rPr lang="fr-CH" altLang="en-US" sz="2017" baseline="-25000" dirty="0">
                <a:solidFill>
                  <a:srgbClr val="C00000"/>
                </a:solidFill>
                <a:latin typeface="Arial Narrow" panose="020B0606020202030204" pitchFamily="34" charset="0"/>
              </a:rPr>
              <a:t>C</a:t>
            </a:r>
            <a:r>
              <a:rPr lang="fr-CH" altLang="en-US" sz="2017" dirty="0">
                <a:solidFill>
                  <a:srgbClr val="C00000"/>
                </a:solidFill>
                <a:latin typeface="Arial Narrow" panose="020B0606020202030204" pitchFamily="34" charset="0"/>
              </a:rPr>
              <a:t> - </a:t>
            </a:r>
            <a:r>
              <a:rPr lang="fr-CH" altLang="en-US" sz="2017" dirty="0" err="1">
                <a:solidFill>
                  <a:srgbClr val="C00000"/>
                </a:solidFill>
                <a:latin typeface="Arial Narrow" panose="020B0606020202030204" pitchFamily="34" charset="0"/>
              </a:rPr>
              <a:t>N</a:t>
            </a:r>
            <a:r>
              <a:rPr lang="fr-CH" altLang="en-US" sz="2017" baseline="-25000" dirty="0" err="1">
                <a:solidFill>
                  <a:srgbClr val="C00000"/>
                </a:solidFill>
                <a:latin typeface="Arial Narrow" panose="020B0606020202030204" pitchFamily="34" charset="0"/>
              </a:rPr>
              <a:t>Ph</a:t>
            </a:r>
            <a:r>
              <a:rPr lang="fr-CH" altLang="en-US" sz="2017" dirty="0">
                <a:solidFill>
                  <a:srgbClr val="C00000"/>
                </a:solidFill>
                <a:latin typeface="Arial Narrow" panose="020B0606020202030204" pitchFamily="34" charset="0"/>
              </a:rPr>
              <a:t> degrés de liberté</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496406" indent="-262033">
              <a:spcBef>
                <a:spcPct val="0"/>
              </a:spcBef>
              <a:buFont typeface="Courier New" panose="02070309020205020404" pitchFamily="49" charset="0"/>
              <a:buChar char="o"/>
              <a:defRPr/>
            </a:pPr>
            <a:endParaRPr lang="fr-CH" altLang="en-US" sz="3118" dirty="0">
              <a:solidFill>
                <a:schemeClr val="tx1"/>
              </a:solidFill>
              <a:latin typeface="Arial Narrow" panose="020B0606020202030204" pitchFamily="34" charset="0"/>
            </a:endParaRPr>
          </a:p>
          <a:p>
            <a:pPr marL="700694" lvl="3" indent="0">
              <a:spcBef>
                <a:spcPct val="0"/>
              </a:spcBef>
              <a:buSzPct val="100000"/>
              <a:buNone/>
              <a:defRPr/>
            </a:pPr>
            <a:br>
              <a:rPr lang="fr-CH" altLang="en-US" dirty="0">
                <a:latin typeface="Arial Narrow" panose="020B0606020202030204" pitchFamily="34" charset="0"/>
              </a:rPr>
            </a:br>
            <a:endParaRPr lang="en-US" altLang="en-US" dirty="0">
              <a:latin typeface="Arial Narrow" panose="020B0606020202030204" pitchFamily="34" charset="0"/>
            </a:endParaRPr>
          </a:p>
        </p:txBody>
      </p:sp>
      <p:cxnSp>
        <p:nvCxnSpPr>
          <p:cNvPr id="6" name="Connecteur droit 5">
            <a:extLst>
              <a:ext uri="{FF2B5EF4-FFF2-40B4-BE49-F238E27FC236}">
                <a16:creationId xmlns:a16="http://schemas.microsoft.com/office/drawing/2014/main" id="{C8B8C334-111B-798A-DC4E-AC93707E752F}"/>
              </a:ext>
            </a:extLst>
          </p:cNvPr>
          <p:cNvCxnSpPr/>
          <p:nvPr/>
        </p:nvCxnSpPr>
        <p:spPr>
          <a:xfrm>
            <a:off x="5692802" y="4042166"/>
            <a:ext cx="3261244" cy="0"/>
          </a:xfrm>
          <a:prstGeom prst="line">
            <a:avLst/>
          </a:prstGeom>
          <a:ln w="28575">
            <a:solidFill>
              <a:srgbClr val="000066"/>
            </a:solidFill>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9BCB00CC-E09C-2D34-B251-DD7055345052}"/>
              </a:ext>
            </a:extLst>
          </p:cNvPr>
          <p:cNvSpPr/>
          <p:nvPr/>
        </p:nvSpPr>
        <p:spPr>
          <a:xfrm>
            <a:off x="967238" y="2577846"/>
            <a:ext cx="4256865" cy="3121507"/>
          </a:xfrm>
          <a:prstGeom prst="rect">
            <a:avLst/>
          </a:prstGeom>
          <a:solidFill>
            <a:schemeClr val="accent1">
              <a:lumMod val="40000"/>
              <a:lumOff val="6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16" name="Ellipse 15">
            <a:extLst>
              <a:ext uri="{FF2B5EF4-FFF2-40B4-BE49-F238E27FC236}">
                <a16:creationId xmlns:a16="http://schemas.microsoft.com/office/drawing/2014/main" id="{52AC41B7-E43B-1692-26CA-F6C6481586FB}"/>
              </a:ext>
            </a:extLst>
          </p:cNvPr>
          <p:cNvSpPr/>
          <p:nvPr/>
        </p:nvSpPr>
        <p:spPr>
          <a:xfrm>
            <a:off x="1182666" y="3040722"/>
            <a:ext cx="1913369" cy="1343507"/>
          </a:xfrm>
          <a:prstGeom prst="ellipse">
            <a:avLst/>
          </a:prstGeom>
          <a:solidFill>
            <a:srgbClr val="FF9999"/>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17" name="Ellipse 16">
            <a:extLst>
              <a:ext uri="{FF2B5EF4-FFF2-40B4-BE49-F238E27FC236}">
                <a16:creationId xmlns:a16="http://schemas.microsoft.com/office/drawing/2014/main" id="{BEE90916-FEAE-4018-65EC-3078FC794B5A}"/>
              </a:ext>
            </a:extLst>
          </p:cNvPr>
          <p:cNvSpPr/>
          <p:nvPr/>
        </p:nvSpPr>
        <p:spPr>
          <a:xfrm>
            <a:off x="2930826" y="4042167"/>
            <a:ext cx="1913369" cy="1343507"/>
          </a:xfrm>
          <a:prstGeom prst="ellipse">
            <a:avLst/>
          </a:prstGeom>
          <a:solidFill>
            <a:schemeClr val="bg1">
              <a:lumMod val="6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93495">
              <a:defRPr/>
            </a:pPr>
            <a:endParaRPr lang="en-US" sz="2613" baseline="0">
              <a:solidFill>
                <a:prstClr val="white"/>
              </a:solidFill>
              <a:latin typeface="Calibri"/>
            </a:endParaRPr>
          </a:p>
        </p:txBody>
      </p:sp>
      <p:sp>
        <p:nvSpPr>
          <p:cNvPr id="45065" name="ZoneTexte 7">
            <a:extLst>
              <a:ext uri="{FF2B5EF4-FFF2-40B4-BE49-F238E27FC236}">
                <a16:creationId xmlns:a16="http://schemas.microsoft.com/office/drawing/2014/main" id="{59024BF1-3172-4B71-7C59-8EBF5E72FDBE}"/>
              </a:ext>
            </a:extLst>
          </p:cNvPr>
          <p:cNvSpPr txBox="1">
            <a:spLocks noChangeArrowheads="1"/>
          </p:cNvSpPr>
          <p:nvPr/>
        </p:nvSpPr>
        <p:spPr bwMode="auto">
          <a:xfrm>
            <a:off x="3558911" y="2726315"/>
            <a:ext cx="1337226"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1, </a:t>
            </a:r>
            <a:r>
              <a:rPr lang="fr-CH" altLang="en-US" sz="2201" baseline="0">
                <a:solidFill>
                  <a:prstClr val="black"/>
                </a:solidFill>
                <a:latin typeface="Symbol" pitchFamily="2" charset="2"/>
                <a:ea typeface="MS PGothic" panose="020B0600070205080204" pitchFamily="34" charset="-128"/>
              </a:rPr>
              <a:t>a</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5066" name="ZoneTexte 8">
            <a:extLst>
              <a:ext uri="{FF2B5EF4-FFF2-40B4-BE49-F238E27FC236}">
                <a16:creationId xmlns:a16="http://schemas.microsoft.com/office/drawing/2014/main" id="{6E64E663-2753-6B73-8635-917E77914D2D}"/>
              </a:ext>
            </a:extLst>
          </p:cNvPr>
          <p:cNvSpPr txBox="1">
            <a:spLocks noChangeArrowheads="1"/>
          </p:cNvSpPr>
          <p:nvPr/>
        </p:nvSpPr>
        <p:spPr bwMode="auto">
          <a:xfrm>
            <a:off x="1539284" y="3179003"/>
            <a:ext cx="1314784"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2, </a:t>
            </a:r>
            <a:r>
              <a:rPr lang="fr-CH" altLang="en-US" sz="2201" baseline="0">
                <a:solidFill>
                  <a:prstClr val="black"/>
                </a:solidFill>
                <a:latin typeface="Symbol" pitchFamily="2" charset="2"/>
                <a:ea typeface="MS PGothic" panose="020B0600070205080204" pitchFamily="34" charset="-128"/>
              </a:rPr>
              <a:t>b</a:t>
            </a:r>
          </a:p>
          <a:p>
            <a:pPr defTabSz="493495"/>
            <a:endParaRPr lang="en-US" altLang="en-US" sz="2201" baseline="0">
              <a:solidFill>
                <a:prstClr val="black"/>
              </a:solidFill>
              <a:latin typeface="Arial Narrow" panose="020B0604020202020204" pitchFamily="34" charset="0"/>
              <a:ea typeface="MS PGothic" panose="020B0600070205080204" pitchFamily="34" charset="-128"/>
            </a:endParaRPr>
          </a:p>
        </p:txBody>
      </p:sp>
      <p:sp>
        <p:nvSpPr>
          <p:cNvPr id="45067" name="ZoneTexte 9">
            <a:extLst>
              <a:ext uri="{FF2B5EF4-FFF2-40B4-BE49-F238E27FC236}">
                <a16:creationId xmlns:a16="http://schemas.microsoft.com/office/drawing/2014/main" id="{011730D6-BDA2-90ED-08CB-DA0566F8175D}"/>
              </a:ext>
            </a:extLst>
          </p:cNvPr>
          <p:cNvSpPr txBox="1">
            <a:spLocks noChangeArrowheads="1"/>
          </p:cNvSpPr>
          <p:nvPr/>
        </p:nvSpPr>
        <p:spPr bwMode="auto">
          <a:xfrm>
            <a:off x="3310734" y="4159342"/>
            <a:ext cx="1274708"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93495"/>
            <a:r>
              <a:rPr lang="fr-CH" altLang="en-US" sz="2201" baseline="0">
                <a:solidFill>
                  <a:prstClr val="black"/>
                </a:solidFill>
                <a:latin typeface="Arial Narrow" panose="020B0604020202020204" pitchFamily="34" charset="0"/>
                <a:ea typeface="MS PGothic" panose="020B0600070205080204" pitchFamily="34" charset="-128"/>
              </a:rPr>
              <a:t>Phase 3, </a:t>
            </a:r>
            <a:r>
              <a:rPr lang="fr-CH" altLang="en-US" sz="2201" baseline="0">
                <a:solidFill>
                  <a:prstClr val="black"/>
                </a:solidFill>
                <a:latin typeface="Symbol" pitchFamily="2" charset="2"/>
                <a:ea typeface="MS PGothic" panose="020B0600070205080204" pitchFamily="34" charset="-128"/>
              </a:rPr>
              <a:t>g</a:t>
            </a:r>
          </a:p>
        </p:txBody>
      </p:sp>
      <p:graphicFrame>
        <p:nvGraphicFramePr>
          <p:cNvPr id="45068" name="Objet 13">
            <a:extLst>
              <a:ext uri="{FF2B5EF4-FFF2-40B4-BE49-F238E27FC236}">
                <a16:creationId xmlns:a16="http://schemas.microsoft.com/office/drawing/2014/main" id="{C70AE7F5-8540-71E3-9DEF-0FDFA02B4516}"/>
              </a:ext>
            </a:extLst>
          </p:cNvPr>
          <p:cNvGraphicFramePr>
            <a:graphicFrameLocks noChangeAspect="1"/>
          </p:cNvGraphicFramePr>
          <p:nvPr/>
        </p:nvGraphicFramePr>
        <p:xfrm>
          <a:off x="3386424" y="3068378"/>
          <a:ext cx="2080762" cy="835507"/>
        </p:xfrm>
        <a:graphic>
          <a:graphicData uri="http://schemas.openxmlformats.org/presentationml/2006/ole">
            <mc:AlternateContent xmlns:mc="http://schemas.openxmlformats.org/markup-compatibility/2006">
              <mc:Choice xmlns:v="urn:schemas-microsoft-com:vml" Requires="v">
                <p:oleObj name="Document" r:id="rId3" imgW="11938000" imgH="4800600" progId="Word.Document.12">
                  <p:embed/>
                </p:oleObj>
              </mc:Choice>
              <mc:Fallback>
                <p:oleObj name="Document" r:id="rId3" imgW="11938000" imgH="4800600" progId="Word.Document.12">
                  <p:embed/>
                  <p:pic>
                    <p:nvPicPr>
                      <p:cNvPr id="45068" name="Objet 13">
                        <a:extLst>
                          <a:ext uri="{FF2B5EF4-FFF2-40B4-BE49-F238E27FC236}">
                            <a16:creationId xmlns:a16="http://schemas.microsoft.com/office/drawing/2014/main" id="{C70AE7F5-8540-71E3-9DEF-0FDFA02B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424" y="3068378"/>
                        <a:ext cx="2080762" cy="83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9" name="Objet 14">
            <a:extLst>
              <a:ext uri="{FF2B5EF4-FFF2-40B4-BE49-F238E27FC236}">
                <a16:creationId xmlns:a16="http://schemas.microsoft.com/office/drawing/2014/main" id="{1720DA19-3272-0718-A750-F2F513F74ADF}"/>
              </a:ext>
            </a:extLst>
          </p:cNvPr>
          <p:cNvGraphicFramePr>
            <a:graphicFrameLocks noChangeAspect="1"/>
          </p:cNvGraphicFramePr>
          <p:nvPr/>
        </p:nvGraphicFramePr>
        <p:xfrm>
          <a:off x="1308573" y="3542172"/>
          <a:ext cx="2089496" cy="870441"/>
        </p:xfrm>
        <a:graphic>
          <a:graphicData uri="http://schemas.openxmlformats.org/presentationml/2006/ole">
            <mc:AlternateContent xmlns:mc="http://schemas.openxmlformats.org/markup-compatibility/2006">
              <mc:Choice xmlns:v="urn:schemas-microsoft-com:vml" Requires="v">
                <p:oleObj name="Document" r:id="rId5" imgW="3975100" imgH="1600200" progId="Word.Document.12">
                  <p:embed/>
                </p:oleObj>
              </mc:Choice>
              <mc:Fallback>
                <p:oleObj name="Document" r:id="rId5" imgW="3975100" imgH="1600200" progId="Word.Document.12">
                  <p:embed/>
                  <p:pic>
                    <p:nvPicPr>
                      <p:cNvPr id="45069" name="Objet 14">
                        <a:extLst>
                          <a:ext uri="{FF2B5EF4-FFF2-40B4-BE49-F238E27FC236}">
                            <a16:creationId xmlns:a16="http://schemas.microsoft.com/office/drawing/2014/main" id="{1720DA19-3272-0718-A750-F2F513F74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573" y="3542172"/>
                        <a:ext cx="2089496" cy="8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70" name="Objet 15">
            <a:extLst>
              <a:ext uri="{FF2B5EF4-FFF2-40B4-BE49-F238E27FC236}">
                <a16:creationId xmlns:a16="http://schemas.microsoft.com/office/drawing/2014/main" id="{76964FD3-95DD-C64A-5889-FE4D65221E89}"/>
              </a:ext>
            </a:extLst>
          </p:cNvPr>
          <p:cNvGraphicFramePr>
            <a:graphicFrameLocks/>
          </p:cNvGraphicFramePr>
          <p:nvPr/>
        </p:nvGraphicFramePr>
        <p:xfrm>
          <a:off x="3041450" y="4502132"/>
          <a:ext cx="2118607" cy="918476"/>
        </p:xfrm>
        <a:graphic>
          <a:graphicData uri="http://schemas.openxmlformats.org/presentationml/2006/ole">
            <mc:AlternateContent xmlns:mc="http://schemas.openxmlformats.org/markup-compatibility/2006">
              <mc:Choice xmlns:v="urn:schemas-microsoft-com:vml" Requires="v">
                <p:oleObj name="Document" r:id="rId7" imgW="11938000" imgH="4800600" progId="Word.Document.12">
                  <p:embed/>
                </p:oleObj>
              </mc:Choice>
              <mc:Fallback>
                <p:oleObj name="Document" r:id="rId7" imgW="11938000" imgH="4800600" progId="Word.Document.12">
                  <p:embed/>
                  <p:pic>
                    <p:nvPicPr>
                      <p:cNvPr id="45070" name="Objet 15">
                        <a:extLst>
                          <a:ext uri="{FF2B5EF4-FFF2-40B4-BE49-F238E27FC236}">
                            <a16:creationId xmlns:a16="http://schemas.microsoft.com/office/drawing/2014/main" id="{76964FD3-95DD-C64A-5889-FE4D65221E8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1450" y="4502132"/>
                        <a:ext cx="2118607" cy="91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3">
            <a:extLst>
              <a:ext uri="{FF2B5EF4-FFF2-40B4-BE49-F238E27FC236}">
                <a16:creationId xmlns:a16="http://schemas.microsoft.com/office/drawing/2014/main" id="{8EE6E956-5C9E-9552-8F53-B0EAA74BDE5E}"/>
              </a:ext>
            </a:extLst>
          </p:cNvPr>
          <p:cNvSpPr>
            <a:spLocks noGrp="1"/>
          </p:cNvSpPr>
          <p:nvPr>
            <p:ph type="title"/>
          </p:nvPr>
        </p:nvSpPr>
        <p:spPr>
          <a:xfrm>
            <a:off x="416496" y="116632"/>
            <a:ext cx="8389278" cy="676121"/>
          </a:xfrm>
        </p:spPr>
        <p:txBody>
          <a:bodyPr/>
          <a:lstStyle/>
          <a:p>
            <a:pPr defTabSz="494842">
              <a:defRPr/>
            </a:pPr>
            <a:r>
              <a:rPr lang="fr-FR" dirty="0">
                <a:ea typeface="ＭＳ Ｐゴシック" charset="0"/>
              </a:rPr>
              <a:t>Règle des phases de Gibbs</a:t>
            </a:r>
          </a:p>
        </p:txBody>
      </p:sp>
      <p:sp>
        <p:nvSpPr>
          <p:cNvPr id="7" name="Rectangle 6">
            <a:extLst>
              <a:ext uri="{FF2B5EF4-FFF2-40B4-BE49-F238E27FC236}">
                <a16:creationId xmlns:a16="http://schemas.microsoft.com/office/drawing/2014/main" id="{B7E35680-CBBB-FBA3-7077-CEF6B2B8C9A0}"/>
              </a:ext>
            </a:extLst>
          </p:cNvPr>
          <p:cNvSpPr/>
          <p:nvPr/>
        </p:nvSpPr>
        <p:spPr>
          <a:xfrm>
            <a:off x="8697416" y="188640"/>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Rectangle 24">
            <a:extLst>
              <a:ext uri="{FF2B5EF4-FFF2-40B4-BE49-F238E27FC236}">
                <a16:creationId xmlns:a16="http://schemas.microsoft.com/office/drawing/2014/main" id="{D038E931-2952-9FEB-0186-65C3DA8391A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920838CB-E2C0-4C4A-2B10-7D4F58DF4614}"/>
                  </a:ext>
                </a:extLst>
              </p14:cNvPr>
              <p14:cNvContentPartPr/>
              <p14:nvPr/>
            </p14:nvContentPartPr>
            <p14:xfrm>
              <a:off x="6161760" y="4627440"/>
              <a:ext cx="1318320" cy="331920"/>
            </p14:xfrm>
          </p:contentPart>
        </mc:Choice>
        <mc:Fallback>
          <p:pic>
            <p:nvPicPr>
              <p:cNvPr id="2" name="Ink 1">
                <a:extLst>
                  <a:ext uri="{FF2B5EF4-FFF2-40B4-BE49-F238E27FC236}">
                    <a16:creationId xmlns:a16="http://schemas.microsoft.com/office/drawing/2014/main" id="{920838CB-E2C0-4C4A-2B10-7D4F58DF4614}"/>
                  </a:ext>
                </a:extLst>
              </p:cNvPr>
              <p:cNvPicPr/>
              <p:nvPr/>
            </p:nvPicPr>
            <p:blipFill>
              <a:blip r:embed="rId10"/>
              <a:stretch>
                <a:fillRect/>
              </a:stretch>
            </p:blipFill>
            <p:spPr>
              <a:xfrm>
                <a:off x="6152400" y="4618080"/>
                <a:ext cx="1337040" cy="350640"/>
              </a:xfrm>
              <a:prstGeom prst="rect">
                <a:avLst/>
              </a:prstGeom>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Espace réservé du contenu 5">
            <a:extLst>
              <a:ext uri="{FF2B5EF4-FFF2-40B4-BE49-F238E27FC236}">
                <a16:creationId xmlns:a16="http://schemas.microsoft.com/office/drawing/2014/main" id="{5E8E26BD-60B6-A476-4103-162A6DC085D8}"/>
              </a:ext>
            </a:extLst>
          </p:cNvPr>
          <p:cNvSpPr>
            <a:spLocks noGrp="1"/>
          </p:cNvSpPr>
          <p:nvPr>
            <p:ph idx="10"/>
          </p:nvPr>
        </p:nvSpPr>
        <p:spPr bwMode="auto">
          <a:xfrm>
            <a:off x="429398" y="1782367"/>
            <a:ext cx="882959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951" indent="-260577">
              <a:spcBef>
                <a:spcPct val="0"/>
              </a:spcBef>
              <a:spcAft>
                <a:spcPct val="0"/>
              </a:spcAft>
              <a:buFont typeface="Lucida Grande" panose="020B0600040502020204" pitchFamily="34" charset="0"/>
              <a:buChar char="●"/>
            </a:pPr>
            <a:r>
              <a:rPr lang="fr-CH" altLang="en-US">
                <a:latin typeface="Arial Narrow" panose="020B0604020202020204" pitchFamily="34" charset="0"/>
              </a:rPr>
              <a:t>Quelques exemples:</a:t>
            </a:r>
            <a:endParaRPr lang="en-US" altLang="en-US">
              <a:latin typeface="Arial Narrow" panose="020B0604020202020204" pitchFamily="34" charset="0"/>
            </a:endParaRPr>
          </a:p>
        </p:txBody>
      </p:sp>
      <p:sp>
        <p:nvSpPr>
          <p:cNvPr id="14" name="Espace réservé du contenu 1">
            <a:extLst>
              <a:ext uri="{FF2B5EF4-FFF2-40B4-BE49-F238E27FC236}">
                <a16:creationId xmlns:a16="http://schemas.microsoft.com/office/drawing/2014/main" id="{DB68F998-FE8D-27A0-AD84-6BEB2F0A6AE7}"/>
              </a:ext>
            </a:extLst>
          </p:cNvPr>
          <p:cNvSpPr>
            <a:spLocks noGrp="1"/>
          </p:cNvSpPr>
          <p:nvPr>
            <p:ph idx="10"/>
          </p:nvPr>
        </p:nvSpPr>
        <p:spPr bwMode="auto">
          <a:xfrm>
            <a:off x="930849" y="2208127"/>
            <a:ext cx="8328143" cy="311422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686" lvl="1" indent="-260577">
              <a:spcBef>
                <a:spcPct val="0"/>
              </a:spcBef>
              <a:buFont typeface="Lucida Grande" charset="0"/>
              <a:buChar char="●"/>
              <a:defRPr/>
            </a:pPr>
            <a:r>
              <a:rPr lang="fr-CH" altLang="en-US" sz="2017" dirty="0">
                <a:latin typeface="Arial Narrow" panose="020B0606020202030204" pitchFamily="34" charset="0"/>
              </a:rPr>
              <a:t>La pression est fixée, 2 constituants et 1 seule phase:</a:t>
            </a:r>
          </a:p>
          <a:p>
            <a:pPr marL="692686" lvl="1" indent="-260577">
              <a:spcBef>
                <a:spcPct val="0"/>
              </a:spcBef>
              <a:buFont typeface="Lucida Grande" charset="0"/>
              <a:buChar char="●"/>
              <a:defRPr/>
            </a:pPr>
            <a:endParaRPr lang="en-US" sz="504" dirty="0"/>
          </a:p>
          <a:p>
            <a:pPr marL="3211357" lvl="4" indent="-2263672">
              <a:spcBef>
                <a:spcPct val="0"/>
              </a:spcBef>
              <a:buSzPct val="100000"/>
              <a:buNone/>
              <a:defRPr/>
            </a:pPr>
            <a:r>
              <a:rPr lang="fr-CH" altLang="en-US" sz="2017" dirty="0">
                <a:solidFill>
                  <a:srgbClr val="C00000"/>
                </a:solidFill>
                <a:latin typeface="Arial Narrow" panose="020B0606020202030204" pitchFamily="34" charset="0"/>
              </a:rPr>
              <a:t>1 + (N</a:t>
            </a:r>
            <a:r>
              <a:rPr lang="fr-CH" altLang="en-US" sz="2017" baseline="-25000" dirty="0">
                <a:solidFill>
                  <a:srgbClr val="C00000"/>
                </a:solidFill>
                <a:latin typeface="Arial Narrow" panose="020B0606020202030204" pitchFamily="34" charset="0"/>
              </a:rPr>
              <a:t>C</a:t>
            </a:r>
            <a:r>
              <a:rPr lang="fr-CH" altLang="en-US" sz="2017" dirty="0">
                <a:solidFill>
                  <a:srgbClr val="C00000"/>
                </a:solidFill>
                <a:latin typeface="Arial Narrow" panose="020B0606020202030204" pitchFamily="34" charset="0"/>
              </a:rPr>
              <a:t> = 2) -  (</a:t>
            </a:r>
            <a:r>
              <a:rPr lang="fr-CH" altLang="en-US" sz="2017" dirty="0" err="1">
                <a:solidFill>
                  <a:srgbClr val="C00000"/>
                </a:solidFill>
                <a:latin typeface="Arial Narrow" panose="020B0606020202030204" pitchFamily="34" charset="0"/>
              </a:rPr>
              <a:t>N</a:t>
            </a:r>
            <a:r>
              <a:rPr lang="fr-CH" altLang="en-US" sz="2017" baseline="-25000" dirty="0" err="1">
                <a:solidFill>
                  <a:srgbClr val="C00000"/>
                </a:solidFill>
                <a:latin typeface="Arial Narrow" panose="020B0606020202030204" pitchFamily="34" charset="0"/>
              </a:rPr>
              <a:t>Ph</a:t>
            </a:r>
            <a:r>
              <a:rPr lang="fr-CH" altLang="en-US" sz="2017" dirty="0">
                <a:solidFill>
                  <a:srgbClr val="C00000"/>
                </a:solidFill>
                <a:latin typeface="Arial Narrow" panose="020B0606020202030204" pitchFamily="34" charset="0"/>
              </a:rPr>
              <a:t> = 1)</a:t>
            </a:r>
            <a:r>
              <a:rPr lang="fr-CH" altLang="en-US" sz="2017" dirty="0">
                <a:solidFill>
                  <a:schemeClr val="tx1"/>
                </a:solidFill>
                <a:latin typeface="Arial Narrow" panose="020B0606020202030204" pitchFamily="34" charset="0"/>
              </a:rPr>
              <a:t>, donc 2 degrés de liberté: </a:t>
            </a:r>
            <a:br>
              <a:rPr lang="fr-CH" altLang="en-US" sz="2017" dirty="0">
                <a:solidFill>
                  <a:schemeClr val="tx1"/>
                </a:solidFill>
                <a:latin typeface="Arial Narrow" panose="020B0606020202030204" pitchFamily="34" charset="0"/>
              </a:rPr>
            </a:br>
            <a:r>
              <a:rPr lang="fr-CH" altLang="en-US" sz="2017" dirty="0">
                <a:solidFill>
                  <a:schemeClr val="tx1"/>
                </a:solidFill>
                <a:latin typeface="Arial Narrow" panose="020B0606020202030204" pitchFamily="34" charset="0"/>
              </a:rPr>
              <a:t>la température et la composition X</a:t>
            </a:r>
            <a:r>
              <a:rPr lang="fr-CH" altLang="en-US" sz="2017" baseline="-25000" dirty="0">
                <a:solidFill>
                  <a:schemeClr val="tx1"/>
                </a:solidFill>
                <a:latin typeface="Arial Narrow" panose="020B0606020202030204" pitchFamily="34" charset="0"/>
              </a:rPr>
              <a:t>B</a:t>
            </a:r>
            <a:r>
              <a:rPr lang="fr-CH" altLang="en-US" sz="2017" dirty="0">
                <a:solidFill>
                  <a:schemeClr val="tx1"/>
                </a:solidFill>
                <a:latin typeface="Arial Narrow" panose="020B0606020202030204" pitchFamily="34" charset="0"/>
              </a:rPr>
              <a:t> de la phase</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692686" lvl="1" indent="-260577">
              <a:spcBef>
                <a:spcPct val="0"/>
              </a:spcBef>
              <a:buFont typeface="Lucida Grande" charset="0"/>
              <a:buChar char="●"/>
              <a:defRPr/>
            </a:pPr>
            <a:r>
              <a:rPr lang="fr-CH" altLang="en-US" sz="2017" dirty="0">
                <a:latin typeface="Arial Narrow" panose="020B0606020202030204" pitchFamily="34" charset="0"/>
              </a:rPr>
              <a:t>La pression est fixée, 2 constituants et 2 phases en présence:</a:t>
            </a:r>
          </a:p>
          <a:p>
            <a:pPr marL="692686" lvl="1" indent="-260577">
              <a:spcBef>
                <a:spcPct val="0"/>
              </a:spcBef>
              <a:buFont typeface="Lucida Grande" charset="0"/>
              <a:buChar char="●"/>
              <a:defRPr/>
            </a:pPr>
            <a:endParaRPr lang="en-US" sz="504" dirty="0"/>
          </a:p>
          <a:p>
            <a:pPr marL="3211357" lvl="4" indent="-2263672">
              <a:spcBef>
                <a:spcPct val="0"/>
              </a:spcBef>
              <a:buSzPct val="100000"/>
              <a:buNone/>
              <a:defRPr/>
            </a:pPr>
            <a:r>
              <a:rPr lang="fr-CH" altLang="en-US" sz="2017" dirty="0">
                <a:solidFill>
                  <a:srgbClr val="C00000"/>
                </a:solidFill>
                <a:latin typeface="Arial Narrow" panose="020B0606020202030204" pitchFamily="34" charset="0"/>
              </a:rPr>
              <a:t>1 + (N</a:t>
            </a:r>
            <a:r>
              <a:rPr lang="fr-CH" altLang="en-US" sz="2017" baseline="-25000" dirty="0">
                <a:solidFill>
                  <a:srgbClr val="C00000"/>
                </a:solidFill>
                <a:latin typeface="Arial Narrow" panose="020B0606020202030204" pitchFamily="34" charset="0"/>
              </a:rPr>
              <a:t>C</a:t>
            </a:r>
            <a:r>
              <a:rPr lang="fr-CH" altLang="en-US" sz="2017" dirty="0">
                <a:solidFill>
                  <a:srgbClr val="C00000"/>
                </a:solidFill>
                <a:latin typeface="Arial Narrow" panose="020B0606020202030204" pitchFamily="34" charset="0"/>
              </a:rPr>
              <a:t> = 2) -  (</a:t>
            </a:r>
            <a:r>
              <a:rPr lang="fr-CH" altLang="en-US" sz="2017" dirty="0" err="1">
                <a:solidFill>
                  <a:srgbClr val="C00000"/>
                </a:solidFill>
                <a:latin typeface="Arial Narrow" panose="020B0606020202030204" pitchFamily="34" charset="0"/>
              </a:rPr>
              <a:t>N</a:t>
            </a:r>
            <a:r>
              <a:rPr lang="fr-CH" altLang="en-US" sz="2017" baseline="-25000" dirty="0" err="1">
                <a:solidFill>
                  <a:srgbClr val="C00000"/>
                </a:solidFill>
                <a:latin typeface="Arial Narrow" panose="020B0606020202030204" pitchFamily="34" charset="0"/>
              </a:rPr>
              <a:t>Ph</a:t>
            </a:r>
            <a:r>
              <a:rPr lang="fr-CH" altLang="en-US" sz="2017" dirty="0">
                <a:solidFill>
                  <a:srgbClr val="C00000"/>
                </a:solidFill>
                <a:latin typeface="Arial Narrow" panose="020B0606020202030204" pitchFamily="34" charset="0"/>
              </a:rPr>
              <a:t> = 2)</a:t>
            </a:r>
            <a:r>
              <a:rPr lang="fr-CH" altLang="en-US" sz="2017" dirty="0">
                <a:solidFill>
                  <a:schemeClr val="tx1"/>
                </a:solidFill>
                <a:latin typeface="Arial Narrow" panose="020B0606020202030204" pitchFamily="34" charset="0"/>
              </a:rPr>
              <a:t>, donc 1 seul degré de liberté: la température.</a:t>
            </a:r>
            <a:br>
              <a:rPr lang="fr-CH" altLang="en-US" sz="2017" dirty="0">
                <a:solidFill>
                  <a:schemeClr val="tx1"/>
                </a:solidFill>
                <a:latin typeface="Arial Narrow" panose="020B0606020202030204" pitchFamily="34" charset="0"/>
              </a:rPr>
            </a:br>
            <a:r>
              <a:rPr lang="fr-CH" altLang="en-US" sz="2017" dirty="0">
                <a:solidFill>
                  <a:schemeClr val="tx1"/>
                </a:solidFill>
                <a:latin typeface="Arial Narrow" panose="020B0606020202030204" pitchFamily="34" charset="0"/>
              </a:rPr>
              <a:t>A une température T donnée, les compositions </a:t>
            </a:r>
            <a:r>
              <a:rPr lang="fr-CH" altLang="en-US" sz="2017" dirty="0" err="1">
                <a:solidFill>
                  <a:schemeClr val="tx1"/>
                </a:solidFill>
                <a:latin typeface="Arial Narrow" panose="020B0606020202030204" pitchFamily="34" charset="0"/>
              </a:rPr>
              <a:t>X</a:t>
            </a:r>
            <a:r>
              <a:rPr lang="fr-CH" altLang="en-US" sz="2017" baseline="-25000" dirty="0" err="1">
                <a:solidFill>
                  <a:schemeClr val="tx1"/>
                </a:solidFill>
                <a:latin typeface="Arial Narrow" panose="020B0606020202030204" pitchFamily="34" charset="0"/>
              </a:rPr>
              <a:t>B,</a:t>
            </a:r>
            <a:r>
              <a:rPr lang="fr-CH" altLang="en-US" sz="2017" baseline="-25000" dirty="0" err="1">
                <a:solidFill>
                  <a:schemeClr val="tx1"/>
                </a:solidFill>
                <a:latin typeface="Symbol" panose="05050102010706020507" pitchFamily="18" charset="2"/>
              </a:rPr>
              <a:t>a</a:t>
            </a:r>
            <a:r>
              <a:rPr lang="fr-CH" altLang="en-US" sz="2017" dirty="0">
                <a:solidFill>
                  <a:schemeClr val="tx1"/>
                </a:solidFill>
                <a:latin typeface="Arial Narrow" panose="020B0606020202030204" pitchFamily="34" charset="0"/>
              </a:rPr>
              <a:t>(T) et </a:t>
            </a:r>
            <a:r>
              <a:rPr lang="fr-CH" altLang="en-US" sz="2017" dirty="0" err="1">
                <a:solidFill>
                  <a:schemeClr val="tx1"/>
                </a:solidFill>
                <a:latin typeface="Arial Narrow" panose="020B0606020202030204" pitchFamily="34" charset="0"/>
              </a:rPr>
              <a:t>X</a:t>
            </a:r>
            <a:r>
              <a:rPr lang="fr-CH" altLang="en-US" sz="2017" baseline="-25000" dirty="0" err="1">
                <a:solidFill>
                  <a:schemeClr val="tx1"/>
                </a:solidFill>
                <a:latin typeface="Arial Narrow" panose="020B0606020202030204" pitchFamily="34" charset="0"/>
              </a:rPr>
              <a:t>B,</a:t>
            </a:r>
            <a:r>
              <a:rPr lang="fr-CH" altLang="en-US" sz="2017" baseline="-25000" dirty="0" err="1">
                <a:solidFill>
                  <a:schemeClr val="tx1"/>
                </a:solidFill>
                <a:latin typeface="Symbol" panose="05050102010706020507" pitchFamily="18" charset="2"/>
              </a:rPr>
              <a:t>b</a:t>
            </a:r>
            <a:r>
              <a:rPr lang="fr-CH" altLang="en-US" sz="2017" dirty="0">
                <a:solidFill>
                  <a:schemeClr val="tx1"/>
                </a:solidFill>
                <a:latin typeface="Arial Narrow" panose="020B0606020202030204" pitchFamily="34" charset="0"/>
              </a:rPr>
              <a:t>(T) des 2 phases sont déterminées</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692686" lvl="1" indent="-260577">
              <a:spcBef>
                <a:spcPct val="0"/>
              </a:spcBef>
              <a:buFont typeface="Lucida Grande" charset="0"/>
              <a:buChar char="●"/>
              <a:defRPr/>
            </a:pPr>
            <a:r>
              <a:rPr lang="fr-CH" altLang="en-US" sz="2017" dirty="0">
                <a:latin typeface="Arial Narrow" panose="020B0606020202030204" pitchFamily="34" charset="0"/>
              </a:rPr>
              <a:t>La pression est fixée, 2 constituants et 3 phases en présence:</a:t>
            </a:r>
          </a:p>
          <a:p>
            <a:pPr marL="692686" lvl="1" indent="-260577">
              <a:spcBef>
                <a:spcPct val="0"/>
              </a:spcBef>
              <a:buFont typeface="Lucida Grande" charset="0"/>
              <a:buChar char="●"/>
              <a:defRPr/>
            </a:pPr>
            <a:endParaRPr lang="en-US" sz="504" dirty="0"/>
          </a:p>
          <a:p>
            <a:pPr marL="3211357" lvl="4" indent="-2263672">
              <a:spcBef>
                <a:spcPct val="0"/>
              </a:spcBef>
              <a:buSzPct val="100000"/>
              <a:buNone/>
              <a:defRPr/>
            </a:pPr>
            <a:r>
              <a:rPr lang="fr-CH" altLang="en-US" sz="2017" dirty="0">
                <a:solidFill>
                  <a:srgbClr val="C00000"/>
                </a:solidFill>
                <a:latin typeface="Arial Narrow" panose="020B0606020202030204" pitchFamily="34" charset="0"/>
              </a:rPr>
              <a:t>1 + (N</a:t>
            </a:r>
            <a:r>
              <a:rPr lang="fr-CH" altLang="en-US" sz="2017" baseline="-25000" dirty="0">
                <a:solidFill>
                  <a:srgbClr val="C00000"/>
                </a:solidFill>
                <a:latin typeface="Arial Narrow" panose="020B0606020202030204" pitchFamily="34" charset="0"/>
              </a:rPr>
              <a:t>C</a:t>
            </a:r>
            <a:r>
              <a:rPr lang="fr-CH" altLang="en-US" sz="2017" dirty="0">
                <a:solidFill>
                  <a:srgbClr val="C00000"/>
                </a:solidFill>
                <a:latin typeface="Arial Narrow" panose="020B0606020202030204" pitchFamily="34" charset="0"/>
              </a:rPr>
              <a:t> = 2) -  (</a:t>
            </a:r>
            <a:r>
              <a:rPr lang="fr-CH" altLang="en-US" sz="2017" dirty="0" err="1">
                <a:solidFill>
                  <a:srgbClr val="C00000"/>
                </a:solidFill>
                <a:latin typeface="Arial Narrow" panose="020B0606020202030204" pitchFamily="34" charset="0"/>
              </a:rPr>
              <a:t>N</a:t>
            </a:r>
            <a:r>
              <a:rPr lang="fr-CH" altLang="en-US" sz="2017" baseline="-25000" dirty="0" err="1">
                <a:solidFill>
                  <a:srgbClr val="C00000"/>
                </a:solidFill>
                <a:latin typeface="Arial Narrow" panose="020B0606020202030204" pitchFamily="34" charset="0"/>
              </a:rPr>
              <a:t>Ph</a:t>
            </a:r>
            <a:r>
              <a:rPr lang="fr-CH" altLang="en-US" sz="2017" dirty="0">
                <a:solidFill>
                  <a:srgbClr val="C00000"/>
                </a:solidFill>
                <a:latin typeface="Arial Narrow" panose="020B0606020202030204" pitchFamily="34" charset="0"/>
              </a:rPr>
              <a:t> = 3)</a:t>
            </a:r>
            <a:r>
              <a:rPr lang="fr-CH" altLang="en-US" sz="2017" dirty="0">
                <a:solidFill>
                  <a:schemeClr val="tx1"/>
                </a:solidFill>
                <a:latin typeface="Arial Narrow" panose="020B0606020202030204" pitchFamily="34" charset="0"/>
              </a:rPr>
              <a:t>, donc 0 degré de liberté: c’est un </a:t>
            </a:r>
            <a:r>
              <a:rPr lang="fr-CH" altLang="en-US" sz="2017" u="sng" dirty="0">
                <a:solidFill>
                  <a:schemeClr val="tx1"/>
                </a:solidFill>
                <a:latin typeface="Arial Narrow" panose="020B0606020202030204" pitchFamily="34" charset="0"/>
              </a:rPr>
              <a:t>invariant</a:t>
            </a:r>
          </a:p>
          <a:p>
            <a:pPr marL="961271" lvl="3" indent="-260577">
              <a:spcBef>
                <a:spcPct val="0"/>
              </a:spcBef>
              <a:buFont typeface="Lucida Grande" charset="0"/>
              <a:buChar char="●"/>
              <a:defRPr/>
            </a:pPr>
            <a:endParaRPr lang="fr-CH" altLang="en-US" sz="1559" dirty="0">
              <a:latin typeface="Arial Narrow" panose="020B0606020202030204" pitchFamily="34" charset="0"/>
            </a:endParaRPr>
          </a:p>
          <a:p>
            <a:pPr marL="496406" indent="-262033">
              <a:spcBef>
                <a:spcPct val="0"/>
              </a:spcBef>
              <a:buFont typeface="Courier New" panose="02070309020205020404" pitchFamily="49" charset="0"/>
              <a:buChar char="o"/>
              <a:defRPr/>
            </a:pPr>
            <a:endParaRPr lang="fr-CH" altLang="en-US" sz="3118" dirty="0">
              <a:solidFill>
                <a:schemeClr val="tx1"/>
              </a:solidFill>
              <a:latin typeface="Arial Narrow" panose="020B0606020202030204" pitchFamily="34" charset="0"/>
            </a:endParaRPr>
          </a:p>
          <a:p>
            <a:pPr marL="700694" lvl="3" indent="0">
              <a:spcBef>
                <a:spcPct val="0"/>
              </a:spcBef>
              <a:buSzPct val="100000"/>
              <a:buNone/>
              <a:defRPr/>
            </a:pPr>
            <a:br>
              <a:rPr lang="fr-CH" altLang="en-US" dirty="0">
                <a:latin typeface="Arial Narrow" panose="020B0606020202030204" pitchFamily="34" charset="0"/>
              </a:rPr>
            </a:br>
            <a:endParaRPr lang="en-US" altLang="en-US" dirty="0">
              <a:latin typeface="Arial Narrow" panose="020B0606020202030204" pitchFamily="34" charset="0"/>
            </a:endParaRPr>
          </a:p>
        </p:txBody>
      </p:sp>
      <p:sp>
        <p:nvSpPr>
          <p:cNvPr id="5" name="Title 3">
            <a:extLst>
              <a:ext uri="{FF2B5EF4-FFF2-40B4-BE49-F238E27FC236}">
                <a16:creationId xmlns:a16="http://schemas.microsoft.com/office/drawing/2014/main" id="{279FB812-06CD-F2F3-481C-EB1BEC0C436E}"/>
              </a:ext>
            </a:extLst>
          </p:cNvPr>
          <p:cNvSpPr>
            <a:spLocks noGrp="1"/>
          </p:cNvSpPr>
          <p:nvPr>
            <p:ph type="title"/>
          </p:nvPr>
        </p:nvSpPr>
        <p:spPr>
          <a:xfrm>
            <a:off x="416496" y="116632"/>
            <a:ext cx="8389278" cy="676121"/>
          </a:xfrm>
        </p:spPr>
        <p:txBody>
          <a:bodyPr/>
          <a:lstStyle/>
          <a:p>
            <a:pPr defTabSz="494842">
              <a:defRPr/>
            </a:pPr>
            <a:r>
              <a:rPr lang="fr-FR" dirty="0">
                <a:ea typeface="ＭＳ Ｐゴシック" charset="0"/>
              </a:rPr>
              <a:t>Règle des phases de Gibbs</a:t>
            </a:r>
          </a:p>
        </p:txBody>
      </p:sp>
      <p:sp>
        <p:nvSpPr>
          <p:cNvPr id="6" name="Rectangle 5">
            <a:extLst>
              <a:ext uri="{FF2B5EF4-FFF2-40B4-BE49-F238E27FC236}">
                <a16:creationId xmlns:a16="http://schemas.microsoft.com/office/drawing/2014/main" id="{26566A5D-F20D-29CA-64A0-0E3D37F43A95}"/>
              </a:ext>
            </a:extLst>
          </p:cNvPr>
          <p:cNvSpPr/>
          <p:nvPr/>
        </p:nvSpPr>
        <p:spPr>
          <a:xfrm>
            <a:off x="8697416" y="188640"/>
            <a:ext cx="93610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7" name="Rectangle 24">
            <a:extLst>
              <a:ext uri="{FF2B5EF4-FFF2-40B4-BE49-F238E27FC236}">
                <a16:creationId xmlns:a16="http://schemas.microsoft.com/office/drawing/2014/main" id="{49CE92E7-AAC8-9C4E-DE8E-EF11A7CF9E2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E72CB018-3755-8F49-9737-1140D8D225C3}"/>
              </a:ext>
            </a:extLst>
          </p:cNvPr>
          <p:cNvSpPr>
            <a:spLocks noChangeArrowheads="1"/>
          </p:cNvSpPr>
          <p:nvPr/>
        </p:nvSpPr>
        <p:spPr bwMode="auto">
          <a:xfrm>
            <a:off x="2208213" y="173038"/>
            <a:ext cx="5683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Règles des phases de Gibbs</a:t>
            </a:r>
            <a:endParaRPr lang="fr-FR" altLang="en-US" b="1" baseline="0">
              <a:solidFill>
                <a:srgbClr val="000066"/>
              </a:solidFill>
              <a:latin typeface="Arial" panose="020B0604020202020204" pitchFamily="34" charset="0"/>
            </a:endParaRPr>
          </a:p>
        </p:txBody>
      </p:sp>
      <p:sp>
        <p:nvSpPr>
          <p:cNvPr id="34818" name="Rectangle 3">
            <a:extLst>
              <a:ext uri="{FF2B5EF4-FFF2-40B4-BE49-F238E27FC236}">
                <a16:creationId xmlns:a16="http://schemas.microsoft.com/office/drawing/2014/main" id="{161E67E9-07F8-C84C-B5BB-E97D2DBE71C5}"/>
              </a:ext>
            </a:extLst>
          </p:cNvPr>
          <p:cNvSpPr>
            <a:spLocks noChangeArrowheads="1"/>
          </p:cNvSpPr>
          <p:nvPr/>
        </p:nvSpPr>
        <p:spPr bwMode="auto">
          <a:xfrm>
            <a:off x="488950" y="847725"/>
            <a:ext cx="885666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Pour un système composé de </a:t>
            </a:r>
            <a:r>
              <a:rPr lang="en-GB" altLang="en-US" baseline="0">
                <a:solidFill>
                  <a:srgbClr val="FF0000"/>
                </a:solidFill>
                <a:latin typeface="Arial" panose="020B0604020202020204" pitchFamily="34" charset="0"/>
              </a:rPr>
              <a:t>N</a:t>
            </a:r>
            <a:r>
              <a:rPr lang="en-GB" altLang="en-US">
                <a:solidFill>
                  <a:srgbClr val="FF0000"/>
                </a:solidFill>
                <a:latin typeface="Arial" panose="020B0604020202020204" pitchFamily="34" charset="0"/>
              </a:rPr>
              <a:t>C</a:t>
            </a:r>
            <a:r>
              <a:rPr lang="en-GB" altLang="en-US" baseline="0">
                <a:solidFill>
                  <a:srgbClr val="FF0000"/>
                </a:solidFill>
                <a:latin typeface="Arial" panose="020B0604020202020204" pitchFamily="34" charset="0"/>
              </a:rPr>
              <a:t> constituants (A, B, …) </a:t>
            </a:r>
            <a:r>
              <a:rPr lang="en-GB" altLang="en-US" baseline="0">
                <a:solidFill>
                  <a:srgbClr val="000066"/>
                </a:solidFill>
                <a:latin typeface="Arial" panose="020B0604020202020204" pitchFamily="34" charset="0"/>
              </a:rPr>
              <a:t>avec </a:t>
            </a:r>
            <a:r>
              <a:rPr lang="en-GB" altLang="en-US" baseline="0">
                <a:solidFill>
                  <a:srgbClr val="FF0000"/>
                </a:solidFill>
                <a:latin typeface="Arial" panose="020B0604020202020204" pitchFamily="34" charset="0"/>
              </a:rPr>
              <a:t>N</a:t>
            </a:r>
            <a:r>
              <a:rPr lang="en-GB" altLang="en-US">
                <a:solidFill>
                  <a:srgbClr val="FF0000"/>
                </a:solidFill>
                <a:latin typeface="Arial" panose="020B0604020202020204" pitchFamily="34" charset="0"/>
              </a:rPr>
              <a:t>P</a:t>
            </a:r>
            <a:r>
              <a:rPr lang="en-GB" altLang="en-US" baseline="0">
                <a:solidFill>
                  <a:srgbClr val="FF0000"/>
                </a:solidFill>
                <a:latin typeface="Arial" panose="020B0604020202020204" pitchFamily="34" charset="0"/>
              </a:rPr>
              <a:t> phases en présence (</a:t>
            </a:r>
            <a:r>
              <a:rPr lang="en-GB" altLang="en-US" baseline="0">
                <a:solidFill>
                  <a:srgbClr val="FF0000"/>
                </a:solidFill>
                <a:latin typeface="Symbol" pitchFamily="2" charset="2"/>
              </a:rPr>
              <a:t>a</a:t>
            </a:r>
            <a:r>
              <a:rPr lang="en-GB" altLang="en-US" baseline="0">
                <a:solidFill>
                  <a:srgbClr val="FF0000"/>
                </a:solidFill>
                <a:latin typeface="Arial" panose="020B0604020202020204" pitchFamily="34" charset="0"/>
              </a:rPr>
              <a:t>, </a:t>
            </a:r>
            <a:r>
              <a:rPr lang="en-GB" altLang="en-US" baseline="0">
                <a:solidFill>
                  <a:srgbClr val="FF0000"/>
                </a:solidFill>
                <a:latin typeface="Symbol" pitchFamily="2" charset="2"/>
              </a:rPr>
              <a:t>b</a:t>
            </a:r>
            <a:r>
              <a:rPr lang="en-GB" altLang="en-US" baseline="0">
                <a:solidFill>
                  <a:srgbClr val="FF0000"/>
                </a:solidFill>
                <a:latin typeface="Arial" panose="020B0604020202020204" pitchFamily="34" charset="0"/>
              </a:rPr>
              <a:t>, …)</a:t>
            </a:r>
            <a:r>
              <a:rPr lang="en-GB" altLang="en-US" baseline="0">
                <a:solidFill>
                  <a:srgbClr val="000066"/>
                </a:solidFill>
                <a:latin typeface="Arial" panose="020B0604020202020204" pitchFamily="34" charset="0"/>
              </a:rPr>
              <a:t>, le nombre de degrés de liberté N</a:t>
            </a:r>
            <a:r>
              <a:rPr lang="en-GB" altLang="en-US">
                <a:solidFill>
                  <a:srgbClr val="000066"/>
                </a:solidFill>
                <a:latin typeface="Arial" panose="020B0604020202020204" pitchFamily="34" charset="0"/>
              </a:rPr>
              <a:t>DL</a:t>
            </a:r>
            <a:r>
              <a:rPr lang="en-GB" altLang="en-US" baseline="0">
                <a:solidFill>
                  <a:srgbClr val="000066"/>
                </a:solidFill>
                <a:latin typeface="Arial" panose="020B0604020202020204" pitchFamily="34" charset="0"/>
              </a:rPr>
              <a:t> du système est donné par la </a:t>
            </a:r>
            <a:r>
              <a:rPr lang="en-GB" altLang="en-US" b="1" baseline="0">
                <a:solidFill>
                  <a:srgbClr val="CC0000"/>
                </a:solidFill>
                <a:latin typeface="Arial" panose="020B0604020202020204" pitchFamily="34" charset="0"/>
              </a:rPr>
              <a:t>règle de Gibbs</a:t>
            </a:r>
            <a:r>
              <a:rPr lang="en-GB" altLang="en-US" baseline="0">
                <a:solidFill>
                  <a:srgbClr val="000066"/>
                </a:solidFill>
                <a:latin typeface="Arial" panose="020B0604020202020204" pitchFamily="34" charset="0"/>
              </a:rPr>
              <a:t>:</a:t>
            </a:r>
            <a:endParaRPr lang="en-GB" altLang="en-US">
              <a:solidFill>
                <a:srgbClr val="000066"/>
              </a:solidFill>
              <a:latin typeface="Arial" panose="020B0604020202020204" pitchFamily="34" charset="0"/>
            </a:endParaRPr>
          </a:p>
        </p:txBody>
      </p:sp>
      <p:sp>
        <p:nvSpPr>
          <p:cNvPr id="34819" name="Rectangle 6">
            <a:extLst>
              <a:ext uri="{FF2B5EF4-FFF2-40B4-BE49-F238E27FC236}">
                <a16:creationId xmlns:a16="http://schemas.microsoft.com/office/drawing/2014/main" id="{020ACC86-2251-9941-A50E-7C58057ACEC9}"/>
              </a:ext>
            </a:extLst>
          </p:cNvPr>
          <p:cNvSpPr>
            <a:spLocks noChangeArrowheads="1"/>
          </p:cNvSpPr>
          <p:nvPr/>
        </p:nvSpPr>
        <p:spPr bwMode="auto">
          <a:xfrm>
            <a:off x="847725" y="3948113"/>
            <a:ext cx="3600450" cy="200183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20000"/>
              </a:spcBef>
            </a:pPr>
            <a:r>
              <a:rPr lang="en-GB" altLang="en-US" sz="1800" u="sng" baseline="0">
                <a:solidFill>
                  <a:srgbClr val="000066"/>
                </a:solidFill>
                <a:latin typeface="Arial" panose="020B0604020202020204" pitchFamily="34" charset="0"/>
              </a:rPr>
              <a:t>Variables:</a:t>
            </a:r>
            <a:r>
              <a:rPr lang="en-GB" altLang="en-US" sz="1800" baseline="0">
                <a:solidFill>
                  <a:srgbClr val="000066"/>
                </a:solidFill>
                <a:latin typeface="Arial" panose="020B0604020202020204" pitchFamily="34" charset="0"/>
              </a:rPr>
              <a:t>   2 + (N</a:t>
            </a:r>
            <a:r>
              <a:rPr lang="en-GB" altLang="en-US" sz="1800">
                <a:solidFill>
                  <a:srgbClr val="000066"/>
                </a:solidFill>
                <a:latin typeface="Arial" panose="020B0604020202020204" pitchFamily="34" charset="0"/>
              </a:rPr>
              <a:t>C </a:t>
            </a:r>
            <a:r>
              <a:rPr lang="en-GB" altLang="en-US" sz="1800" baseline="0">
                <a:solidFill>
                  <a:srgbClr val="000066"/>
                </a:solidFill>
                <a:latin typeface="Arial" panose="020B0604020202020204" pitchFamily="34" charset="0"/>
              </a:rPr>
              <a:t>- 1)N</a:t>
            </a:r>
            <a:r>
              <a:rPr lang="en-GB" altLang="en-US" sz="1800">
                <a:solidFill>
                  <a:srgbClr val="000066"/>
                </a:solidFill>
                <a:latin typeface="Arial" panose="020B0604020202020204" pitchFamily="34" charset="0"/>
              </a:rPr>
              <a:t>P</a:t>
            </a:r>
            <a:endParaRPr lang="en-GB" altLang="en-US" sz="1800" baseline="0">
              <a:solidFill>
                <a:srgbClr val="000066"/>
              </a:solidFill>
              <a:latin typeface="Arial" panose="020B0604020202020204" pitchFamily="34" charset="0"/>
            </a:endParaRPr>
          </a:p>
          <a:p>
            <a:pPr>
              <a:lnSpc>
                <a:spcPct val="105000"/>
              </a:lnSpc>
              <a:spcBef>
                <a:spcPct val="20000"/>
              </a:spcBef>
            </a:pPr>
            <a:r>
              <a:rPr lang="en-GB" altLang="en-US" sz="1800" baseline="0">
                <a:solidFill>
                  <a:srgbClr val="000066"/>
                </a:solidFill>
                <a:latin typeface="Arial" panose="020B0604020202020204" pitchFamily="34" charset="0"/>
              </a:rPr>
              <a:t>T, p </a:t>
            </a:r>
            <a:br>
              <a:rPr lang="en-GB" altLang="en-US" sz="1800" baseline="0">
                <a:solidFill>
                  <a:srgbClr val="000066"/>
                </a:solidFill>
                <a:latin typeface="Arial" panose="020B0604020202020204" pitchFamily="34" charset="0"/>
              </a:rPr>
            </a:br>
            <a:r>
              <a:rPr lang="en-GB" altLang="en-US" sz="1800" baseline="0">
                <a:solidFill>
                  <a:srgbClr val="000066"/>
                </a:solidFill>
                <a:latin typeface="Arial" panose="020B0604020202020204" pitchFamily="34" charset="0"/>
              </a:rPr>
              <a:t>(X</a:t>
            </a:r>
            <a:r>
              <a:rPr lang="en-GB" altLang="en-US" sz="1800">
                <a:solidFill>
                  <a:srgbClr val="000066"/>
                </a:solidFill>
                <a:latin typeface="Arial" panose="020B0604020202020204" pitchFamily="34" charset="0"/>
              </a:rPr>
              <a:t>A</a:t>
            </a:r>
            <a:r>
              <a:rPr lang="en-GB" altLang="en-US" sz="1800" baseline="0">
                <a:solidFill>
                  <a:srgbClr val="000066"/>
                </a:solidFill>
                <a:latin typeface="Arial" panose="020B0604020202020204" pitchFamily="34" charset="0"/>
              </a:rPr>
              <a:t>, X</a:t>
            </a:r>
            <a:r>
              <a:rPr lang="en-GB" altLang="en-US" sz="1800">
                <a:solidFill>
                  <a:srgbClr val="000066"/>
                </a:solidFill>
                <a:latin typeface="Arial" panose="020B0604020202020204" pitchFamily="34" charset="0"/>
              </a:rPr>
              <a:t>B</a:t>
            </a:r>
            <a:r>
              <a:rPr lang="en-GB" altLang="en-US" sz="1800" baseline="0">
                <a:solidFill>
                  <a:srgbClr val="000066"/>
                </a:solidFill>
                <a:latin typeface="Arial" panose="020B0604020202020204" pitchFamily="34" charset="0"/>
              </a:rPr>
              <a:t>, …, X</a:t>
            </a:r>
            <a:r>
              <a:rPr lang="en-GB" altLang="en-US" sz="1800">
                <a:solidFill>
                  <a:srgbClr val="000066"/>
                </a:solidFill>
                <a:latin typeface="Arial" panose="020B0604020202020204" pitchFamily="34" charset="0"/>
              </a:rPr>
              <a:t>NC-1</a:t>
            </a:r>
            <a:r>
              <a:rPr lang="en-GB" altLang="en-US" sz="1800" baseline="0">
                <a:solidFill>
                  <a:srgbClr val="000066"/>
                </a:solidFill>
                <a:latin typeface="Arial" panose="020B0604020202020204" pitchFamily="34" charset="0"/>
              </a:rPr>
              <a:t>)</a:t>
            </a:r>
            <a:r>
              <a:rPr lang="en-GB" altLang="en-US" sz="1800" baseline="30000">
                <a:solidFill>
                  <a:srgbClr val="000066"/>
                </a:solidFill>
                <a:latin typeface="Symbol" pitchFamily="2" charset="2"/>
              </a:rPr>
              <a:t>a</a:t>
            </a:r>
            <a:br>
              <a:rPr lang="en-GB" altLang="en-US" sz="1800" baseline="0">
                <a:solidFill>
                  <a:srgbClr val="000066"/>
                </a:solidFill>
                <a:latin typeface="Arial" panose="020B0604020202020204" pitchFamily="34" charset="0"/>
              </a:rPr>
            </a:br>
            <a:r>
              <a:rPr lang="en-GB" altLang="en-US" sz="1800" baseline="0">
                <a:solidFill>
                  <a:srgbClr val="000066"/>
                </a:solidFill>
                <a:latin typeface="Arial" panose="020B0604020202020204" pitchFamily="34" charset="0"/>
              </a:rPr>
              <a:t>(X</a:t>
            </a:r>
            <a:r>
              <a:rPr lang="en-GB" altLang="en-US" sz="1800">
                <a:solidFill>
                  <a:srgbClr val="000066"/>
                </a:solidFill>
                <a:latin typeface="Arial" panose="020B0604020202020204" pitchFamily="34" charset="0"/>
              </a:rPr>
              <a:t>A</a:t>
            </a:r>
            <a:r>
              <a:rPr lang="en-GB" altLang="en-US" sz="1800" baseline="0">
                <a:solidFill>
                  <a:srgbClr val="000066"/>
                </a:solidFill>
                <a:latin typeface="Arial" panose="020B0604020202020204" pitchFamily="34" charset="0"/>
              </a:rPr>
              <a:t>, X</a:t>
            </a:r>
            <a:r>
              <a:rPr lang="en-GB" altLang="en-US" sz="1800">
                <a:solidFill>
                  <a:srgbClr val="000066"/>
                </a:solidFill>
                <a:latin typeface="Arial" panose="020B0604020202020204" pitchFamily="34" charset="0"/>
              </a:rPr>
              <a:t>B</a:t>
            </a:r>
            <a:r>
              <a:rPr lang="en-GB" altLang="en-US" sz="1800" baseline="0">
                <a:solidFill>
                  <a:srgbClr val="000066"/>
                </a:solidFill>
                <a:latin typeface="Arial" panose="020B0604020202020204" pitchFamily="34" charset="0"/>
              </a:rPr>
              <a:t>, …, X</a:t>
            </a:r>
            <a:r>
              <a:rPr lang="en-GB" altLang="en-US" sz="1800">
                <a:solidFill>
                  <a:srgbClr val="000066"/>
                </a:solidFill>
                <a:latin typeface="Arial" panose="020B0604020202020204" pitchFamily="34" charset="0"/>
              </a:rPr>
              <a:t>NC-1</a:t>
            </a:r>
            <a:r>
              <a:rPr lang="en-GB" altLang="en-US" sz="1800" baseline="0">
                <a:solidFill>
                  <a:srgbClr val="000066"/>
                </a:solidFill>
                <a:latin typeface="Arial" panose="020B0604020202020204" pitchFamily="34" charset="0"/>
              </a:rPr>
              <a:t>)</a:t>
            </a:r>
            <a:r>
              <a:rPr lang="en-GB" altLang="en-US" sz="1800" baseline="30000">
                <a:solidFill>
                  <a:srgbClr val="000066"/>
                </a:solidFill>
                <a:latin typeface="Symbol" pitchFamily="2" charset="2"/>
              </a:rPr>
              <a:t>b</a:t>
            </a:r>
            <a:endParaRPr lang="en-GB" altLang="en-US" sz="1800" baseline="0">
              <a:solidFill>
                <a:srgbClr val="000066"/>
              </a:solidFill>
              <a:latin typeface="Arial" panose="020B0604020202020204" pitchFamily="34" charset="0"/>
            </a:endParaRPr>
          </a:p>
          <a:p>
            <a:pPr>
              <a:lnSpc>
                <a:spcPct val="105000"/>
              </a:lnSpc>
              <a:spcBef>
                <a:spcPct val="20000"/>
              </a:spcBef>
            </a:pPr>
            <a:r>
              <a:rPr lang="en-GB" altLang="en-US" sz="1800" baseline="0">
                <a:solidFill>
                  <a:srgbClr val="000066"/>
                </a:solidFill>
                <a:latin typeface="Arial" panose="020B0604020202020204" pitchFamily="34" charset="0"/>
              </a:rPr>
              <a:t>     ….</a:t>
            </a:r>
          </a:p>
          <a:p>
            <a:pPr>
              <a:lnSpc>
                <a:spcPct val="105000"/>
              </a:lnSpc>
              <a:spcBef>
                <a:spcPct val="20000"/>
              </a:spcBef>
            </a:pPr>
            <a:r>
              <a:rPr lang="en-GB" altLang="en-US" sz="1800" baseline="0">
                <a:solidFill>
                  <a:srgbClr val="000066"/>
                </a:solidFill>
                <a:latin typeface="Arial" panose="020B0604020202020204" pitchFamily="34" charset="0"/>
              </a:rPr>
              <a:t>(X</a:t>
            </a:r>
            <a:r>
              <a:rPr lang="en-GB" altLang="en-US" sz="1800">
                <a:solidFill>
                  <a:srgbClr val="000066"/>
                </a:solidFill>
                <a:latin typeface="Arial" panose="020B0604020202020204" pitchFamily="34" charset="0"/>
              </a:rPr>
              <a:t>A</a:t>
            </a:r>
            <a:r>
              <a:rPr lang="en-GB" altLang="en-US" sz="1800" baseline="0">
                <a:solidFill>
                  <a:srgbClr val="000066"/>
                </a:solidFill>
                <a:latin typeface="Arial" panose="020B0604020202020204" pitchFamily="34" charset="0"/>
              </a:rPr>
              <a:t>, X</a:t>
            </a:r>
            <a:r>
              <a:rPr lang="en-GB" altLang="en-US" sz="1800">
                <a:solidFill>
                  <a:srgbClr val="000066"/>
                </a:solidFill>
                <a:latin typeface="Arial" panose="020B0604020202020204" pitchFamily="34" charset="0"/>
              </a:rPr>
              <a:t>B</a:t>
            </a:r>
            <a:r>
              <a:rPr lang="en-GB" altLang="en-US" sz="1800" baseline="0">
                <a:solidFill>
                  <a:srgbClr val="000066"/>
                </a:solidFill>
                <a:latin typeface="Arial" panose="020B0604020202020204" pitchFamily="34" charset="0"/>
              </a:rPr>
              <a:t>, …, X</a:t>
            </a:r>
            <a:r>
              <a:rPr lang="en-GB" altLang="en-US" sz="1800">
                <a:solidFill>
                  <a:srgbClr val="000066"/>
                </a:solidFill>
                <a:latin typeface="Arial" panose="020B0604020202020204" pitchFamily="34" charset="0"/>
              </a:rPr>
              <a:t>NC-1</a:t>
            </a:r>
            <a:r>
              <a:rPr lang="en-GB" altLang="en-US" sz="1800" baseline="0">
                <a:solidFill>
                  <a:srgbClr val="000066"/>
                </a:solidFill>
                <a:latin typeface="Arial" panose="020B0604020202020204" pitchFamily="34" charset="0"/>
              </a:rPr>
              <a:t>)</a:t>
            </a:r>
            <a:r>
              <a:rPr lang="en-GB" altLang="en-US" sz="1800" baseline="30000">
                <a:solidFill>
                  <a:srgbClr val="000066"/>
                </a:solidFill>
                <a:latin typeface="Arial" panose="020B0604020202020204" pitchFamily="34" charset="0"/>
              </a:rPr>
              <a:t>NP</a:t>
            </a:r>
            <a:r>
              <a:rPr lang="en-GB" altLang="en-US" sz="1800" baseline="0">
                <a:solidFill>
                  <a:srgbClr val="000066"/>
                </a:solidFill>
                <a:latin typeface="Arial" panose="020B0604020202020204" pitchFamily="34" charset="0"/>
              </a:rPr>
              <a:t> </a:t>
            </a:r>
          </a:p>
        </p:txBody>
      </p:sp>
      <p:graphicFrame>
        <p:nvGraphicFramePr>
          <p:cNvPr id="34820" name="Object 8">
            <a:extLst>
              <a:ext uri="{FF2B5EF4-FFF2-40B4-BE49-F238E27FC236}">
                <a16:creationId xmlns:a16="http://schemas.microsoft.com/office/drawing/2014/main" id="{56213DE2-366B-E343-B8F4-9E609B424348}"/>
              </a:ext>
            </a:extLst>
          </p:cNvPr>
          <p:cNvGraphicFramePr>
            <a:graphicFrameLocks noChangeAspect="1"/>
          </p:cNvGraphicFramePr>
          <p:nvPr/>
        </p:nvGraphicFramePr>
        <p:xfrm>
          <a:off x="2432050" y="2308225"/>
          <a:ext cx="2805113" cy="966788"/>
        </p:xfrm>
        <a:graphic>
          <a:graphicData uri="http://schemas.openxmlformats.org/presentationml/2006/ole">
            <mc:AlternateContent xmlns:mc="http://schemas.openxmlformats.org/markup-compatibility/2006">
              <mc:Choice xmlns:v="urn:schemas-microsoft-com:vml" Requires="v">
                <p:oleObj name="Document" r:id="rId3" imgW="2514600" imgH="685800" progId="Word.Document.8">
                  <p:embed/>
                </p:oleObj>
              </mc:Choice>
              <mc:Fallback>
                <p:oleObj name="Document" r:id="rId3" imgW="2514600" imgH="685800" progId="Word.Document.8">
                  <p:embed/>
                  <p:pic>
                    <p:nvPicPr>
                      <p:cNvPr id="34820" name="Object 8">
                        <a:extLst>
                          <a:ext uri="{FF2B5EF4-FFF2-40B4-BE49-F238E27FC236}">
                            <a16:creationId xmlns:a16="http://schemas.microsoft.com/office/drawing/2014/main" id="{56213DE2-366B-E343-B8F4-9E609B424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17" t="-45346"/>
                      <a:stretch>
                        <a:fillRect/>
                      </a:stretch>
                    </p:blipFill>
                    <p:spPr bwMode="auto">
                      <a:xfrm>
                        <a:off x="2432050" y="2308225"/>
                        <a:ext cx="2805113" cy="966788"/>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4821" name="Rectangle 9">
            <a:extLst>
              <a:ext uri="{FF2B5EF4-FFF2-40B4-BE49-F238E27FC236}">
                <a16:creationId xmlns:a16="http://schemas.microsoft.com/office/drawing/2014/main" id="{17A5E023-66EA-DF4A-9C4E-FAA7DFBBE24C}"/>
              </a:ext>
            </a:extLst>
          </p:cNvPr>
          <p:cNvSpPr>
            <a:spLocks noChangeArrowheads="1"/>
          </p:cNvSpPr>
          <p:nvPr/>
        </p:nvSpPr>
        <p:spPr bwMode="auto">
          <a:xfrm>
            <a:off x="5240338" y="3948113"/>
            <a:ext cx="3889375" cy="200183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20000"/>
              </a:spcBef>
            </a:pPr>
            <a:r>
              <a:rPr lang="en-GB" altLang="en-US" sz="1800" u="sng" baseline="0">
                <a:solidFill>
                  <a:srgbClr val="000066"/>
                </a:solidFill>
                <a:latin typeface="Arial" panose="020B0604020202020204" pitchFamily="34" charset="0"/>
              </a:rPr>
              <a:t>Contraintes:</a:t>
            </a:r>
            <a:r>
              <a:rPr lang="en-GB" altLang="en-US" sz="1800" baseline="0">
                <a:solidFill>
                  <a:srgbClr val="000066"/>
                </a:solidFill>
                <a:latin typeface="Arial" panose="020B0604020202020204" pitchFamily="34" charset="0"/>
              </a:rPr>
              <a:t>   (N</a:t>
            </a:r>
            <a:r>
              <a:rPr lang="en-GB" altLang="en-US" sz="1800">
                <a:solidFill>
                  <a:srgbClr val="000066"/>
                </a:solidFill>
                <a:latin typeface="Arial" panose="020B0604020202020204" pitchFamily="34" charset="0"/>
              </a:rPr>
              <a:t>P </a:t>
            </a:r>
            <a:r>
              <a:rPr lang="en-GB" altLang="en-US" sz="1800" baseline="0">
                <a:solidFill>
                  <a:srgbClr val="000066"/>
                </a:solidFill>
                <a:latin typeface="Arial" panose="020B0604020202020204" pitchFamily="34" charset="0"/>
              </a:rPr>
              <a:t>- 1)N</a:t>
            </a:r>
            <a:r>
              <a:rPr lang="en-GB" altLang="en-US" sz="1800">
                <a:solidFill>
                  <a:srgbClr val="000066"/>
                </a:solidFill>
                <a:latin typeface="Arial" panose="020B0604020202020204" pitchFamily="34" charset="0"/>
              </a:rPr>
              <a:t>C</a:t>
            </a:r>
            <a:r>
              <a:rPr lang="en-GB" altLang="en-US" sz="1800" baseline="0">
                <a:solidFill>
                  <a:srgbClr val="000066"/>
                </a:solidFill>
                <a:latin typeface="Arial" panose="020B0604020202020204" pitchFamily="34" charset="0"/>
              </a:rPr>
              <a:t>	</a:t>
            </a:r>
          </a:p>
          <a:p>
            <a:pPr>
              <a:lnSpc>
                <a:spcPct val="105000"/>
              </a:lnSpc>
              <a:spcBef>
                <a:spcPct val="20000"/>
              </a:spcBef>
            </a:pP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A,</a:t>
            </a:r>
            <a:r>
              <a:rPr lang="en-GB" altLang="en-US" sz="1800">
                <a:solidFill>
                  <a:srgbClr val="000066"/>
                </a:solidFill>
                <a:latin typeface="Symbol" pitchFamily="2" charset="2"/>
              </a:rPr>
              <a:t>a</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A,</a:t>
            </a:r>
            <a:r>
              <a:rPr lang="en-GB" altLang="en-US" sz="1800">
                <a:solidFill>
                  <a:srgbClr val="000066"/>
                </a:solidFill>
                <a:latin typeface="Symbol" pitchFamily="2" charset="2"/>
              </a:rPr>
              <a:t>b</a:t>
            </a:r>
            <a:r>
              <a:rPr lang="en-GB" altLang="en-US" sz="1800" baseline="0">
                <a:solidFill>
                  <a:srgbClr val="000066"/>
                </a:solidFill>
                <a:latin typeface="Arial" panose="020B0604020202020204" pitchFamily="34" charset="0"/>
              </a:rPr>
              <a:t> = …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A, NP</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A</a:t>
            </a:r>
            <a:br>
              <a:rPr lang="en-GB" altLang="en-US" sz="1800" baseline="0">
                <a:solidFill>
                  <a:srgbClr val="000066"/>
                </a:solidFill>
                <a:latin typeface="Arial" panose="020B0604020202020204" pitchFamily="34" charset="0"/>
              </a:rPr>
            </a:b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B,</a:t>
            </a:r>
            <a:r>
              <a:rPr lang="en-GB" altLang="en-US" sz="1800">
                <a:solidFill>
                  <a:srgbClr val="000066"/>
                </a:solidFill>
                <a:latin typeface="Symbol" pitchFamily="2" charset="2"/>
              </a:rPr>
              <a:t>a</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B,</a:t>
            </a:r>
            <a:r>
              <a:rPr lang="en-GB" altLang="en-US" sz="1800">
                <a:solidFill>
                  <a:srgbClr val="000066"/>
                </a:solidFill>
                <a:latin typeface="Symbol" pitchFamily="2" charset="2"/>
              </a:rPr>
              <a:t>b</a:t>
            </a:r>
            <a:r>
              <a:rPr lang="en-GB" altLang="en-US" sz="1800" baseline="0">
                <a:solidFill>
                  <a:srgbClr val="000066"/>
                </a:solidFill>
                <a:latin typeface="Arial" panose="020B0604020202020204" pitchFamily="34" charset="0"/>
              </a:rPr>
              <a:t> = …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B, NP</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B</a:t>
            </a:r>
            <a:br>
              <a:rPr lang="en-GB" altLang="en-US" sz="1800" baseline="0">
                <a:solidFill>
                  <a:srgbClr val="000066"/>
                </a:solidFill>
                <a:latin typeface="Arial" panose="020B0604020202020204" pitchFamily="34" charset="0"/>
              </a:rPr>
            </a:br>
            <a:r>
              <a:rPr lang="en-GB" altLang="en-US" sz="1800" baseline="0">
                <a:solidFill>
                  <a:srgbClr val="000066"/>
                </a:solidFill>
                <a:latin typeface="Arial" panose="020B0604020202020204" pitchFamily="34" charset="0"/>
              </a:rPr>
              <a:t>     ….</a:t>
            </a:r>
          </a:p>
          <a:p>
            <a:pPr>
              <a:lnSpc>
                <a:spcPct val="105000"/>
              </a:lnSpc>
              <a:spcBef>
                <a:spcPct val="20000"/>
              </a:spcBef>
            </a:pPr>
            <a:r>
              <a:rPr lang="en-GB" altLang="en-US" sz="1800" baseline="0">
                <a:solidFill>
                  <a:srgbClr val="000066"/>
                </a:solidFill>
                <a:latin typeface="Arial" panose="020B0604020202020204" pitchFamily="34" charset="0"/>
              </a:rPr>
              <a:t>     ….</a:t>
            </a:r>
          </a:p>
          <a:p>
            <a:pPr>
              <a:lnSpc>
                <a:spcPct val="105000"/>
              </a:lnSpc>
              <a:spcBef>
                <a:spcPct val="20000"/>
              </a:spcBef>
            </a:pP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NC,</a:t>
            </a:r>
            <a:r>
              <a:rPr lang="en-GB" altLang="en-US" sz="1800">
                <a:solidFill>
                  <a:srgbClr val="000066"/>
                </a:solidFill>
                <a:latin typeface="Symbol" pitchFamily="2" charset="2"/>
              </a:rPr>
              <a:t>a</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NC,</a:t>
            </a:r>
            <a:r>
              <a:rPr lang="en-GB" altLang="en-US" sz="1800">
                <a:solidFill>
                  <a:srgbClr val="000066"/>
                </a:solidFill>
                <a:latin typeface="Symbol" pitchFamily="2" charset="2"/>
              </a:rPr>
              <a:t>b</a:t>
            </a:r>
            <a:r>
              <a:rPr lang="en-GB" altLang="en-US" sz="1800" baseline="0">
                <a:solidFill>
                  <a:srgbClr val="000066"/>
                </a:solidFill>
                <a:latin typeface="Arial" panose="020B0604020202020204" pitchFamily="34" charset="0"/>
              </a:rPr>
              <a:t> = …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NC,NP</a:t>
            </a:r>
            <a:r>
              <a:rPr lang="en-GB" altLang="en-US" sz="1800" baseline="0">
                <a:solidFill>
                  <a:srgbClr val="000066"/>
                </a:solidFill>
                <a:latin typeface="Arial" panose="020B0604020202020204" pitchFamily="34" charset="0"/>
              </a:rPr>
              <a:t> =  </a:t>
            </a:r>
            <a:r>
              <a:rPr lang="en-GB" altLang="en-US" sz="1800" baseline="0">
                <a:solidFill>
                  <a:srgbClr val="000066"/>
                </a:solidFill>
                <a:latin typeface="Symbol" pitchFamily="2" charset="2"/>
              </a:rPr>
              <a:t>m</a:t>
            </a:r>
            <a:r>
              <a:rPr lang="en-GB" altLang="en-US" sz="1800">
                <a:solidFill>
                  <a:srgbClr val="000066"/>
                </a:solidFill>
                <a:latin typeface="Arial" panose="020B0604020202020204" pitchFamily="34" charset="0"/>
              </a:rPr>
              <a:t>NC</a:t>
            </a:r>
            <a:endParaRPr lang="en-GB" altLang="en-US" sz="1800" baseline="0">
              <a:solidFill>
                <a:srgbClr val="000066"/>
              </a:solidFill>
              <a:latin typeface="Arial" panose="020B0604020202020204" pitchFamily="34" charset="0"/>
            </a:endParaRPr>
          </a:p>
        </p:txBody>
      </p:sp>
      <p:sp>
        <p:nvSpPr>
          <p:cNvPr id="34822" name="Rectangle 10">
            <a:extLst>
              <a:ext uri="{FF2B5EF4-FFF2-40B4-BE49-F238E27FC236}">
                <a16:creationId xmlns:a16="http://schemas.microsoft.com/office/drawing/2014/main" id="{DE140408-750C-E144-A26A-C749FB2C3A0E}"/>
              </a:ext>
            </a:extLst>
          </p:cNvPr>
          <p:cNvSpPr>
            <a:spLocks noChangeArrowheads="1"/>
          </p:cNvSpPr>
          <p:nvPr/>
        </p:nvSpPr>
        <p:spPr bwMode="auto">
          <a:xfrm>
            <a:off x="488950" y="5907088"/>
            <a:ext cx="8856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solidFill>
                  <a:srgbClr val="000066"/>
                </a:solidFill>
                <a:latin typeface="Arial" panose="020B0604020202020204" pitchFamily="34" charset="0"/>
              </a:rPr>
              <a:t>L’énergie d’un constituant A dans une phase </a:t>
            </a:r>
            <a:r>
              <a:rPr lang="en-GB" altLang="en-US" sz="2000" baseline="0">
                <a:solidFill>
                  <a:srgbClr val="000066"/>
                </a:solidFill>
                <a:latin typeface="Symbol" pitchFamily="2" charset="2"/>
              </a:rPr>
              <a:t>b</a:t>
            </a:r>
            <a:r>
              <a:rPr lang="en-GB" altLang="en-US" sz="2000" baseline="0">
                <a:solidFill>
                  <a:srgbClr val="000066"/>
                </a:solidFill>
                <a:latin typeface="Arial" panose="020B0604020202020204" pitchFamily="34" charset="0"/>
              </a:rPr>
              <a:t> est mesurée par ce que l’on appelle le </a:t>
            </a:r>
            <a:r>
              <a:rPr lang="en-GB" altLang="en-US" sz="2000" b="1" baseline="0">
                <a:solidFill>
                  <a:srgbClr val="CC0000"/>
                </a:solidFill>
                <a:latin typeface="Arial" panose="020B0604020202020204" pitchFamily="34" charset="0"/>
              </a:rPr>
              <a:t>potentiel chimique</a:t>
            </a:r>
            <a:r>
              <a:rPr lang="en-GB" altLang="en-US" sz="2000" baseline="0">
                <a:solidFill>
                  <a:srgbClr val="000066"/>
                </a:solidFill>
                <a:latin typeface="Arial" panose="020B0604020202020204" pitchFamily="34" charset="0"/>
              </a:rPr>
              <a:t> </a:t>
            </a:r>
            <a:r>
              <a:rPr lang="en-GB" altLang="en-US" sz="2000" baseline="0">
                <a:solidFill>
                  <a:srgbClr val="000066"/>
                </a:solidFill>
                <a:latin typeface="Symbol" pitchFamily="2" charset="2"/>
              </a:rPr>
              <a:t>m</a:t>
            </a:r>
            <a:r>
              <a:rPr lang="en-GB" altLang="en-US" sz="2000">
                <a:solidFill>
                  <a:srgbClr val="000066"/>
                </a:solidFill>
                <a:latin typeface="Arial" panose="020B0604020202020204" pitchFamily="34" charset="0"/>
              </a:rPr>
              <a:t>A,</a:t>
            </a:r>
            <a:r>
              <a:rPr lang="en-GB" altLang="en-US" sz="2000">
                <a:solidFill>
                  <a:srgbClr val="000066"/>
                </a:solidFill>
                <a:latin typeface="Symbol" pitchFamily="2" charset="2"/>
              </a:rPr>
              <a:t>b</a:t>
            </a:r>
            <a:r>
              <a:rPr lang="en-GB" altLang="en-US" sz="2000" baseline="0">
                <a:solidFill>
                  <a:srgbClr val="000066"/>
                </a:solidFill>
                <a:latin typeface="Arial" panose="020B0604020202020204" pitchFamily="34" charset="0"/>
              </a:rPr>
              <a:t> (et non plus par         ). </a:t>
            </a:r>
            <a:endParaRPr lang="en-GB" altLang="en-US" sz="2000">
              <a:solidFill>
                <a:srgbClr val="000066"/>
              </a:solidFill>
              <a:latin typeface="Arial" panose="020B0604020202020204" pitchFamily="34" charset="0"/>
            </a:endParaRPr>
          </a:p>
        </p:txBody>
      </p:sp>
      <p:sp>
        <p:nvSpPr>
          <p:cNvPr id="34823" name="Rectangle 11">
            <a:extLst>
              <a:ext uri="{FF2B5EF4-FFF2-40B4-BE49-F238E27FC236}">
                <a16:creationId xmlns:a16="http://schemas.microsoft.com/office/drawing/2014/main" id="{33B861B6-7BD6-1B4A-A522-3379BFCBDBA3}"/>
              </a:ext>
            </a:extLst>
          </p:cNvPr>
          <p:cNvSpPr>
            <a:spLocks noChangeArrowheads="1"/>
          </p:cNvSpPr>
          <p:nvPr/>
        </p:nvSpPr>
        <p:spPr bwMode="auto">
          <a:xfrm>
            <a:off x="6597650" y="2205038"/>
            <a:ext cx="2520950" cy="1254125"/>
          </a:xfrm>
          <a:prstGeom prst="rect">
            <a:avLst/>
          </a:prstGeom>
          <a:solidFill>
            <a:schemeClr val="bg1"/>
          </a:solidFill>
          <a:ln w="2857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nvGrpSpPr>
          <p:cNvPr id="34824" name="Group 21">
            <a:extLst>
              <a:ext uri="{FF2B5EF4-FFF2-40B4-BE49-F238E27FC236}">
                <a16:creationId xmlns:a16="http://schemas.microsoft.com/office/drawing/2014/main" id="{5E22B446-1573-A44E-8480-A22F12475408}"/>
              </a:ext>
            </a:extLst>
          </p:cNvPr>
          <p:cNvGrpSpPr>
            <a:grpSpLocks/>
          </p:cNvGrpSpPr>
          <p:nvPr/>
        </p:nvGrpSpPr>
        <p:grpSpPr bwMode="auto">
          <a:xfrm>
            <a:off x="6669088" y="2270125"/>
            <a:ext cx="1030287" cy="179388"/>
            <a:chOff x="4435" y="1294"/>
            <a:chExt cx="649" cy="113"/>
          </a:xfrm>
        </p:grpSpPr>
        <p:sp>
          <p:nvSpPr>
            <p:cNvPr id="34878" name="Oval 13">
              <a:extLst>
                <a:ext uri="{FF2B5EF4-FFF2-40B4-BE49-F238E27FC236}">
                  <a16:creationId xmlns:a16="http://schemas.microsoft.com/office/drawing/2014/main" id="{FFCBF67D-F73B-0B49-A84B-7339EF32D298}"/>
                </a:ext>
              </a:extLst>
            </p:cNvPr>
            <p:cNvSpPr>
              <a:spLocks noChangeAspect="1" noChangeArrowheads="1"/>
            </p:cNvSpPr>
            <p:nvPr/>
          </p:nvSpPr>
          <p:spPr bwMode="auto">
            <a:xfrm>
              <a:off x="4435"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9" name="Oval 14">
              <a:extLst>
                <a:ext uri="{FF2B5EF4-FFF2-40B4-BE49-F238E27FC236}">
                  <a16:creationId xmlns:a16="http://schemas.microsoft.com/office/drawing/2014/main" id="{7AB6261A-785E-7F47-9B86-2B63B7A3BA61}"/>
                </a:ext>
              </a:extLst>
            </p:cNvPr>
            <p:cNvSpPr>
              <a:spLocks noChangeAspect="1" noChangeArrowheads="1"/>
            </p:cNvSpPr>
            <p:nvPr/>
          </p:nvSpPr>
          <p:spPr bwMode="auto">
            <a:xfrm>
              <a:off x="4613"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80" name="Oval 15">
              <a:extLst>
                <a:ext uri="{FF2B5EF4-FFF2-40B4-BE49-F238E27FC236}">
                  <a16:creationId xmlns:a16="http://schemas.microsoft.com/office/drawing/2014/main" id="{0AFED8BD-5571-A44C-82D6-E48ECE8FE098}"/>
                </a:ext>
              </a:extLst>
            </p:cNvPr>
            <p:cNvSpPr>
              <a:spLocks noChangeAspect="1" noChangeArrowheads="1"/>
            </p:cNvSpPr>
            <p:nvPr/>
          </p:nvSpPr>
          <p:spPr bwMode="auto">
            <a:xfrm>
              <a:off x="4792" y="1294"/>
              <a:ext cx="113" cy="113"/>
            </a:xfrm>
            <a:prstGeom prst="ellipse">
              <a:avLst/>
            </a:prstGeom>
            <a:solidFill>
              <a:srgbClr val="00484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81" name="Oval 16">
              <a:extLst>
                <a:ext uri="{FF2B5EF4-FFF2-40B4-BE49-F238E27FC236}">
                  <a16:creationId xmlns:a16="http://schemas.microsoft.com/office/drawing/2014/main" id="{35B96E0D-E16B-1F44-BE0E-2767A283A637}"/>
                </a:ext>
              </a:extLst>
            </p:cNvPr>
            <p:cNvSpPr>
              <a:spLocks noChangeAspect="1" noChangeArrowheads="1"/>
            </p:cNvSpPr>
            <p:nvPr/>
          </p:nvSpPr>
          <p:spPr bwMode="auto">
            <a:xfrm>
              <a:off x="4971"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34825" name="Group 22">
            <a:extLst>
              <a:ext uri="{FF2B5EF4-FFF2-40B4-BE49-F238E27FC236}">
                <a16:creationId xmlns:a16="http://schemas.microsoft.com/office/drawing/2014/main" id="{6D3BFA63-8DDA-D644-A484-631B988A3AC9}"/>
              </a:ext>
            </a:extLst>
          </p:cNvPr>
          <p:cNvGrpSpPr>
            <a:grpSpLocks/>
          </p:cNvGrpSpPr>
          <p:nvPr/>
        </p:nvGrpSpPr>
        <p:grpSpPr bwMode="auto">
          <a:xfrm>
            <a:off x="6669088" y="2486025"/>
            <a:ext cx="1030287" cy="179388"/>
            <a:chOff x="4435" y="1294"/>
            <a:chExt cx="649" cy="113"/>
          </a:xfrm>
        </p:grpSpPr>
        <p:sp>
          <p:nvSpPr>
            <p:cNvPr id="34874" name="Oval 23">
              <a:extLst>
                <a:ext uri="{FF2B5EF4-FFF2-40B4-BE49-F238E27FC236}">
                  <a16:creationId xmlns:a16="http://schemas.microsoft.com/office/drawing/2014/main" id="{D0F88F4C-64FE-9749-8311-775607F7AB99}"/>
                </a:ext>
              </a:extLst>
            </p:cNvPr>
            <p:cNvSpPr>
              <a:spLocks noChangeAspect="1" noChangeArrowheads="1"/>
            </p:cNvSpPr>
            <p:nvPr/>
          </p:nvSpPr>
          <p:spPr bwMode="auto">
            <a:xfrm>
              <a:off x="4435" y="1294"/>
              <a:ext cx="113" cy="113"/>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5" name="Oval 24">
              <a:extLst>
                <a:ext uri="{FF2B5EF4-FFF2-40B4-BE49-F238E27FC236}">
                  <a16:creationId xmlns:a16="http://schemas.microsoft.com/office/drawing/2014/main" id="{3593B274-D25F-F843-BC0A-CEF45D55CD9B}"/>
                </a:ext>
              </a:extLst>
            </p:cNvPr>
            <p:cNvSpPr>
              <a:spLocks noChangeAspect="1" noChangeArrowheads="1"/>
            </p:cNvSpPr>
            <p:nvPr/>
          </p:nvSpPr>
          <p:spPr bwMode="auto">
            <a:xfrm>
              <a:off x="4613"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6" name="Oval 25">
              <a:extLst>
                <a:ext uri="{FF2B5EF4-FFF2-40B4-BE49-F238E27FC236}">
                  <a16:creationId xmlns:a16="http://schemas.microsoft.com/office/drawing/2014/main" id="{9C121C98-8779-9546-9813-A53DC65EEA66}"/>
                </a:ext>
              </a:extLst>
            </p:cNvPr>
            <p:cNvSpPr>
              <a:spLocks noChangeAspect="1" noChangeArrowheads="1"/>
            </p:cNvSpPr>
            <p:nvPr/>
          </p:nvSpPr>
          <p:spPr bwMode="auto">
            <a:xfrm>
              <a:off x="4792"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7" name="Oval 26">
              <a:extLst>
                <a:ext uri="{FF2B5EF4-FFF2-40B4-BE49-F238E27FC236}">
                  <a16:creationId xmlns:a16="http://schemas.microsoft.com/office/drawing/2014/main" id="{3797FFD1-4175-1C40-B085-CA69D2E0E454}"/>
                </a:ext>
              </a:extLst>
            </p:cNvPr>
            <p:cNvSpPr>
              <a:spLocks noChangeAspect="1" noChangeArrowheads="1"/>
            </p:cNvSpPr>
            <p:nvPr/>
          </p:nvSpPr>
          <p:spPr bwMode="auto">
            <a:xfrm>
              <a:off x="4971" y="1294"/>
              <a:ext cx="113" cy="113"/>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34826" name="Group 27">
            <a:extLst>
              <a:ext uri="{FF2B5EF4-FFF2-40B4-BE49-F238E27FC236}">
                <a16:creationId xmlns:a16="http://schemas.microsoft.com/office/drawing/2014/main" id="{E8646894-1F3B-284B-9E7F-116DA7D165D8}"/>
              </a:ext>
            </a:extLst>
          </p:cNvPr>
          <p:cNvGrpSpPr>
            <a:grpSpLocks/>
          </p:cNvGrpSpPr>
          <p:nvPr/>
        </p:nvGrpSpPr>
        <p:grpSpPr bwMode="auto">
          <a:xfrm>
            <a:off x="6669088" y="2727325"/>
            <a:ext cx="1030287" cy="179388"/>
            <a:chOff x="4435" y="1294"/>
            <a:chExt cx="649" cy="113"/>
          </a:xfrm>
        </p:grpSpPr>
        <p:sp>
          <p:nvSpPr>
            <p:cNvPr id="34870" name="Oval 28">
              <a:extLst>
                <a:ext uri="{FF2B5EF4-FFF2-40B4-BE49-F238E27FC236}">
                  <a16:creationId xmlns:a16="http://schemas.microsoft.com/office/drawing/2014/main" id="{A0AC41C6-30CF-FD44-BF93-6B7D9A2D6DAB}"/>
                </a:ext>
              </a:extLst>
            </p:cNvPr>
            <p:cNvSpPr>
              <a:spLocks noChangeAspect="1" noChangeArrowheads="1"/>
            </p:cNvSpPr>
            <p:nvPr/>
          </p:nvSpPr>
          <p:spPr bwMode="auto">
            <a:xfrm>
              <a:off x="4435"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1" name="Oval 29">
              <a:extLst>
                <a:ext uri="{FF2B5EF4-FFF2-40B4-BE49-F238E27FC236}">
                  <a16:creationId xmlns:a16="http://schemas.microsoft.com/office/drawing/2014/main" id="{F7952F98-4D5D-E64D-AB9B-26B1F51C17E5}"/>
                </a:ext>
              </a:extLst>
            </p:cNvPr>
            <p:cNvSpPr>
              <a:spLocks noChangeAspect="1" noChangeArrowheads="1"/>
            </p:cNvSpPr>
            <p:nvPr/>
          </p:nvSpPr>
          <p:spPr bwMode="auto">
            <a:xfrm>
              <a:off x="4613"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2" name="Oval 30">
              <a:extLst>
                <a:ext uri="{FF2B5EF4-FFF2-40B4-BE49-F238E27FC236}">
                  <a16:creationId xmlns:a16="http://schemas.microsoft.com/office/drawing/2014/main" id="{8BC4258C-FF06-CC4F-9895-8C3D4CFCEB93}"/>
                </a:ext>
              </a:extLst>
            </p:cNvPr>
            <p:cNvSpPr>
              <a:spLocks noChangeAspect="1" noChangeArrowheads="1"/>
            </p:cNvSpPr>
            <p:nvPr/>
          </p:nvSpPr>
          <p:spPr bwMode="auto">
            <a:xfrm>
              <a:off x="4792"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73" name="Oval 31">
              <a:extLst>
                <a:ext uri="{FF2B5EF4-FFF2-40B4-BE49-F238E27FC236}">
                  <a16:creationId xmlns:a16="http://schemas.microsoft.com/office/drawing/2014/main" id="{A8DCDB0B-82D2-2340-ABBF-648F6C853CFE}"/>
                </a:ext>
              </a:extLst>
            </p:cNvPr>
            <p:cNvSpPr>
              <a:spLocks noChangeAspect="1" noChangeArrowheads="1"/>
            </p:cNvSpPr>
            <p:nvPr/>
          </p:nvSpPr>
          <p:spPr bwMode="auto">
            <a:xfrm>
              <a:off x="4971"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34827" name="Group 32">
            <a:extLst>
              <a:ext uri="{FF2B5EF4-FFF2-40B4-BE49-F238E27FC236}">
                <a16:creationId xmlns:a16="http://schemas.microsoft.com/office/drawing/2014/main" id="{6A68FB65-E079-BF40-B3DB-89D69F0E013C}"/>
              </a:ext>
            </a:extLst>
          </p:cNvPr>
          <p:cNvGrpSpPr>
            <a:grpSpLocks/>
          </p:cNvGrpSpPr>
          <p:nvPr/>
        </p:nvGrpSpPr>
        <p:grpSpPr bwMode="auto">
          <a:xfrm>
            <a:off x="6669088" y="2970213"/>
            <a:ext cx="1030287" cy="179387"/>
            <a:chOff x="4435" y="1294"/>
            <a:chExt cx="649" cy="113"/>
          </a:xfrm>
        </p:grpSpPr>
        <p:sp>
          <p:nvSpPr>
            <p:cNvPr id="34866" name="Oval 33">
              <a:extLst>
                <a:ext uri="{FF2B5EF4-FFF2-40B4-BE49-F238E27FC236}">
                  <a16:creationId xmlns:a16="http://schemas.microsoft.com/office/drawing/2014/main" id="{ADCC1070-F19C-974D-9C83-D42AE850F937}"/>
                </a:ext>
              </a:extLst>
            </p:cNvPr>
            <p:cNvSpPr>
              <a:spLocks noChangeAspect="1" noChangeArrowheads="1"/>
            </p:cNvSpPr>
            <p:nvPr/>
          </p:nvSpPr>
          <p:spPr bwMode="auto">
            <a:xfrm>
              <a:off x="4435"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7" name="Oval 34">
              <a:extLst>
                <a:ext uri="{FF2B5EF4-FFF2-40B4-BE49-F238E27FC236}">
                  <a16:creationId xmlns:a16="http://schemas.microsoft.com/office/drawing/2014/main" id="{986C6348-6712-7F40-9B89-D57EB95EA42D}"/>
                </a:ext>
              </a:extLst>
            </p:cNvPr>
            <p:cNvSpPr>
              <a:spLocks noChangeAspect="1" noChangeArrowheads="1"/>
            </p:cNvSpPr>
            <p:nvPr/>
          </p:nvSpPr>
          <p:spPr bwMode="auto">
            <a:xfrm>
              <a:off x="4613" y="1294"/>
              <a:ext cx="113" cy="113"/>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8" name="Oval 35">
              <a:extLst>
                <a:ext uri="{FF2B5EF4-FFF2-40B4-BE49-F238E27FC236}">
                  <a16:creationId xmlns:a16="http://schemas.microsoft.com/office/drawing/2014/main" id="{68EF0C26-F042-124C-9465-0CF2EF1ADADB}"/>
                </a:ext>
              </a:extLst>
            </p:cNvPr>
            <p:cNvSpPr>
              <a:spLocks noChangeAspect="1" noChangeArrowheads="1"/>
            </p:cNvSpPr>
            <p:nvPr/>
          </p:nvSpPr>
          <p:spPr bwMode="auto">
            <a:xfrm>
              <a:off x="4792"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9" name="Oval 36">
              <a:extLst>
                <a:ext uri="{FF2B5EF4-FFF2-40B4-BE49-F238E27FC236}">
                  <a16:creationId xmlns:a16="http://schemas.microsoft.com/office/drawing/2014/main" id="{E46C3CF4-8751-844A-ACFC-185F8407CD59}"/>
                </a:ext>
              </a:extLst>
            </p:cNvPr>
            <p:cNvSpPr>
              <a:spLocks noChangeAspect="1" noChangeArrowheads="1"/>
            </p:cNvSpPr>
            <p:nvPr/>
          </p:nvSpPr>
          <p:spPr bwMode="auto">
            <a:xfrm>
              <a:off x="4971"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34828" name="Group 37">
            <a:extLst>
              <a:ext uri="{FF2B5EF4-FFF2-40B4-BE49-F238E27FC236}">
                <a16:creationId xmlns:a16="http://schemas.microsoft.com/office/drawing/2014/main" id="{7FB054DD-95DC-6F40-8C76-74614DEDF671}"/>
              </a:ext>
            </a:extLst>
          </p:cNvPr>
          <p:cNvGrpSpPr>
            <a:grpSpLocks/>
          </p:cNvGrpSpPr>
          <p:nvPr/>
        </p:nvGrpSpPr>
        <p:grpSpPr bwMode="auto">
          <a:xfrm>
            <a:off x="6669088" y="3213100"/>
            <a:ext cx="1030287" cy="179388"/>
            <a:chOff x="4435" y="1294"/>
            <a:chExt cx="649" cy="113"/>
          </a:xfrm>
        </p:grpSpPr>
        <p:sp>
          <p:nvSpPr>
            <p:cNvPr id="34862" name="Oval 38">
              <a:extLst>
                <a:ext uri="{FF2B5EF4-FFF2-40B4-BE49-F238E27FC236}">
                  <a16:creationId xmlns:a16="http://schemas.microsoft.com/office/drawing/2014/main" id="{FEAF2815-5B94-8943-BCAC-0FE883AF823E}"/>
                </a:ext>
              </a:extLst>
            </p:cNvPr>
            <p:cNvSpPr>
              <a:spLocks noChangeAspect="1" noChangeArrowheads="1"/>
            </p:cNvSpPr>
            <p:nvPr/>
          </p:nvSpPr>
          <p:spPr bwMode="auto">
            <a:xfrm>
              <a:off x="4435"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3" name="Oval 39">
              <a:extLst>
                <a:ext uri="{FF2B5EF4-FFF2-40B4-BE49-F238E27FC236}">
                  <a16:creationId xmlns:a16="http://schemas.microsoft.com/office/drawing/2014/main" id="{51AE032B-C0B6-0C4F-AB0A-D247560621E1}"/>
                </a:ext>
              </a:extLst>
            </p:cNvPr>
            <p:cNvSpPr>
              <a:spLocks noChangeAspect="1" noChangeArrowheads="1"/>
            </p:cNvSpPr>
            <p:nvPr/>
          </p:nvSpPr>
          <p:spPr bwMode="auto">
            <a:xfrm>
              <a:off x="4613"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4" name="Oval 40">
              <a:extLst>
                <a:ext uri="{FF2B5EF4-FFF2-40B4-BE49-F238E27FC236}">
                  <a16:creationId xmlns:a16="http://schemas.microsoft.com/office/drawing/2014/main" id="{AF41863F-7A1D-3E44-B4FC-1C36543DF18E}"/>
                </a:ext>
              </a:extLst>
            </p:cNvPr>
            <p:cNvSpPr>
              <a:spLocks noChangeAspect="1" noChangeArrowheads="1"/>
            </p:cNvSpPr>
            <p:nvPr/>
          </p:nvSpPr>
          <p:spPr bwMode="auto">
            <a:xfrm>
              <a:off x="4792" y="1294"/>
              <a:ext cx="113" cy="113"/>
            </a:xfrm>
            <a:prstGeom prst="ellipse">
              <a:avLst/>
            </a:prstGeom>
            <a:solidFill>
              <a:srgbClr val="00484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65" name="Oval 41">
              <a:extLst>
                <a:ext uri="{FF2B5EF4-FFF2-40B4-BE49-F238E27FC236}">
                  <a16:creationId xmlns:a16="http://schemas.microsoft.com/office/drawing/2014/main" id="{4473A8AD-C3A8-B448-A329-064F673E69FA}"/>
                </a:ext>
              </a:extLst>
            </p:cNvPr>
            <p:cNvSpPr>
              <a:spLocks noChangeAspect="1" noChangeArrowheads="1"/>
            </p:cNvSpPr>
            <p:nvPr/>
          </p:nvSpPr>
          <p:spPr bwMode="auto">
            <a:xfrm>
              <a:off x="4971" y="1294"/>
              <a:ext cx="113" cy="113"/>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sp>
        <p:nvSpPr>
          <p:cNvPr id="34829" name="Oval 44">
            <a:extLst>
              <a:ext uri="{FF2B5EF4-FFF2-40B4-BE49-F238E27FC236}">
                <a16:creationId xmlns:a16="http://schemas.microsoft.com/office/drawing/2014/main" id="{4DEE83E3-A2C2-4042-B985-6C4A4B00DDAD}"/>
              </a:ext>
            </a:extLst>
          </p:cNvPr>
          <p:cNvSpPr>
            <a:spLocks noChangeAspect="1" noChangeArrowheads="1"/>
          </p:cNvSpPr>
          <p:nvPr/>
        </p:nvSpPr>
        <p:spPr bwMode="auto">
          <a:xfrm>
            <a:off x="7821613" y="2247900"/>
            <a:ext cx="179387"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0" name="Oval 45">
            <a:extLst>
              <a:ext uri="{FF2B5EF4-FFF2-40B4-BE49-F238E27FC236}">
                <a16:creationId xmlns:a16="http://schemas.microsoft.com/office/drawing/2014/main" id="{A2FD058C-FB47-3841-B55B-A26A44AFCB32}"/>
              </a:ext>
            </a:extLst>
          </p:cNvPr>
          <p:cNvSpPr>
            <a:spLocks noChangeAspect="1" noChangeArrowheads="1"/>
          </p:cNvSpPr>
          <p:nvPr/>
        </p:nvSpPr>
        <p:spPr bwMode="auto">
          <a:xfrm>
            <a:off x="8104188" y="2314575"/>
            <a:ext cx="179387"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1" name="Oval 46">
            <a:extLst>
              <a:ext uri="{FF2B5EF4-FFF2-40B4-BE49-F238E27FC236}">
                <a16:creationId xmlns:a16="http://schemas.microsoft.com/office/drawing/2014/main" id="{FAA30422-1985-DF4F-A4F5-01FD3CF5803F}"/>
              </a:ext>
            </a:extLst>
          </p:cNvPr>
          <p:cNvSpPr>
            <a:spLocks noChangeAspect="1" noChangeArrowheads="1"/>
          </p:cNvSpPr>
          <p:nvPr/>
        </p:nvSpPr>
        <p:spPr bwMode="auto">
          <a:xfrm>
            <a:off x="8377238" y="2247900"/>
            <a:ext cx="179387" cy="179388"/>
          </a:xfrm>
          <a:prstGeom prst="ellipse">
            <a:avLst/>
          </a:prstGeom>
          <a:solidFill>
            <a:srgbClr val="00484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2" name="Oval 47">
            <a:extLst>
              <a:ext uri="{FF2B5EF4-FFF2-40B4-BE49-F238E27FC236}">
                <a16:creationId xmlns:a16="http://schemas.microsoft.com/office/drawing/2014/main" id="{57EC9D5C-B3BC-E14A-87C3-ECC3A6DFAB51}"/>
              </a:ext>
            </a:extLst>
          </p:cNvPr>
          <p:cNvSpPr>
            <a:spLocks noChangeAspect="1" noChangeArrowheads="1"/>
          </p:cNvSpPr>
          <p:nvPr/>
        </p:nvSpPr>
        <p:spPr bwMode="auto">
          <a:xfrm>
            <a:off x="8613775" y="2281238"/>
            <a:ext cx="179388" cy="179387"/>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3" name="Oval 49">
            <a:extLst>
              <a:ext uri="{FF2B5EF4-FFF2-40B4-BE49-F238E27FC236}">
                <a16:creationId xmlns:a16="http://schemas.microsoft.com/office/drawing/2014/main" id="{82B7D744-49C8-8C45-A751-0B481D7551BF}"/>
              </a:ext>
            </a:extLst>
          </p:cNvPr>
          <p:cNvSpPr>
            <a:spLocks noChangeAspect="1" noChangeArrowheads="1"/>
          </p:cNvSpPr>
          <p:nvPr/>
        </p:nvSpPr>
        <p:spPr bwMode="auto">
          <a:xfrm>
            <a:off x="7888288" y="2463800"/>
            <a:ext cx="179387"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4" name="Oval 50">
            <a:extLst>
              <a:ext uri="{FF2B5EF4-FFF2-40B4-BE49-F238E27FC236}">
                <a16:creationId xmlns:a16="http://schemas.microsoft.com/office/drawing/2014/main" id="{FBDA2456-CBE1-ED41-800E-A2F60F887C07}"/>
              </a:ext>
            </a:extLst>
          </p:cNvPr>
          <p:cNvSpPr>
            <a:spLocks noChangeAspect="1" noChangeArrowheads="1"/>
          </p:cNvSpPr>
          <p:nvPr/>
        </p:nvSpPr>
        <p:spPr bwMode="auto">
          <a:xfrm>
            <a:off x="8148638" y="2530475"/>
            <a:ext cx="179387"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5" name="Oval 51">
            <a:extLst>
              <a:ext uri="{FF2B5EF4-FFF2-40B4-BE49-F238E27FC236}">
                <a16:creationId xmlns:a16="http://schemas.microsoft.com/office/drawing/2014/main" id="{3DA28AAB-A573-1543-BAD1-832699C9FC4E}"/>
              </a:ext>
            </a:extLst>
          </p:cNvPr>
          <p:cNvSpPr>
            <a:spLocks noChangeAspect="1" noChangeArrowheads="1"/>
          </p:cNvSpPr>
          <p:nvPr/>
        </p:nvSpPr>
        <p:spPr bwMode="auto">
          <a:xfrm>
            <a:off x="8410575" y="2528888"/>
            <a:ext cx="179388" cy="179387"/>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6" name="Oval 52">
            <a:extLst>
              <a:ext uri="{FF2B5EF4-FFF2-40B4-BE49-F238E27FC236}">
                <a16:creationId xmlns:a16="http://schemas.microsoft.com/office/drawing/2014/main" id="{1BD8741B-81AF-694D-93E4-18DA35774C4C}"/>
              </a:ext>
            </a:extLst>
          </p:cNvPr>
          <p:cNvSpPr>
            <a:spLocks noChangeAspect="1" noChangeArrowheads="1"/>
          </p:cNvSpPr>
          <p:nvPr/>
        </p:nvSpPr>
        <p:spPr bwMode="auto">
          <a:xfrm>
            <a:off x="8683625" y="2508250"/>
            <a:ext cx="179388"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7" name="Oval 54">
            <a:extLst>
              <a:ext uri="{FF2B5EF4-FFF2-40B4-BE49-F238E27FC236}">
                <a16:creationId xmlns:a16="http://schemas.microsoft.com/office/drawing/2014/main" id="{AEC000F9-6D06-CB42-9BF4-24FF25FB6202}"/>
              </a:ext>
            </a:extLst>
          </p:cNvPr>
          <p:cNvSpPr>
            <a:spLocks noChangeAspect="1" noChangeArrowheads="1"/>
          </p:cNvSpPr>
          <p:nvPr/>
        </p:nvSpPr>
        <p:spPr bwMode="auto">
          <a:xfrm>
            <a:off x="7777163" y="2674938"/>
            <a:ext cx="179387" cy="179387"/>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8" name="Oval 55">
            <a:extLst>
              <a:ext uri="{FF2B5EF4-FFF2-40B4-BE49-F238E27FC236}">
                <a16:creationId xmlns:a16="http://schemas.microsoft.com/office/drawing/2014/main" id="{45E51085-7339-B648-B1E9-02EBBE270816}"/>
              </a:ext>
            </a:extLst>
          </p:cNvPr>
          <p:cNvSpPr>
            <a:spLocks noChangeAspect="1" noChangeArrowheads="1"/>
          </p:cNvSpPr>
          <p:nvPr/>
        </p:nvSpPr>
        <p:spPr bwMode="auto">
          <a:xfrm>
            <a:off x="8026400" y="2705100"/>
            <a:ext cx="179388"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39" name="Oval 56">
            <a:extLst>
              <a:ext uri="{FF2B5EF4-FFF2-40B4-BE49-F238E27FC236}">
                <a16:creationId xmlns:a16="http://schemas.microsoft.com/office/drawing/2014/main" id="{B74D47EA-D61F-D345-86DD-299A1D187BA9}"/>
              </a:ext>
            </a:extLst>
          </p:cNvPr>
          <p:cNvSpPr>
            <a:spLocks noChangeAspect="1" noChangeArrowheads="1"/>
          </p:cNvSpPr>
          <p:nvPr/>
        </p:nvSpPr>
        <p:spPr bwMode="auto">
          <a:xfrm>
            <a:off x="8304213" y="2727325"/>
            <a:ext cx="179387"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0" name="Oval 57">
            <a:extLst>
              <a:ext uri="{FF2B5EF4-FFF2-40B4-BE49-F238E27FC236}">
                <a16:creationId xmlns:a16="http://schemas.microsoft.com/office/drawing/2014/main" id="{F92003B9-66A3-214F-A38F-9309CD9430EA}"/>
              </a:ext>
            </a:extLst>
          </p:cNvPr>
          <p:cNvSpPr>
            <a:spLocks noChangeAspect="1" noChangeArrowheads="1"/>
          </p:cNvSpPr>
          <p:nvPr/>
        </p:nvSpPr>
        <p:spPr bwMode="auto">
          <a:xfrm>
            <a:off x="8613775" y="2727325"/>
            <a:ext cx="179388"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1" name="Oval 59">
            <a:extLst>
              <a:ext uri="{FF2B5EF4-FFF2-40B4-BE49-F238E27FC236}">
                <a16:creationId xmlns:a16="http://schemas.microsoft.com/office/drawing/2014/main" id="{4377AC85-D1BD-B64D-A5C0-51403116E150}"/>
              </a:ext>
            </a:extLst>
          </p:cNvPr>
          <p:cNvSpPr>
            <a:spLocks noChangeAspect="1" noChangeArrowheads="1"/>
          </p:cNvSpPr>
          <p:nvPr/>
        </p:nvSpPr>
        <p:spPr bwMode="auto">
          <a:xfrm>
            <a:off x="7920038" y="2881313"/>
            <a:ext cx="179387" cy="179387"/>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2" name="Oval 60">
            <a:extLst>
              <a:ext uri="{FF2B5EF4-FFF2-40B4-BE49-F238E27FC236}">
                <a16:creationId xmlns:a16="http://schemas.microsoft.com/office/drawing/2014/main" id="{F436F6D2-C364-564A-86A1-4D505616A463}"/>
              </a:ext>
            </a:extLst>
          </p:cNvPr>
          <p:cNvSpPr>
            <a:spLocks noChangeAspect="1" noChangeArrowheads="1"/>
          </p:cNvSpPr>
          <p:nvPr/>
        </p:nvSpPr>
        <p:spPr bwMode="auto">
          <a:xfrm>
            <a:off x="8148638" y="3003550"/>
            <a:ext cx="179387"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3" name="Oval 61">
            <a:extLst>
              <a:ext uri="{FF2B5EF4-FFF2-40B4-BE49-F238E27FC236}">
                <a16:creationId xmlns:a16="http://schemas.microsoft.com/office/drawing/2014/main" id="{81D5E499-48B8-0846-ACF3-61125F3E2C6B}"/>
              </a:ext>
            </a:extLst>
          </p:cNvPr>
          <p:cNvSpPr>
            <a:spLocks noChangeAspect="1" noChangeArrowheads="1"/>
          </p:cNvSpPr>
          <p:nvPr/>
        </p:nvSpPr>
        <p:spPr bwMode="auto">
          <a:xfrm>
            <a:off x="8421688" y="2936875"/>
            <a:ext cx="179387"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4" name="Oval 62">
            <a:extLst>
              <a:ext uri="{FF2B5EF4-FFF2-40B4-BE49-F238E27FC236}">
                <a16:creationId xmlns:a16="http://schemas.microsoft.com/office/drawing/2014/main" id="{713D2C84-15BE-404A-9C00-D8BD14F80C27}"/>
              </a:ext>
            </a:extLst>
          </p:cNvPr>
          <p:cNvSpPr>
            <a:spLocks noChangeAspect="1" noChangeArrowheads="1"/>
          </p:cNvSpPr>
          <p:nvPr/>
        </p:nvSpPr>
        <p:spPr bwMode="auto">
          <a:xfrm>
            <a:off x="8723313" y="2970213"/>
            <a:ext cx="179387" cy="179387"/>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5" name="Oval 64">
            <a:extLst>
              <a:ext uri="{FF2B5EF4-FFF2-40B4-BE49-F238E27FC236}">
                <a16:creationId xmlns:a16="http://schemas.microsoft.com/office/drawing/2014/main" id="{6C1EE9A7-4CAD-8949-89A0-42855621F54F}"/>
              </a:ext>
            </a:extLst>
          </p:cNvPr>
          <p:cNvSpPr>
            <a:spLocks noChangeAspect="1" noChangeArrowheads="1"/>
          </p:cNvSpPr>
          <p:nvPr/>
        </p:nvSpPr>
        <p:spPr bwMode="auto">
          <a:xfrm>
            <a:off x="7821613" y="3140075"/>
            <a:ext cx="179387"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6" name="Oval 65">
            <a:extLst>
              <a:ext uri="{FF2B5EF4-FFF2-40B4-BE49-F238E27FC236}">
                <a16:creationId xmlns:a16="http://schemas.microsoft.com/office/drawing/2014/main" id="{BC026D70-F90D-7348-8E8F-1E1D98DAB4BE}"/>
              </a:ext>
            </a:extLst>
          </p:cNvPr>
          <p:cNvSpPr>
            <a:spLocks noChangeAspect="1" noChangeArrowheads="1"/>
          </p:cNvSpPr>
          <p:nvPr/>
        </p:nvSpPr>
        <p:spPr bwMode="auto">
          <a:xfrm>
            <a:off x="8048625" y="3213100"/>
            <a:ext cx="179388"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7" name="Oval 66">
            <a:extLst>
              <a:ext uri="{FF2B5EF4-FFF2-40B4-BE49-F238E27FC236}">
                <a16:creationId xmlns:a16="http://schemas.microsoft.com/office/drawing/2014/main" id="{A565AE7B-081E-C74F-9BB7-B24BBF73A1E4}"/>
              </a:ext>
            </a:extLst>
          </p:cNvPr>
          <p:cNvSpPr>
            <a:spLocks noChangeAspect="1" noChangeArrowheads="1"/>
          </p:cNvSpPr>
          <p:nvPr/>
        </p:nvSpPr>
        <p:spPr bwMode="auto">
          <a:xfrm>
            <a:off x="8388350" y="3213100"/>
            <a:ext cx="179388" cy="179388"/>
          </a:xfrm>
          <a:prstGeom prst="ellipse">
            <a:avLst/>
          </a:prstGeom>
          <a:solidFill>
            <a:srgbClr val="00484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8" name="Oval 67">
            <a:extLst>
              <a:ext uri="{FF2B5EF4-FFF2-40B4-BE49-F238E27FC236}">
                <a16:creationId xmlns:a16="http://schemas.microsoft.com/office/drawing/2014/main" id="{9FC6A902-09FC-2D46-944E-6576B86DBA7D}"/>
              </a:ext>
            </a:extLst>
          </p:cNvPr>
          <p:cNvSpPr>
            <a:spLocks noChangeAspect="1" noChangeArrowheads="1"/>
          </p:cNvSpPr>
          <p:nvPr/>
        </p:nvSpPr>
        <p:spPr bwMode="auto">
          <a:xfrm>
            <a:off x="8639175" y="3184525"/>
            <a:ext cx="179388"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49" name="Oval 68">
            <a:extLst>
              <a:ext uri="{FF2B5EF4-FFF2-40B4-BE49-F238E27FC236}">
                <a16:creationId xmlns:a16="http://schemas.microsoft.com/office/drawing/2014/main" id="{5C27B4AC-F956-8247-8FC8-C35CD1F9E7E1}"/>
              </a:ext>
            </a:extLst>
          </p:cNvPr>
          <p:cNvSpPr>
            <a:spLocks noChangeAspect="1" noChangeArrowheads="1"/>
          </p:cNvSpPr>
          <p:nvPr/>
        </p:nvSpPr>
        <p:spPr bwMode="auto">
          <a:xfrm>
            <a:off x="8888413" y="2614613"/>
            <a:ext cx="179387" cy="179387"/>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50" name="Oval 69">
            <a:extLst>
              <a:ext uri="{FF2B5EF4-FFF2-40B4-BE49-F238E27FC236}">
                <a16:creationId xmlns:a16="http://schemas.microsoft.com/office/drawing/2014/main" id="{A9D2F4A7-5203-C847-8E9F-8F97D79BD243}"/>
              </a:ext>
            </a:extLst>
          </p:cNvPr>
          <p:cNvSpPr>
            <a:spLocks noChangeAspect="1" noChangeArrowheads="1"/>
          </p:cNvSpPr>
          <p:nvPr/>
        </p:nvSpPr>
        <p:spPr bwMode="auto">
          <a:xfrm>
            <a:off x="8905875" y="3105150"/>
            <a:ext cx="179388" cy="179388"/>
          </a:xfrm>
          <a:prstGeom prst="ellipse">
            <a:avLst/>
          </a:prstGeom>
          <a:solidFill>
            <a:srgbClr val="FF9999"/>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51" name="Oval 71">
            <a:extLst>
              <a:ext uri="{FF2B5EF4-FFF2-40B4-BE49-F238E27FC236}">
                <a16:creationId xmlns:a16="http://schemas.microsoft.com/office/drawing/2014/main" id="{D2A1111B-0F7E-1C4A-8B49-BED5FFCC497E}"/>
              </a:ext>
            </a:extLst>
          </p:cNvPr>
          <p:cNvSpPr>
            <a:spLocks noChangeAspect="1" noChangeArrowheads="1"/>
          </p:cNvSpPr>
          <p:nvPr/>
        </p:nvSpPr>
        <p:spPr bwMode="auto">
          <a:xfrm>
            <a:off x="8902700" y="2254250"/>
            <a:ext cx="179388" cy="179388"/>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52" name="Oval 72">
            <a:extLst>
              <a:ext uri="{FF2B5EF4-FFF2-40B4-BE49-F238E27FC236}">
                <a16:creationId xmlns:a16="http://schemas.microsoft.com/office/drawing/2014/main" id="{31CD19BF-2876-4E45-92EC-4B649684AB4A}"/>
              </a:ext>
            </a:extLst>
          </p:cNvPr>
          <p:cNvSpPr>
            <a:spLocks noChangeAspect="1" noChangeArrowheads="1"/>
          </p:cNvSpPr>
          <p:nvPr/>
        </p:nvSpPr>
        <p:spPr bwMode="auto">
          <a:xfrm>
            <a:off x="8847138" y="2814638"/>
            <a:ext cx="179387" cy="179387"/>
          </a:xfrm>
          <a:prstGeom prst="ellipse">
            <a:avLst/>
          </a:prstGeom>
          <a:solidFill>
            <a:srgbClr val="000066"/>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4853" name="Line 73">
            <a:extLst>
              <a:ext uri="{FF2B5EF4-FFF2-40B4-BE49-F238E27FC236}">
                <a16:creationId xmlns:a16="http://schemas.microsoft.com/office/drawing/2014/main" id="{5B8A8459-CA38-434C-8C0E-C3AA8735499D}"/>
              </a:ext>
            </a:extLst>
          </p:cNvPr>
          <p:cNvSpPr>
            <a:spLocks noChangeShapeType="1"/>
          </p:cNvSpPr>
          <p:nvPr/>
        </p:nvSpPr>
        <p:spPr bwMode="auto">
          <a:xfrm>
            <a:off x="7754938" y="2205038"/>
            <a:ext cx="0" cy="125412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4" name="Rectangle 74">
            <a:extLst>
              <a:ext uri="{FF2B5EF4-FFF2-40B4-BE49-F238E27FC236}">
                <a16:creationId xmlns:a16="http://schemas.microsoft.com/office/drawing/2014/main" id="{5452B949-C550-1A4B-893F-1DEF0CA7E04C}"/>
              </a:ext>
            </a:extLst>
          </p:cNvPr>
          <p:cNvSpPr>
            <a:spLocks noChangeArrowheads="1"/>
          </p:cNvSpPr>
          <p:nvPr/>
        </p:nvSpPr>
        <p:spPr bwMode="auto">
          <a:xfrm>
            <a:off x="6804025" y="3395663"/>
            <a:ext cx="935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latin typeface="Arial" panose="020B0604020202020204" pitchFamily="34" charset="0"/>
              </a:rPr>
              <a:t>Solide</a:t>
            </a:r>
            <a:endParaRPr lang="en-GB" altLang="en-US" sz="2000">
              <a:latin typeface="Arial" panose="020B0604020202020204" pitchFamily="34" charset="0"/>
            </a:endParaRPr>
          </a:p>
        </p:txBody>
      </p:sp>
      <p:sp>
        <p:nvSpPr>
          <p:cNvPr id="34855" name="Rectangle 75">
            <a:extLst>
              <a:ext uri="{FF2B5EF4-FFF2-40B4-BE49-F238E27FC236}">
                <a16:creationId xmlns:a16="http://schemas.microsoft.com/office/drawing/2014/main" id="{89EF95AF-14C4-DE4B-9E6B-661A6597DFD7}"/>
              </a:ext>
            </a:extLst>
          </p:cNvPr>
          <p:cNvSpPr>
            <a:spLocks noChangeArrowheads="1"/>
          </p:cNvSpPr>
          <p:nvPr/>
        </p:nvSpPr>
        <p:spPr bwMode="auto">
          <a:xfrm>
            <a:off x="7934325" y="3379788"/>
            <a:ext cx="11509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latin typeface="Arial" panose="020B0604020202020204" pitchFamily="34" charset="0"/>
              </a:rPr>
              <a:t>Liquide</a:t>
            </a:r>
            <a:endParaRPr lang="en-GB" altLang="en-US" sz="2000">
              <a:latin typeface="Arial" panose="020B0604020202020204" pitchFamily="34" charset="0"/>
            </a:endParaRPr>
          </a:p>
        </p:txBody>
      </p:sp>
      <p:sp>
        <p:nvSpPr>
          <p:cNvPr id="34856" name="Rectangle 77">
            <a:extLst>
              <a:ext uri="{FF2B5EF4-FFF2-40B4-BE49-F238E27FC236}">
                <a16:creationId xmlns:a16="http://schemas.microsoft.com/office/drawing/2014/main" id="{64DDCB18-C0E9-3040-A62F-1EAED16CD4AE}"/>
              </a:ext>
            </a:extLst>
          </p:cNvPr>
          <p:cNvSpPr>
            <a:spLocks noChangeArrowheads="1"/>
          </p:cNvSpPr>
          <p:nvPr/>
        </p:nvSpPr>
        <p:spPr bwMode="auto">
          <a:xfrm>
            <a:off x="5961063" y="2565400"/>
            <a:ext cx="62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B,s</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4857" name="Rectangle 78">
            <a:extLst>
              <a:ext uri="{FF2B5EF4-FFF2-40B4-BE49-F238E27FC236}">
                <a16:creationId xmlns:a16="http://schemas.microsoft.com/office/drawing/2014/main" id="{876CBED0-BE27-5946-813B-FCB19BA97DC9}"/>
              </a:ext>
            </a:extLst>
          </p:cNvPr>
          <p:cNvSpPr>
            <a:spLocks noChangeArrowheads="1"/>
          </p:cNvSpPr>
          <p:nvPr/>
        </p:nvSpPr>
        <p:spPr bwMode="auto">
          <a:xfrm>
            <a:off x="9156700" y="2565400"/>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B,l</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graphicFrame>
        <p:nvGraphicFramePr>
          <p:cNvPr id="34858" name="Object 79">
            <a:extLst>
              <a:ext uri="{FF2B5EF4-FFF2-40B4-BE49-F238E27FC236}">
                <a16:creationId xmlns:a16="http://schemas.microsoft.com/office/drawing/2014/main" id="{3111FF32-93E2-3C4C-A1C8-5C25B74B2A7F}"/>
              </a:ext>
            </a:extLst>
          </p:cNvPr>
          <p:cNvGraphicFramePr>
            <a:graphicFrameLocks noChangeAspect="1"/>
          </p:cNvGraphicFramePr>
          <p:nvPr/>
        </p:nvGraphicFramePr>
        <p:xfrm>
          <a:off x="6354763" y="6300788"/>
          <a:ext cx="1970087" cy="342900"/>
        </p:xfrm>
        <a:graphic>
          <a:graphicData uri="http://schemas.openxmlformats.org/presentationml/2006/ole">
            <mc:AlternateContent xmlns:mc="http://schemas.openxmlformats.org/markup-compatibility/2006">
              <mc:Choice xmlns:v="urn:schemas-microsoft-com:vml" Requires="v">
                <p:oleObj name="Document" r:id="rId5" imgW="1968500" imgH="342900" progId="Word.Document.8">
                  <p:embed/>
                </p:oleObj>
              </mc:Choice>
              <mc:Fallback>
                <p:oleObj name="Document" r:id="rId5" imgW="1968500" imgH="342900" progId="Word.Document.8">
                  <p:embed/>
                  <p:pic>
                    <p:nvPicPr>
                      <p:cNvPr id="34858" name="Object 79">
                        <a:extLst>
                          <a:ext uri="{FF2B5EF4-FFF2-40B4-BE49-F238E27FC236}">
                            <a16:creationId xmlns:a16="http://schemas.microsoft.com/office/drawing/2014/main" id="{3111FF32-93E2-3C4C-A1C8-5C25B74B2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763" y="6300788"/>
                        <a:ext cx="19700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4859" name="Line 80">
            <a:extLst>
              <a:ext uri="{FF2B5EF4-FFF2-40B4-BE49-F238E27FC236}">
                <a16:creationId xmlns:a16="http://schemas.microsoft.com/office/drawing/2014/main" id="{4B45BA76-A4F5-124B-9A17-7E572D4C1EFE}"/>
              </a:ext>
            </a:extLst>
          </p:cNvPr>
          <p:cNvSpPr>
            <a:spLocks noChangeShapeType="1"/>
          </p:cNvSpPr>
          <p:nvPr/>
        </p:nvSpPr>
        <p:spPr bwMode="auto">
          <a:xfrm flipV="1">
            <a:off x="3152775" y="2962275"/>
            <a:ext cx="360363" cy="4968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60" name="Rectangle 81">
            <a:extLst>
              <a:ext uri="{FF2B5EF4-FFF2-40B4-BE49-F238E27FC236}">
                <a16:creationId xmlns:a16="http://schemas.microsoft.com/office/drawing/2014/main" id="{9DD236D4-13F7-0C44-B48E-07CE6DC2C3BF}"/>
              </a:ext>
            </a:extLst>
          </p:cNvPr>
          <p:cNvSpPr>
            <a:spLocks noChangeArrowheads="1"/>
          </p:cNvSpPr>
          <p:nvPr/>
        </p:nvSpPr>
        <p:spPr bwMode="auto">
          <a:xfrm>
            <a:off x="2433638" y="3284538"/>
            <a:ext cx="9350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latin typeface="Arial" panose="020B0604020202020204" pitchFamily="34" charset="0"/>
              </a:rPr>
              <a:t>(T, p)</a:t>
            </a:r>
            <a:endParaRPr lang="en-GB" altLang="en-US" sz="2000">
              <a:latin typeface="Arial" panose="020B0604020202020204" pitchFamily="34" charset="0"/>
            </a:endParaRPr>
          </a:p>
        </p:txBody>
      </p:sp>
      <p:sp>
        <p:nvSpPr>
          <p:cNvPr id="67" name="Rectangle 24">
            <a:extLst>
              <a:ext uri="{FF2B5EF4-FFF2-40B4-BE49-F238E27FC236}">
                <a16:creationId xmlns:a16="http://schemas.microsoft.com/office/drawing/2014/main" id="{E5C9C058-1030-C84C-9D89-D9CC6D34EBA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88040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a:extLst>
              <a:ext uri="{FF2B5EF4-FFF2-40B4-BE49-F238E27FC236}">
                <a16:creationId xmlns:a16="http://schemas.microsoft.com/office/drawing/2014/main" id="{9F7CCEC5-D4B8-47A7-A2D0-512AAE258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0228">
            <a:off x="4360863" y="5294313"/>
            <a:ext cx="212248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a:extLst>
              <a:ext uri="{FF2B5EF4-FFF2-40B4-BE49-F238E27FC236}">
                <a16:creationId xmlns:a16="http://schemas.microsoft.com/office/drawing/2014/main" id="{FD80CA63-34B9-4133-BD48-D89A0BDEBB90}"/>
              </a:ext>
            </a:extLst>
          </p:cNvPr>
          <p:cNvSpPr>
            <a:spLocks noChangeArrowheads="1"/>
          </p:cNvSpPr>
          <p:nvPr/>
        </p:nvSpPr>
        <p:spPr bwMode="auto">
          <a:xfrm>
            <a:off x="560388" y="879475"/>
            <a:ext cx="8058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000" baseline="0">
                <a:solidFill>
                  <a:srgbClr val="000066"/>
                </a:solidFill>
                <a:latin typeface="Arial" panose="020B0604020202020204" pitchFamily="34" charset="0"/>
              </a:rPr>
              <a:t>Un polymère est une </a:t>
            </a:r>
            <a:r>
              <a:rPr lang="fr-FR" altLang="en-US" sz="2000" b="1" baseline="0">
                <a:solidFill>
                  <a:srgbClr val="CC0000"/>
                </a:solidFill>
                <a:latin typeface="Arial" panose="020B0604020202020204" pitchFamily="34" charset="0"/>
              </a:rPr>
              <a:t>macromolécule </a:t>
            </a:r>
            <a:r>
              <a:rPr lang="fr-FR" altLang="en-US" sz="2000" baseline="0">
                <a:solidFill>
                  <a:srgbClr val="000066"/>
                </a:solidFill>
                <a:latin typeface="Arial" panose="020B0604020202020204" pitchFamily="34" charset="0"/>
              </a:rPr>
              <a:t>obtenue par la répétition d</a:t>
            </a:r>
            <a:r>
              <a:rPr lang="ja-JP" altLang="fr-FR" sz="2000" baseline="0">
                <a:solidFill>
                  <a:srgbClr val="000066"/>
                </a:solidFill>
                <a:latin typeface="Arial" panose="020B0604020202020204" pitchFamily="34" charset="0"/>
              </a:rPr>
              <a:t>’</a:t>
            </a:r>
            <a:r>
              <a:rPr lang="fr-FR" altLang="ja-JP" sz="2000" baseline="0">
                <a:solidFill>
                  <a:srgbClr val="000066"/>
                </a:solidFill>
                <a:latin typeface="Arial" panose="020B0604020202020204" pitchFamily="34" charset="0"/>
              </a:rPr>
              <a:t>un </a:t>
            </a:r>
            <a:r>
              <a:rPr lang="fr-FR" altLang="ja-JP" sz="2000" b="1" baseline="0">
                <a:solidFill>
                  <a:srgbClr val="CC0000"/>
                </a:solidFill>
                <a:latin typeface="Arial" panose="020B0604020202020204" pitchFamily="34" charset="0"/>
              </a:rPr>
              <a:t>bloc de base</a:t>
            </a:r>
            <a:r>
              <a:rPr lang="fr-FR" altLang="ja-JP" sz="2000" baseline="0">
                <a:solidFill>
                  <a:srgbClr val="000066"/>
                </a:solidFill>
                <a:latin typeface="Arial" panose="020B0604020202020204" pitchFamily="34" charset="0"/>
              </a:rPr>
              <a:t>.</a:t>
            </a:r>
            <a:endParaRPr lang="fr-CH" altLang="en-US" sz="2000" b="1" baseline="0">
              <a:solidFill>
                <a:srgbClr val="CC0000"/>
              </a:solidFill>
              <a:latin typeface="Arial" panose="020B0604020202020204" pitchFamily="34" charset="0"/>
            </a:endParaRPr>
          </a:p>
        </p:txBody>
      </p:sp>
      <p:sp>
        <p:nvSpPr>
          <p:cNvPr id="37891" name="Rectangle 4">
            <a:extLst>
              <a:ext uri="{FF2B5EF4-FFF2-40B4-BE49-F238E27FC236}">
                <a16:creationId xmlns:a16="http://schemas.microsoft.com/office/drawing/2014/main" id="{209BC21B-828D-4EB3-9517-8BC672DDA152}"/>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37892" name="Rectangle 6">
            <a:extLst>
              <a:ext uri="{FF2B5EF4-FFF2-40B4-BE49-F238E27FC236}">
                <a16:creationId xmlns:a16="http://schemas.microsoft.com/office/drawing/2014/main" id="{AC43EBE8-3F7C-4FF9-82AE-5ABD1B7504B8}"/>
              </a:ext>
            </a:extLst>
          </p:cNvPr>
          <p:cNvSpPr>
            <a:spLocks noChangeArrowheads="1"/>
          </p:cNvSpPr>
          <p:nvPr/>
        </p:nvSpPr>
        <p:spPr bwMode="auto">
          <a:xfrm>
            <a:off x="3729038" y="1484313"/>
            <a:ext cx="297656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600" b="1" baseline="0">
                <a:solidFill>
                  <a:srgbClr val="CC0000"/>
                </a:solidFill>
                <a:latin typeface="Arial" panose="020B0604020202020204" pitchFamily="34" charset="0"/>
              </a:rPr>
              <a:t>Polyéthylène (PE)</a:t>
            </a:r>
          </a:p>
        </p:txBody>
      </p:sp>
      <p:sp>
        <p:nvSpPr>
          <p:cNvPr id="37893" name="Rectangle 20">
            <a:extLst>
              <a:ext uri="{FF2B5EF4-FFF2-40B4-BE49-F238E27FC236}">
                <a16:creationId xmlns:a16="http://schemas.microsoft.com/office/drawing/2014/main" id="{90B9DE43-ACDA-4D36-8871-6852C76F4B1A}"/>
              </a:ext>
            </a:extLst>
          </p:cNvPr>
          <p:cNvSpPr>
            <a:spLocks noChangeArrowheads="1"/>
          </p:cNvSpPr>
          <p:nvPr/>
        </p:nvSpPr>
        <p:spPr bwMode="auto">
          <a:xfrm>
            <a:off x="128588" y="1581150"/>
            <a:ext cx="22939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baseline="-25000">
                <a:solidFill>
                  <a:schemeClr val="tx1"/>
                </a:solidFill>
                <a:latin typeface="Arial Unicode MS" panose="020B0604020202020204" pitchFamily="34" charset="-128"/>
                <a:ea typeface="ＭＳ Ｐゴシック" panose="020B0600070205080204" pitchFamily="34" charset="-128"/>
              </a:defRPr>
            </a:lvl1pPr>
            <a:lvl2pPr>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éthylène C</a:t>
            </a:r>
            <a:r>
              <a:rPr lang="fr-CH" altLang="en-US" sz="2000" b="1">
                <a:latin typeface="Arial" panose="020B0604020202020204" pitchFamily="34" charset="0"/>
              </a:rPr>
              <a:t>2</a:t>
            </a:r>
            <a:r>
              <a:rPr lang="fr-CH" altLang="en-US" sz="2000" b="1" baseline="0">
                <a:latin typeface="Arial" panose="020B0604020202020204" pitchFamily="34" charset="0"/>
              </a:rPr>
              <a:t>H</a:t>
            </a:r>
            <a:r>
              <a:rPr lang="fr-CH" altLang="en-US" sz="2000" b="1">
                <a:latin typeface="Arial" panose="020B0604020202020204" pitchFamily="34" charset="0"/>
              </a:rPr>
              <a:t>4</a:t>
            </a:r>
            <a:endParaRPr lang="fr-CH" altLang="en-US" sz="2000" baseline="30000">
              <a:latin typeface="Arial" panose="020B0604020202020204" pitchFamily="34" charset="0"/>
            </a:endParaRPr>
          </a:p>
        </p:txBody>
      </p:sp>
      <p:grpSp>
        <p:nvGrpSpPr>
          <p:cNvPr id="37894" name="Group 102">
            <a:extLst>
              <a:ext uri="{FF2B5EF4-FFF2-40B4-BE49-F238E27FC236}">
                <a16:creationId xmlns:a16="http://schemas.microsoft.com/office/drawing/2014/main" id="{B4BDA4D3-AF4E-443C-853C-5C585CF2EE4D}"/>
              </a:ext>
            </a:extLst>
          </p:cNvPr>
          <p:cNvGrpSpPr>
            <a:grpSpLocks/>
          </p:cNvGrpSpPr>
          <p:nvPr/>
        </p:nvGrpSpPr>
        <p:grpSpPr bwMode="auto">
          <a:xfrm>
            <a:off x="2865438" y="1989138"/>
            <a:ext cx="4645025" cy="1330325"/>
            <a:chOff x="1535" y="3170"/>
            <a:chExt cx="2926" cy="838"/>
          </a:xfrm>
        </p:grpSpPr>
        <p:grpSp>
          <p:nvGrpSpPr>
            <p:cNvPr id="37917" name="Group 37">
              <a:extLst>
                <a:ext uri="{FF2B5EF4-FFF2-40B4-BE49-F238E27FC236}">
                  <a16:creationId xmlns:a16="http://schemas.microsoft.com/office/drawing/2014/main" id="{DDB77C9A-B993-4F6D-9258-02088049170B}"/>
                </a:ext>
              </a:extLst>
            </p:cNvPr>
            <p:cNvGrpSpPr>
              <a:grpSpLocks/>
            </p:cNvGrpSpPr>
            <p:nvPr/>
          </p:nvGrpSpPr>
          <p:grpSpPr bwMode="auto">
            <a:xfrm>
              <a:off x="1920" y="3170"/>
              <a:ext cx="333" cy="838"/>
              <a:chOff x="1921" y="3217"/>
              <a:chExt cx="333" cy="838"/>
            </a:xfrm>
          </p:grpSpPr>
          <p:sp>
            <p:nvSpPr>
              <p:cNvPr id="37963" name="Rectangle 22">
                <a:extLst>
                  <a:ext uri="{FF2B5EF4-FFF2-40B4-BE49-F238E27FC236}">
                    <a16:creationId xmlns:a16="http://schemas.microsoft.com/office/drawing/2014/main" id="{762D85C1-30C6-4E8D-BB9C-40E53BB32CB3}"/>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64" name="Line 30">
                <a:extLst>
                  <a:ext uri="{FF2B5EF4-FFF2-40B4-BE49-F238E27FC236}">
                    <a16:creationId xmlns:a16="http://schemas.microsoft.com/office/drawing/2014/main" id="{D0D977DB-5F4F-472E-911F-43E124C304B9}"/>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65" name="Rectangle 32">
                <a:extLst>
                  <a:ext uri="{FF2B5EF4-FFF2-40B4-BE49-F238E27FC236}">
                    <a16:creationId xmlns:a16="http://schemas.microsoft.com/office/drawing/2014/main" id="{1479F893-74BD-45C2-87F1-AA08835417FC}"/>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66" name="Rectangle 33">
                <a:extLst>
                  <a:ext uri="{FF2B5EF4-FFF2-40B4-BE49-F238E27FC236}">
                    <a16:creationId xmlns:a16="http://schemas.microsoft.com/office/drawing/2014/main" id="{9E69A2E1-48E0-4035-9AF6-3ECEADDA247A}"/>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67" name="Line 35">
                <a:extLst>
                  <a:ext uri="{FF2B5EF4-FFF2-40B4-BE49-F238E27FC236}">
                    <a16:creationId xmlns:a16="http://schemas.microsoft.com/office/drawing/2014/main" id="{66F50E64-7123-45A4-8F1C-C6685CE8635F}"/>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68" name="Line 36">
                <a:extLst>
                  <a:ext uri="{FF2B5EF4-FFF2-40B4-BE49-F238E27FC236}">
                    <a16:creationId xmlns:a16="http://schemas.microsoft.com/office/drawing/2014/main" id="{543F0316-33E6-4C70-B26F-742F98CD557B}"/>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18" name="Group 38">
              <a:extLst>
                <a:ext uri="{FF2B5EF4-FFF2-40B4-BE49-F238E27FC236}">
                  <a16:creationId xmlns:a16="http://schemas.microsoft.com/office/drawing/2014/main" id="{0E5A459E-BFE1-4F4F-9B30-6C4D3A4CB19D}"/>
                </a:ext>
              </a:extLst>
            </p:cNvPr>
            <p:cNvGrpSpPr>
              <a:grpSpLocks/>
            </p:cNvGrpSpPr>
            <p:nvPr/>
          </p:nvGrpSpPr>
          <p:grpSpPr bwMode="auto">
            <a:xfrm>
              <a:off x="2246" y="3170"/>
              <a:ext cx="333" cy="838"/>
              <a:chOff x="1921" y="3217"/>
              <a:chExt cx="333" cy="838"/>
            </a:xfrm>
          </p:grpSpPr>
          <p:sp>
            <p:nvSpPr>
              <p:cNvPr id="37957" name="Rectangle 39">
                <a:extLst>
                  <a:ext uri="{FF2B5EF4-FFF2-40B4-BE49-F238E27FC236}">
                    <a16:creationId xmlns:a16="http://schemas.microsoft.com/office/drawing/2014/main" id="{73D66441-F7CA-4694-9B04-3A916A3F868F}"/>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58" name="Line 40">
                <a:extLst>
                  <a:ext uri="{FF2B5EF4-FFF2-40B4-BE49-F238E27FC236}">
                    <a16:creationId xmlns:a16="http://schemas.microsoft.com/office/drawing/2014/main" id="{9FA01C31-9262-4443-8346-E5E7A865E93E}"/>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59" name="Rectangle 41">
                <a:extLst>
                  <a:ext uri="{FF2B5EF4-FFF2-40B4-BE49-F238E27FC236}">
                    <a16:creationId xmlns:a16="http://schemas.microsoft.com/office/drawing/2014/main" id="{9FF92F58-5150-42C9-B42F-D35224756A4B}"/>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60" name="Rectangle 42">
                <a:extLst>
                  <a:ext uri="{FF2B5EF4-FFF2-40B4-BE49-F238E27FC236}">
                    <a16:creationId xmlns:a16="http://schemas.microsoft.com/office/drawing/2014/main" id="{3469987A-9773-43B3-9E92-927640785A72}"/>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61" name="Line 43">
                <a:extLst>
                  <a:ext uri="{FF2B5EF4-FFF2-40B4-BE49-F238E27FC236}">
                    <a16:creationId xmlns:a16="http://schemas.microsoft.com/office/drawing/2014/main" id="{E85CB3F9-3259-43C9-9B15-03FDBCA0850D}"/>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62" name="Line 44">
                <a:extLst>
                  <a:ext uri="{FF2B5EF4-FFF2-40B4-BE49-F238E27FC236}">
                    <a16:creationId xmlns:a16="http://schemas.microsoft.com/office/drawing/2014/main" id="{C22A69BC-023B-4103-A263-E79A32E71E2F}"/>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19" name="Group 45">
              <a:extLst>
                <a:ext uri="{FF2B5EF4-FFF2-40B4-BE49-F238E27FC236}">
                  <a16:creationId xmlns:a16="http://schemas.microsoft.com/office/drawing/2014/main" id="{22EBF540-3362-4201-8670-BE75C0B8984C}"/>
                </a:ext>
              </a:extLst>
            </p:cNvPr>
            <p:cNvGrpSpPr>
              <a:grpSpLocks/>
            </p:cNvGrpSpPr>
            <p:nvPr/>
          </p:nvGrpSpPr>
          <p:grpSpPr bwMode="auto">
            <a:xfrm>
              <a:off x="2571" y="3170"/>
              <a:ext cx="333" cy="838"/>
              <a:chOff x="1921" y="3217"/>
              <a:chExt cx="333" cy="838"/>
            </a:xfrm>
          </p:grpSpPr>
          <p:sp>
            <p:nvSpPr>
              <p:cNvPr id="37951" name="Rectangle 46">
                <a:extLst>
                  <a:ext uri="{FF2B5EF4-FFF2-40B4-BE49-F238E27FC236}">
                    <a16:creationId xmlns:a16="http://schemas.microsoft.com/office/drawing/2014/main" id="{DDBCDDAD-A39E-499B-BF4B-84DF6CC8634D}"/>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52" name="Line 47">
                <a:extLst>
                  <a:ext uri="{FF2B5EF4-FFF2-40B4-BE49-F238E27FC236}">
                    <a16:creationId xmlns:a16="http://schemas.microsoft.com/office/drawing/2014/main" id="{CF97C3FE-5A7B-4E77-8F7C-74FCBBADA10C}"/>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53" name="Rectangle 48">
                <a:extLst>
                  <a:ext uri="{FF2B5EF4-FFF2-40B4-BE49-F238E27FC236}">
                    <a16:creationId xmlns:a16="http://schemas.microsoft.com/office/drawing/2014/main" id="{2BBE05AC-2D91-4BAD-802A-F2FCC7109463}"/>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54" name="Rectangle 49">
                <a:extLst>
                  <a:ext uri="{FF2B5EF4-FFF2-40B4-BE49-F238E27FC236}">
                    <a16:creationId xmlns:a16="http://schemas.microsoft.com/office/drawing/2014/main" id="{1A1B7BA3-9ECB-483D-8E3E-3A53FA2B096E}"/>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55" name="Line 50">
                <a:extLst>
                  <a:ext uri="{FF2B5EF4-FFF2-40B4-BE49-F238E27FC236}">
                    <a16:creationId xmlns:a16="http://schemas.microsoft.com/office/drawing/2014/main" id="{8FB25C15-8EB7-4AC4-ABB5-71D0AB79C29B}"/>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56" name="Line 51">
                <a:extLst>
                  <a:ext uri="{FF2B5EF4-FFF2-40B4-BE49-F238E27FC236}">
                    <a16:creationId xmlns:a16="http://schemas.microsoft.com/office/drawing/2014/main" id="{FAB73467-D662-4EED-AA62-ABA9AF04F8D2}"/>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20" name="Group 52">
              <a:extLst>
                <a:ext uri="{FF2B5EF4-FFF2-40B4-BE49-F238E27FC236}">
                  <a16:creationId xmlns:a16="http://schemas.microsoft.com/office/drawing/2014/main" id="{9E4714E1-77F8-4748-ADB5-18ED163DBDAA}"/>
                </a:ext>
              </a:extLst>
            </p:cNvPr>
            <p:cNvGrpSpPr>
              <a:grpSpLocks/>
            </p:cNvGrpSpPr>
            <p:nvPr/>
          </p:nvGrpSpPr>
          <p:grpSpPr bwMode="auto">
            <a:xfrm>
              <a:off x="2897" y="3170"/>
              <a:ext cx="333" cy="838"/>
              <a:chOff x="1921" y="3217"/>
              <a:chExt cx="333" cy="838"/>
            </a:xfrm>
          </p:grpSpPr>
          <p:sp>
            <p:nvSpPr>
              <p:cNvPr id="37945" name="Rectangle 53">
                <a:extLst>
                  <a:ext uri="{FF2B5EF4-FFF2-40B4-BE49-F238E27FC236}">
                    <a16:creationId xmlns:a16="http://schemas.microsoft.com/office/drawing/2014/main" id="{8939DF15-496F-463F-AC0D-0088B7C31318}"/>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46" name="Line 54">
                <a:extLst>
                  <a:ext uri="{FF2B5EF4-FFF2-40B4-BE49-F238E27FC236}">
                    <a16:creationId xmlns:a16="http://schemas.microsoft.com/office/drawing/2014/main" id="{FC73388B-E518-49E4-81B5-2657BA1BBEFC}"/>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47" name="Rectangle 55">
                <a:extLst>
                  <a:ext uri="{FF2B5EF4-FFF2-40B4-BE49-F238E27FC236}">
                    <a16:creationId xmlns:a16="http://schemas.microsoft.com/office/drawing/2014/main" id="{AE5173E2-F539-4469-8B85-B0BEFEC1501B}"/>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48" name="Rectangle 56">
                <a:extLst>
                  <a:ext uri="{FF2B5EF4-FFF2-40B4-BE49-F238E27FC236}">
                    <a16:creationId xmlns:a16="http://schemas.microsoft.com/office/drawing/2014/main" id="{D1CC025F-4DC6-4508-B3CD-6A42B4FE9DF5}"/>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49" name="Line 57">
                <a:extLst>
                  <a:ext uri="{FF2B5EF4-FFF2-40B4-BE49-F238E27FC236}">
                    <a16:creationId xmlns:a16="http://schemas.microsoft.com/office/drawing/2014/main" id="{3E8A6F07-A39E-4744-9829-6E9845587A98}"/>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50" name="Line 58">
                <a:extLst>
                  <a:ext uri="{FF2B5EF4-FFF2-40B4-BE49-F238E27FC236}">
                    <a16:creationId xmlns:a16="http://schemas.microsoft.com/office/drawing/2014/main" id="{C9AF8D0A-7192-4B9D-BE95-33C2E707DFFD}"/>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21" name="Group 59">
              <a:extLst>
                <a:ext uri="{FF2B5EF4-FFF2-40B4-BE49-F238E27FC236}">
                  <a16:creationId xmlns:a16="http://schemas.microsoft.com/office/drawing/2014/main" id="{A2C9106F-993C-4CCC-A0A5-B896FD8215C5}"/>
                </a:ext>
              </a:extLst>
            </p:cNvPr>
            <p:cNvGrpSpPr>
              <a:grpSpLocks/>
            </p:cNvGrpSpPr>
            <p:nvPr/>
          </p:nvGrpSpPr>
          <p:grpSpPr bwMode="auto">
            <a:xfrm>
              <a:off x="3222" y="3170"/>
              <a:ext cx="333" cy="838"/>
              <a:chOff x="1921" y="3217"/>
              <a:chExt cx="333" cy="838"/>
            </a:xfrm>
          </p:grpSpPr>
          <p:sp>
            <p:nvSpPr>
              <p:cNvPr id="37939" name="Rectangle 60">
                <a:extLst>
                  <a:ext uri="{FF2B5EF4-FFF2-40B4-BE49-F238E27FC236}">
                    <a16:creationId xmlns:a16="http://schemas.microsoft.com/office/drawing/2014/main" id="{BD8D93E4-E5D5-4697-A3AD-552870E850FC}"/>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40" name="Line 61">
                <a:extLst>
                  <a:ext uri="{FF2B5EF4-FFF2-40B4-BE49-F238E27FC236}">
                    <a16:creationId xmlns:a16="http://schemas.microsoft.com/office/drawing/2014/main" id="{D3A7BBB8-A653-4B68-ADED-9BD76302BB41}"/>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41" name="Rectangle 62">
                <a:extLst>
                  <a:ext uri="{FF2B5EF4-FFF2-40B4-BE49-F238E27FC236}">
                    <a16:creationId xmlns:a16="http://schemas.microsoft.com/office/drawing/2014/main" id="{F43BE849-6B7E-4AD6-8B0C-0EBD66F51494}"/>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42" name="Rectangle 63">
                <a:extLst>
                  <a:ext uri="{FF2B5EF4-FFF2-40B4-BE49-F238E27FC236}">
                    <a16:creationId xmlns:a16="http://schemas.microsoft.com/office/drawing/2014/main" id="{55C4D636-0E3C-464A-B9CC-87FC7D5198C4}"/>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43" name="Line 64">
                <a:extLst>
                  <a:ext uri="{FF2B5EF4-FFF2-40B4-BE49-F238E27FC236}">
                    <a16:creationId xmlns:a16="http://schemas.microsoft.com/office/drawing/2014/main" id="{15466BE8-14F8-4A75-B834-865F9EAA8F5F}"/>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44" name="Line 65">
                <a:extLst>
                  <a:ext uri="{FF2B5EF4-FFF2-40B4-BE49-F238E27FC236}">
                    <a16:creationId xmlns:a16="http://schemas.microsoft.com/office/drawing/2014/main" id="{EFFECA37-3AAC-480E-9FF4-70F7DF903DBF}"/>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22" name="Group 66">
              <a:extLst>
                <a:ext uri="{FF2B5EF4-FFF2-40B4-BE49-F238E27FC236}">
                  <a16:creationId xmlns:a16="http://schemas.microsoft.com/office/drawing/2014/main" id="{07D0231B-7FC7-405E-B892-C80EFA58F0C0}"/>
                </a:ext>
              </a:extLst>
            </p:cNvPr>
            <p:cNvGrpSpPr>
              <a:grpSpLocks/>
            </p:cNvGrpSpPr>
            <p:nvPr/>
          </p:nvGrpSpPr>
          <p:grpSpPr bwMode="auto">
            <a:xfrm>
              <a:off x="3548" y="3170"/>
              <a:ext cx="333" cy="838"/>
              <a:chOff x="1921" y="3217"/>
              <a:chExt cx="333" cy="838"/>
            </a:xfrm>
          </p:grpSpPr>
          <p:sp>
            <p:nvSpPr>
              <p:cNvPr id="37933" name="Rectangle 67">
                <a:extLst>
                  <a:ext uri="{FF2B5EF4-FFF2-40B4-BE49-F238E27FC236}">
                    <a16:creationId xmlns:a16="http://schemas.microsoft.com/office/drawing/2014/main" id="{125E65AA-E25E-49AC-9FBF-DEAA4A584C90}"/>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34" name="Line 68">
                <a:extLst>
                  <a:ext uri="{FF2B5EF4-FFF2-40B4-BE49-F238E27FC236}">
                    <a16:creationId xmlns:a16="http://schemas.microsoft.com/office/drawing/2014/main" id="{87E64C59-33F0-4AAF-8E14-B672C56BFA6F}"/>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5" name="Rectangle 69">
                <a:extLst>
                  <a:ext uri="{FF2B5EF4-FFF2-40B4-BE49-F238E27FC236}">
                    <a16:creationId xmlns:a16="http://schemas.microsoft.com/office/drawing/2014/main" id="{768C8F5C-0029-4B59-8284-4B88DE7C1A64}"/>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36" name="Rectangle 70">
                <a:extLst>
                  <a:ext uri="{FF2B5EF4-FFF2-40B4-BE49-F238E27FC236}">
                    <a16:creationId xmlns:a16="http://schemas.microsoft.com/office/drawing/2014/main" id="{4C8FEEC1-6120-424B-9C4E-8149FFA3B7B4}"/>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37" name="Line 71">
                <a:extLst>
                  <a:ext uri="{FF2B5EF4-FFF2-40B4-BE49-F238E27FC236}">
                    <a16:creationId xmlns:a16="http://schemas.microsoft.com/office/drawing/2014/main" id="{361FD7E4-CDD3-4D66-A034-D4131277869C}"/>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8" name="Line 72">
                <a:extLst>
                  <a:ext uri="{FF2B5EF4-FFF2-40B4-BE49-F238E27FC236}">
                    <a16:creationId xmlns:a16="http://schemas.microsoft.com/office/drawing/2014/main" id="{B2715E47-59DA-4996-9E36-C07FF2CD97DB}"/>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23" name="Group 73">
              <a:extLst>
                <a:ext uri="{FF2B5EF4-FFF2-40B4-BE49-F238E27FC236}">
                  <a16:creationId xmlns:a16="http://schemas.microsoft.com/office/drawing/2014/main" id="{DC171093-E209-4511-AAD9-7B89115FF521}"/>
                </a:ext>
              </a:extLst>
            </p:cNvPr>
            <p:cNvGrpSpPr>
              <a:grpSpLocks/>
            </p:cNvGrpSpPr>
            <p:nvPr/>
          </p:nvGrpSpPr>
          <p:grpSpPr bwMode="auto">
            <a:xfrm>
              <a:off x="3873" y="3170"/>
              <a:ext cx="333" cy="838"/>
              <a:chOff x="1921" y="3217"/>
              <a:chExt cx="333" cy="838"/>
            </a:xfrm>
          </p:grpSpPr>
          <p:sp>
            <p:nvSpPr>
              <p:cNvPr id="37927" name="Rectangle 74">
                <a:extLst>
                  <a:ext uri="{FF2B5EF4-FFF2-40B4-BE49-F238E27FC236}">
                    <a16:creationId xmlns:a16="http://schemas.microsoft.com/office/drawing/2014/main" id="{1CAE8ED1-9A4B-4288-9EA9-AE3846A24F9B}"/>
                  </a:ext>
                </a:extLst>
              </p:cNvPr>
              <p:cNvSpPr>
                <a:spLocks noChangeArrowheads="1"/>
              </p:cNvSpPr>
              <p:nvPr/>
            </p:nvSpPr>
            <p:spPr bwMode="auto">
              <a:xfrm>
                <a:off x="1921" y="350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28" name="Line 75">
                <a:extLst>
                  <a:ext uri="{FF2B5EF4-FFF2-40B4-BE49-F238E27FC236}">
                    <a16:creationId xmlns:a16="http://schemas.microsoft.com/office/drawing/2014/main" id="{77F5025E-3A10-4657-A4EE-8E10A644847C}"/>
                  </a:ext>
                </a:extLst>
              </p:cNvPr>
              <p:cNvSpPr>
                <a:spLocks noChangeShapeType="1"/>
              </p:cNvSpPr>
              <p:nvPr/>
            </p:nvSpPr>
            <p:spPr bwMode="auto">
              <a:xfrm flipH="1">
                <a:off x="2037" y="3451"/>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9" name="Rectangle 76">
                <a:extLst>
                  <a:ext uri="{FF2B5EF4-FFF2-40B4-BE49-F238E27FC236}">
                    <a16:creationId xmlns:a16="http://schemas.microsoft.com/office/drawing/2014/main" id="{B6396732-7F4D-438A-B09E-B46748ED12B1}"/>
                  </a:ext>
                </a:extLst>
              </p:cNvPr>
              <p:cNvSpPr>
                <a:spLocks noChangeArrowheads="1"/>
              </p:cNvSpPr>
              <p:nvPr/>
            </p:nvSpPr>
            <p:spPr bwMode="auto">
              <a:xfrm>
                <a:off x="1921" y="378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30" name="Rectangle 77">
                <a:extLst>
                  <a:ext uri="{FF2B5EF4-FFF2-40B4-BE49-F238E27FC236}">
                    <a16:creationId xmlns:a16="http://schemas.microsoft.com/office/drawing/2014/main" id="{D8F9531C-2FF2-45EA-AE50-79599B5AFDF2}"/>
                  </a:ext>
                </a:extLst>
              </p:cNvPr>
              <p:cNvSpPr>
                <a:spLocks noChangeArrowheads="1"/>
              </p:cNvSpPr>
              <p:nvPr/>
            </p:nvSpPr>
            <p:spPr bwMode="auto">
              <a:xfrm>
                <a:off x="1921" y="3217"/>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31" name="Line 78">
                <a:extLst>
                  <a:ext uri="{FF2B5EF4-FFF2-40B4-BE49-F238E27FC236}">
                    <a16:creationId xmlns:a16="http://schemas.microsoft.com/office/drawing/2014/main" id="{AF300F0D-F8C1-475E-8AE8-6AFB5BC78718}"/>
                  </a:ext>
                </a:extLst>
              </p:cNvPr>
              <p:cNvSpPr>
                <a:spLocks noChangeShapeType="1"/>
              </p:cNvSpPr>
              <p:nvPr/>
            </p:nvSpPr>
            <p:spPr bwMode="auto">
              <a:xfrm flipH="1">
                <a:off x="2037" y="3736"/>
                <a:ext cx="0" cy="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2" name="Line 79">
                <a:extLst>
                  <a:ext uri="{FF2B5EF4-FFF2-40B4-BE49-F238E27FC236}">
                    <a16:creationId xmlns:a16="http://schemas.microsoft.com/office/drawing/2014/main" id="{183C5C43-0F8D-45A3-A3D0-72374947255F}"/>
                  </a:ext>
                </a:extLst>
              </p:cNvPr>
              <p:cNvSpPr>
                <a:spLocks noChangeShapeType="1"/>
              </p:cNvSpPr>
              <p:nvPr/>
            </p:nvSpPr>
            <p:spPr bwMode="auto">
              <a:xfrm rot="16200000" flipH="1">
                <a:off x="2189" y="3582"/>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924" name="Line 86">
              <a:extLst>
                <a:ext uri="{FF2B5EF4-FFF2-40B4-BE49-F238E27FC236}">
                  <a16:creationId xmlns:a16="http://schemas.microsoft.com/office/drawing/2014/main" id="{9DC7081B-BD4A-43D5-A731-3665D335C58E}"/>
                </a:ext>
              </a:extLst>
            </p:cNvPr>
            <p:cNvSpPr>
              <a:spLocks noChangeShapeType="1"/>
            </p:cNvSpPr>
            <p:nvPr/>
          </p:nvSpPr>
          <p:spPr bwMode="auto">
            <a:xfrm rot="16200000" flipH="1">
              <a:off x="1862" y="3535"/>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5" name="Rectangle 95">
              <a:extLst>
                <a:ext uri="{FF2B5EF4-FFF2-40B4-BE49-F238E27FC236}">
                  <a16:creationId xmlns:a16="http://schemas.microsoft.com/office/drawing/2014/main" id="{3AC6CC68-337F-470A-8DC1-A889FCD84208}"/>
                </a:ext>
              </a:extLst>
            </p:cNvPr>
            <p:cNvSpPr>
              <a:spLocks noChangeArrowheads="1"/>
            </p:cNvSpPr>
            <p:nvPr/>
          </p:nvSpPr>
          <p:spPr bwMode="auto">
            <a:xfrm>
              <a:off x="4185" y="3441"/>
              <a:ext cx="27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a:t>
              </a:r>
              <a:endParaRPr lang="fr-CH" altLang="en-US" sz="2000" baseline="30000">
                <a:latin typeface="Arial" panose="020B0604020202020204" pitchFamily="34" charset="0"/>
              </a:endParaRPr>
            </a:p>
          </p:txBody>
        </p:sp>
        <p:sp>
          <p:nvSpPr>
            <p:cNvPr id="37926" name="Rectangle 101">
              <a:extLst>
                <a:ext uri="{FF2B5EF4-FFF2-40B4-BE49-F238E27FC236}">
                  <a16:creationId xmlns:a16="http://schemas.microsoft.com/office/drawing/2014/main" id="{01E4F2EB-3319-47A7-A94D-4679748F49B8}"/>
                </a:ext>
              </a:extLst>
            </p:cNvPr>
            <p:cNvSpPr>
              <a:spLocks noChangeArrowheads="1"/>
            </p:cNvSpPr>
            <p:nvPr/>
          </p:nvSpPr>
          <p:spPr bwMode="auto">
            <a:xfrm>
              <a:off x="1535" y="3438"/>
              <a:ext cx="27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a:t>
              </a:r>
              <a:endParaRPr lang="fr-CH" altLang="en-US" sz="2000" baseline="30000">
                <a:latin typeface="Arial" panose="020B0604020202020204" pitchFamily="34" charset="0"/>
              </a:endParaRPr>
            </a:p>
          </p:txBody>
        </p:sp>
      </p:grpSp>
      <p:grpSp>
        <p:nvGrpSpPr>
          <p:cNvPr id="37895" name="Group 105">
            <a:extLst>
              <a:ext uri="{FF2B5EF4-FFF2-40B4-BE49-F238E27FC236}">
                <a16:creationId xmlns:a16="http://schemas.microsoft.com/office/drawing/2014/main" id="{A9B507DF-5942-4253-9C24-71A08830BE61}"/>
              </a:ext>
            </a:extLst>
          </p:cNvPr>
          <p:cNvGrpSpPr>
            <a:grpSpLocks/>
          </p:cNvGrpSpPr>
          <p:nvPr/>
        </p:nvGrpSpPr>
        <p:grpSpPr bwMode="auto">
          <a:xfrm>
            <a:off x="655638" y="2012950"/>
            <a:ext cx="1633537" cy="1236663"/>
            <a:chOff x="1130" y="1612"/>
            <a:chExt cx="1029" cy="779"/>
          </a:xfrm>
        </p:grpSpPr>
        <p:sp>
          <p:nvSpPr>
            <p:cNvPr id="37904" name="Rectangle 7">
              <a:extLst>
                <a:ext uri="{FF2B5EF4-FFF2-40B4-BE49-F238E27FC236}">
                  <a16:creationId xmlns:a16="http://schemas.microsoft.com/office/drawing/2014/main" id="{036CD78E-F79F-4646-9252-528C9421B27E}"/>
                </a:ext>
              </a:extLst>
            </p:cNvPr>
            <p:cNvSpPr>
              <a:spLocks noChangeArrowheads="1"/>
            </p:cNvSpPr>
            <p:nvPr/>
          </p:nvSpPr>
          <p:spPr bwMode="auto">
            <a:xfrm>
              <a:off x="1197" y="2053"/>
              <a:ext cx="4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FR" altLang="en-US" sz="2000" b="1" baseline="0">
                  <a:solidFill>
                    <a:schemeClr val="bg1"/>
                  </a:solidFill>
                  <a:latin typeface="Arial" panose="020B0604020202020204" pitchFamily="34" charset="0"/>
                </a:rPr>
                <a:t>16%</a:t>
              </a:r>
              <a:endParaRPr lang="fr-FR" altLang="en-US" sz="2000" b="1">
                <a:solidFill>
                  <a:schemeClr val="bg1"/>
                </a:solidFill>
                <a:latin typeface="Arial" panose="020B0604020202020204" pitchFamily="34" charset="0"/>
              </a:endParaRPr>
            </a:p>
          </p:txBody>
        </p:sp>
        <p:sp>
          <p:nvSpPr>
            <p:cNvPr id="37905" name="Rectangle 8">
              <a:extLst>
                <a:ext uri="{FF2B5EF4-FFF2-40B4-BE49-F238E27FC236}">
                  <a16:creationId xmlns:a16="http://schemas.microsoft.com/office/drawing/2014/main" id="{F6A284F0-1E0C-4529-AEA3-13CC1C497CFF}"/>
                </a:ext>
              </a:extLst>
            </p:cNvPr>
            <p:cNvSpPr>
              <a:spLocks noChangeArrowheads="1"/>
            </p:cNvSpPr>
            <p:nvPr/>
          </p:nvSpPr>
          <p:spPr bwMode="auto">
            <a:xfrm>
              <a:off x="1334" y="1869"/>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06" name="Rectangle 9">
              <a:extLst>
                <a:ext uri="{FF2B5EF4-FFF2-40B4-BE49-F238E27FC236}">
                  <a16:creationId xmlns:a16="http://schemas.microsoft.com/office/drawing/2014/main" id="{AFC83308-225E-45B0-9108-7470ABA8BC84}"/>
                </a:ext>
              </a:extLst>
            </p:cNvPr>
            <p:cNvSpPr>
              <a:spLocks noChangeArrowheads="1"/>
            </p:cNvSpPr>
            <p:nvPr/>
          </p:nvSpPr>
          <p:spPr bwMode="auto">
            <a:xfrm>
              <a:off x="1927" y="212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07" name="Rectangle 10">
              <a:extLst>
                <a:ext uri="{FF2B5EF4-FFF2-40B4-BE49-F238E27FC236}">
                  <a16:creationId xmlns:a16="http://schemas.microsoft.com/office/drawing/2014/main" id="{B5E8CEFA-C001-4D72-B638-E2347871B797}"/>
                </a:ext>
              </a:extLst>
            </p:cNvPr>
            <p:cNvSpPr>
              <a:spLocks noChangeArrowheads="1"/>
            </p:cNvSpPr>
            <p:nvPr/>
          </p:nvSpPr>
          <p:spPr bwMode="auto">
            <a:xfrm>
              <a:off x="1927" y="161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08" name="Line 11">
              <a:extLst>
                <a:ext uri="{FF2B5EF4-FFF2-40B4-BE49-F238E27FC236}">
                  <a16:creationId xmlns:a16="http://schemas.microsoft.com/office/drawing/2014/main" id="{36609198-7B7A-41F7-855D-9A33038B5BF2}"/>
                </a:ext>
              </a:extLst>
            </p:cNvPr>
            <p:cNvSpPr>
              <a:spLocks noChangeShapeType="1"/>
            </p:cNvSpPr>
            <p:nvPr/>
          </p:nvSpPr>
          <p:spPr bwMode="auto">
            <a:xfrm rot="5400000">
              <a:off x="1630" y="1913"/>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9" name="Line 12">
              <a:extLst>
                <a:ext uri="{FF2B5EF4-FFF2-40B4-BE49-F238E27FC236}">
                  <a16:creationId xmlns:a16="http://schemas.microsoft.com/office/drawing/2014/main" id="{45B02DD7-2776-4656-BA15-B6E00658FE4D}"/>
                </a:ext>
              </a:extLst>
            </p:cNvPr>
            <p:cNvSpPr>
              <a:spLocks noChangeShapeType="1"/>
            </p:cNvSpPr>
            <p:nvPr/>
          </p:nvSpPr>
          <p:spPr bwMode="auto">
            <a:xfrm rot="5400000">
              <a:off x="1628" y="1969"/>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0" name="Line 13">
              <a:extLst>
                <a:ext uri="{FF2B5EF4-FFF2-40B4-BE49-F238E27FC236}">
                  <a16:creationId xmlns:a16="http://schemas.microsoft.com/office/drawing/2014/main" id="{A619901E-6C19-4B7A-A6C3-0CC8A1F5EE22}"/>
                </a:ext>
              </a:extLst>
            </p:cNvPr>
            <p:cNvSpPr>
              <a:spLocks noChangeShapeType="1"/>
            </p:cNvSpPr>
            <p:nvPr/>
          </p:nvSpPr>
          <p:spPr bwMode="auto">
            <a:xfrm rot="1800000">
              <a:off x="1912" y="1805"/>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1" name="Line 14">
              <a:extLst>
                <a:ext uri="{FF2B5EF4-FFF2-40B4-BE49-F238E27FC236}">
                  <a16:creationId xmlns:a16="http://schemas.microsoft.com/office/drawing/2014/main" id="{E69A7689-0BFF-42EA-80FD-55B398815F00}"/>
                </a:ext>
              </a:extLst>
            </p:cNvPr>
            <p:cNvSpPr>
              <a:spLocks noChangeShapeType="1"/>
            </p:cNvSpPr>
            <p:nvPr/>
          </p:nvSpPr>
          <p:spPr bwMode="auto">
            <a:xfrm rot="19800000" flipV="1">
              <a:off x="1904" y="2070"/>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2" name="Rectangle 15">
              <a:extLst>
                <a:ext uri="{FF2B5EF4-FFF2-40B4-BE49-F238E27FC236}">
                  <a16:creationId xmlns:a16="http://schemas.microsoft.com/office/drawing/2014/main" id="{E1C2E7E7-976E-4320-BF5E-B7289E2B745C}"/>
                </a:ext>
              </a:extLst>
            </p:cNvPr>
            <p:cNvSpPr>
              <a:spLocks noChangeArrowheads="1"/>
            </p:cNvSpPr>
            <p:nvPr/>
          </p:nvSpPr>
          <p:spPr bwMode="auto">
            <a:xfrm>
              <a:off x="1688" y="1865"/>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C</a:t>
              </a:r>
              <a:endParaRPr lang="fr-CH" altLang="en-US" sz="2000" baseline="30000">
                <a:latin typeface="Arial" panose="020B0604020202020204" pitchFamily="34" charset="0"/>
              </a:endParaRPr>
            </a:p>
          </p:txBody>
        </p:sp>
        <p:sp>
          <p:nvSpPr>
            <p:cNvPr id="37913" name="Line 16">
              <a:extLst>
                <a:ext uri="{FF2B5EF4-FFF2-40B4-BE49-F238E27FC236}">
                  <a16:creationId xmlns:a16="http://schemas.microsoft.com/office/drawing/2014/main" id="{0004B6F9-CD86-4F14-A1BF-CF9A9DE60528}"/>
                </a:ext>
              </a:extLst>
            </p:cNvPr>
            <p:cNvSpPr>
              <a:spLocks noChangeShapeType="1"/>
            </p:cNvSpPr>
            <p:nvPr/>
          </p:nvSpPr>
          <p:spPr bwMode="auto">
            <a:xfrm rot="19800000" flipH="1">
              <a:off x="1363" y="1805"/>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4" name="Line 17">
              <a:extLst>
                <a:ext uri="{FF2B5EF4-FFF2-40B4-BE49-F238E27FC236}">
                  <a16:creationId xmlns:a16="http://schemas.microsoft.com/office/drawing/2014/main" id="{B8526567-8A79-498D-BFEE-6E26AE7AC02A}"/>
                </a:ext>
              </a:extLst>
            </p:cNvPr>
            <p:cNvSpPr>
              <a:spLocks noChangeShapeType="1"/>
            </p:cNvSpPr>
            <p:nvPr/>
          </p:nvSpPr>
          <p:spPr bwMode="auto">
            <a:xfrm rot="1800000" flipH="1" flipV="1">
              <a:off x="1347" y="2070"/>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5" name="Rectangle 103">
              <a:extLst>
                <a:ext uri="{FF2B5EF4-FFF2-40B4-BE49-F238E27FC236}">
                  <a16:creationId xmlns:a16="http://schemas.microsoft.com/office/drawing/2014/main" id="{F6A7868E-85CB-4F71-BAC0-BE34502944CD}"/>
                </a:ext>
              </a:extLst>
            </p:cNvPr>
            <p:cNvSpPr>
              <a:spLocks noChangeArrowheads="1"/>
            </p:cNvSpPr>
            <p:nvPr/>
          </p:nvSpPr>
          <p:spPr bwMode="auto">
            <a:xfrm>
              <a:off x="1130" y="2122"/>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sp>
          <p:nvSpPr>
            <p:cNvPr id="37916" name="Rectangle 104">
              <a:extLst>
                <a:ext uri="{FF2B5EF4-FFF2-40B4-BE49-F238E27FC236}">
                  <a16:creationId xmlns:a16="http://schemas.microsoft.com/office/drawing/2014/main" id="{FDED127F-629E-420C-AB70-8B18E4B93873}"/>
                </a:ext>
              </a:extLst>
            </p:cNvPr>
            <p:cNvSpPr>
              <a:spLocks noChangeArrowheads="1"/>
            </p:cNvSpPr>
            <p:nvPr/>
          </p:nvSpPr>
          <p:spPr bwMode="auto">
            <a:xfrm>
              <a:off x="1130" y="1616"/>
              <a:ext cx="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2000" b="1" baseline="0">
                  <a:latin typeface="Arial" panose="020B0604020202020204" pitchFamily="34" charset="0"/>
                </a:rPr>
                <a:t>H</a:t>
              </a:r>
              <a:endParaRPr lang="fr-CH" altLang="en-US" sz="2000" baseline="30000">
                <a:latin typeface="Arial" panose="020B0604020202020204" pitchFamily="34" charset="0"/>
              </a:endParaRPr>
            </a:p>
          </p:txBody>
        </p:sp>
      </p:grpSp>
      <p:sp>
        <p:nvSpPr>
          <p:cNvPr id="37896" name="Rectangle 106">
            <a:extLst>
              <a:ext uri="{FF2B5EF4-FFF2-40B4-BE49-F238E27FC236}">
                <a16:creationId xmlns:a16="http://schemas.microsoft.com/office/drawing/2014/main" id="{C3E0A794-71C9-40E1-8850-38E44AFACABA}"/>
              </a:ext>
            </a:extLst>
          </p:cNvPr>
          <p:cNvSpPr>
            <a:spLocks noChangeArrowheads="1"/>
          </p:cNvSpPr>
          <p:nvPr/>
        </p:nvSpPr>
        <p:spPr bwMode="auto">
          <a:xfrm>
            <a:off x="488950" y="3357563"/>
            <a:ext cx="9001125" cy="996950"/>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1800" baseline="0">
                <a:solidFill>
                  <a:srgbClr val="000066"/>
                </a:solidFill>
                <a:latin typeface="Arial" panose="020B0604020202020204" pitchFamily="34" charset="0"/>
              </a:rPr>
              <a:t>La </a:t>
            </a:r>
            <a:r>
              <a:rPr lang="fr-FR" altLang="en-US" sz="1800" b="1" baseline="0">
                <a:solidFill>
                  <a:srgbClr val="CC0000"/>
                </a:solidFill>
                <a:latin typeface="Arial" panose="020B0604020202020204" pitchFamily="34" charset="0"/>
              </a:rPr>
              <a:t>polymérisation </a:t>
            </a:r>
            <a:r>
              <a:rPr lang="fr-FR" altLang="en-US" sz="1800" baseline="0">
                <a:solidFill>
                  <a:srgbClr val="000066"/>
                </a:solidFill>
                <a:latin typeface="Arial" panose="020B0604020202020204" pitchFamily="34" charset="0"/>
              </a:rPr>
              <a:t>est l</a:t>
            </a:r>
            <a:r>
              <a:rPr lang="ja-JP" altLang="fr-FR" sz="1800" baseline="0">
                <a:solidFill>
                  <a:srgbClr val="000066"/>
                </a:solidFill>
                <a:latin typeface="Arial" panose="020B0604020202020204" pitchFamily="34" charset="0"/>
              </a:rPr>
              <a:t>’</a:t>
            </a:r>
            <a:r>
              <a:rPr lang="fr-FR" altLang="ja-JP" sz="1800" baseline="0">
                <a:solidFill>
                  <a:srgbClr val="000066"/>
                </a:solidFill>
                <a:latin typeface="Arial" panose="020B0604020202020204" pitchFamily="34" charset="0"/>
              </a:rPr>
              <a:t>opération permettant de passer dans ce cas d</a:t>
            </a:r>
            <a:r>
              <a:rPr lang="ja-JP" altLang="fr-FR" sz="1800" baseline="0">
                <a:solidFill>
                  <a:srgbClr val="000066"/>
                </a:solidFill>
                <a:latin typeface="Arial" panose="020B0604020202020204" pitchFamily="34" charset="0"/>
              </a:rPr>
              <a:t>’</a:t>
            </a:r>
            <a:r>
              <a:rPr lang="fr-FR" altLang="ja-JP" sz="1800" baseline="0">
                <a:solidFill>
                  <a:srgbClr val="000066"/>
                </a:solidFill>
                <a:latin typeface="Arial" panose="020B0604020202020204" pitchFamily="34" charset="0"/>
              </a:rPr>
              <a:t>une molécule avec double liaison C-C à une longue macromolécule avec des liaisons C-C simples. La </a:t>
            </a:r>
            <a:r>
              <a:rPr lang="fr-FR" altLang="ja-JP" sz="1800" b="1" baseline="0">
                <a:solidFill>
                  <a:srgbClr val="CC0000"/>
                </a:solidFill>
                <a:latin typeface="Arial" panose="020B0604020202020204" pitchFamily="34" charset="0"/>
              </a:rPr>
              <a:t>masse molaire</a:t>
            </a:r>
            <a:r>
              <a:rPr lang="fr-FR" altLang="ja-JP" sz="1800" baseline="0">
                <a:solidFill>
                  <a:srgbClr val="000066"/>
                </a:solidFill>
                <a:latin typeface="Arial" panose="020B0604020202020204" pitchFamily="34" charset="0"/>
              </a:rPr>
              <a:t> typique de ce polymère est </a:t>
            </a:r>
            <a:r>
              <a:rPr lang="fr-FR" altLang="ja-JP" sz="1800" b="1" baseline="0">
                <a:solidFill>
                  <a:srgbClr val="CC0000"/>
                </a:solidFill>
                <a:latin typeface="Arial" panose="020B0604020202020204" pitchFamily="34" charset="0"/>
              </a:rPr>
              <a:t>10</a:t>
            </a:r>
            <a:r>
              <a:rPr lang="fr-FR" altLang="ja-JP" sz="1800" b="1" baseline="30000">
                <a:solidFill>
                  <a:srgbClr val="CC0000"/>
                </a:solidFill>
                <a:latin typeface="Arial" panose="020B0604020202020204" pitchFamily="34" charset="0"/>
              </a:rPr>
              <a:t>5 </a:t>
            </a:r>
            <a:r>
              <a:rPr lang="fr-FR" altLang="ja-JP" sz="1800" b="1" baseline="0">
                <a:solidFill>
                  <a:srgbClr val="CC0000"/>
                </a:solidFill>
                <a:latin typeface="Arial" panose="020B0604020202020204" pitchFamily="34" charset="0"/>
              </a:rPr>
              <a:t>– 10</a:t>
            </a:r>
            <a:r>
              <a:rPr lang="fr-FR" altLang="ja-JP" sz="1800" b="1" baseline="30000">
                <a:solidFill>
                  <a:srgbClr val="CC0000"/>
                </a:solidFill>
                <a:latin typeface="Arial" panose="020B0604020202020204" pitchFamily="34" charset="0"/>
              </a:rPr>
              <a:t>6</a:t>
            </a:r>
            <a:r>
              <a:rPr lang="fr-FR" altLang="ja-JP" sz="1800" baseline="0">
                <a:solidFill>
                  <a:srgbClr val="000066"/>
                </a:solidFill>
                <a:latin typeface="Arial" panose="020B0604020202020204" pitchFamily="34" charset="0"/>
              </a:rPr>
              <a:t> </a:t>
            </a:r>
            <a:r>
              <a:rPr lang="fr-FR" altLang="ja-JP" sz="1800" b="1" baseline="0">
                <a:solidFill>
                  <a:srgbClr val="C00000"/>
                </a:solidFill>
                <a:latin typeface="Arial" panose="020B0604020202020204" pitchFamily="34" charset="0"/>
              </a:rPr>
              <a:t>g/mole</a:t>
            </a:r>
            <a:endParaRPr lang="fr-CH" altLang="en-US" sz="1800" b="1" baseline="0">
              <a:solidFill>
                <a:srgbClr val="C00000"/>
              </a:solidFill>
              <a:latin typeface="Arial" panose="020B0604020202020204" pitchFamily="34" charset="0"/>
            </a:endParaRPr>
          </a:p>
        </p:txBody>
      </p:sp>
      <p:sp>
        <p:nvSpPr>
          <p:cNvPr id="80" name="TextBox 79">
            <a:extLst>
              <a:ext uri="{FF2B5EF4-FFF2-40B4-BE49-F238E27FC236}">
                <a16:creationId xmlns:a16="http://schemas.microsoft.com/office/drawing/2014/main" id="{84DA67C7-15DA-9A43-A603-03ADC13179DB}"/>
              </a:ext>
            </a:extLst>
          </p:cNvPr>
          <p:cNvSpPr txBox="1"/>
          <p:nvPr/>
        </p:nvSpPr>
        <p:spPr>
          <a:xfrm>
            <a:off x="14288" y="6451600"/>
            <a:ext cx="414337" cy="338138"/>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27</a:t>
            </a:r>
          </a:p>
        </p:txBody>
      </p:sp>
      <p:pic>
        <p:nvPicPr>
          <p:cNvPr id="37898" name="Picture 10">
            <a:extLst>
              <a:ext uri="{FF2B5EF4-FFF2-40B4-BE49-F238E27FC236}">
                <a16:creationId xmlns:a16="http://schemas.microsoft.com/office/drawing/2014/main" id="{03D243B2-7F2C-42FD-8B1A-47AF86BD2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4849813"/>
            <a:ext cx="19081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9" name="Object 112">
            <a:extLst>
              <a:ext uri="{FF2B5EF4-FFF2-40B4-BE49-F238E27FC236}">
                <a16:creationId xmlns:a16="http://schemas.microsoft.com/office/drawing/2014/main" id="{F2FB06CC-F63E-46BB-893B-B15261137E75}"/>
              </a:ext>
            </a:extLst>
          </p:cNvPr>
          <p:cNvGraphicFramePr>
            <a:graphicFrameLocks noChangeAspect="1"/>
          </p:cNvGraphicFramePr>
          <p:nvPr/>
        </p:nvGraphicFramePr>
        <p:xfrm>
          <a:off x="7602538" y="1493838"/>
          <a:ext cx="2032000" cy="1592262"/>
        </p:xfrm>
        <a:graphic>
          <a:graphicData uri="http://schemas.openxmlformats.org/presentationml/2006/ole">
            <mc:AlternateContent xmlns:mc="http://schemas.openxmlformats.org/markup-compatibility/2006">
              <mc:Choice xmlns:v="urn:schemas-microsoft-com:vml" Requires="v">
                <p:oleObj name="Image" r:id="rId5" imgW="0" imgH="0" progId="Photoshop.Image.10">
                  <p:embed/>
                </p:oleObj>
              </mc:Choice>
              <mc:Fallback>
                <p:oleObj name="Image" r:id="rId5" imgW="0" imgH="0" progId="Photoshop.Image.10">
                  <p:embed/>
                  <p:pic>
                    <p:nvPicPr>
                      <p:cNvPr id="37899" name="Object 112">
                        <a:extLst>
                          <a:ext uri="{FF2B5EF4-FFF2-40B4-BE49-F238E27FC236}">
                            <a16:creationId xmlns:a16="http://schemas.microsoft.com/office/drawing/2014/main" id="{F2FB06CC-F63E-46BB-893B-B15261137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538" y="1493838"/>
                        <a:ext cx="2032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00" name="Rectangle 106">
            <a:extLst>
              <a:ext uri="{FF2B5EF4-FFF2-40B4-BE49-F238E27FC236}">
                <a16:creationId xmlns:a16="http://schemas.microsoft.com/office/drawing/2014/main" id="{073D80F2-514F-460D-B060-7B064525584D}"/>
              </a:ext>
            </a:extLst>
          </p:cNvPr>
          <p:cNvSpPr>
            <a:spLocks noChangeArrowheads="1"/>
          </p:cNvSpPr>
          <p:nvPr/>
        </p:nvSpPr>
        <p:spPr bwMode="auto">
          <a:xfrm>
            <a:off x="2619375" y="5308600"/>
            <a:ext cx="1973263" cy="1073150"/>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1600" baseline="0">
                <a:solidFill>
                  <a:srgbClr val="000066"/>
                </a:solidFill>
                <a:latin typeface="Arial" panose="020B0604020202020204" pitchFamily="34" charset="0"/>
              </a:rPr>
              <a:t>Motif: quelques atomes</a:t>
            </a:r>
            <a:endParaRPr lang="fr-CH" altLang="en-US" sz="1600" b="1" baseline="0">
              <a:solidFill>
                <a:srgbClr val="C00000"/>
              </a:solidFill>
              <a:latin typeface="Arial" panose="020B0604020202020204" pitchFamily="34" charset="0"/>
            </a:endParaRPr>
          </a:p>
          <a:p>
            <a:pPr>
              <a:lnSpc>
                <a:spcPct val="110000"/>
              </a:lnSpc>
              <a:spcBef>
                <a:spcPct val="50000"/>
              </a:spcBef>
              <a:buFont typeface="Wingdings" panose="05000000000000000000" pitchFamily="2" charset="2"/>
              <a:buNone/>
            </a:pPr>
            <a:endParaRPr lang="fr-CH" altLang="en-US" sz="1800" b="1" baseline="0">
              <a:solidFill>
                <a:srgbClr val="C00000"/>
              </a:solidFill>
              <a:latin typeface="Arial" panose="020B0604020202020204" pitchFamily="34" charset="0"/>
            </a:endParaRPr>
          </a:p>
        </p:txBody>
      </p:sp>
      <p:sp>
        <p:nvSpPr>
          <p:cNvPr id="37901" name="Rectangle 106">
            <a:extLst>
              <a:ext uri="{FF2B5EF4-FFF2-40B4-BE49-F238E27FC236}">
                <a16:creationId xmlns:a16="http://schemas.microsoft.com/office/drawing/2014/main" id="{9AA2AC3F-C3AA-459F-A00B-873DA688D0B4}"/>
              </a:ext>
            </a:extLst>
          </p:cNvPr>
          <p:cNvSpPr>
            <a:spLocks noChangeArrowheads="1"/>
          </p:cNvSpPr>
          <p:nvPr/>
        </p:nvSpPr>
        <p:spPr bwMode="auto">
          <a:xfrm>
            <a:off x="1108075" y="4457700"/>
            <a:ext cx="2790825" cy="392113"/>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1800" i="1" baseline="0">
                <a:solidFill>
                  <a:srgbClr val="000066"/>
                </a:solidFill>
                <a:latin typeface="Arial" panose="020B0604020202020204" pitchFamily="34" charset="0"/>
              </a:rPr>
              <a:t>Métaux et céram</a:t>
            </a:r>
            <a:r>
              <a:rPr lang="fr-FR" altLang="en-US" sz="1800" baseline="0">
                <a:solidFill>
                  <a:srgbClr val="000066"/>
                </a:solidFill>
                <a:latin typeface="Arial" panose="020B0604020202020204" pitchFamily="34" charset="0"/>
              </a:rPr>
              <a:t>iques</a:t>
            </a:r>
            <a:endParaRPr lang="fr-CH" altLang="en-US" sz="1800" b="1" baseline="0">
              <a:solidFill>
                <a:srgbClr val="C00000"/>
              </a:solidFill>
              <a:latin typeface="Arial" panose="020B0604020202020204" pitchFamily="34" charset="0"/>
            </a:endParaRPr>
          </a:p>
        </p:txBody>
      </p:sp>
      <p:sp>
        <p:nvSpPr>
          <p:cNvPr id="37902" name="Rectangle 106">
            <a:extLst>
              <a:ext uri="{FF2B5EF4-FFF2-40B4-BE49-F238E27FC236}">
                <a16:creationId xmlns:a16="http://schemas.microsoft.com/office/drawing/2014/main" id="{252BA237-244A-4AF6-A41D-A1169029DFE5}"/>
              </a:ext>
            </a:extLst>
          </p:cNvPr>
          <p:cNvSpPr>
            <a:spLocks noChangeArrowheads="1"/>
          </p:cNvSpPr>
          <p:nvPr/>
        </p:nvSpPr>
        <p:spPr bwMode="auto">
          <a:xfrm>
            <a:off x="5600700" y="4457700"/>
            <a:ext cx="2792413" cy="392113"/>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1800" i="1" baseline="0">
                <a:solidFill>
                  <a:srgbClr val="000066"/>
                </a:solidFill>
                <a:latin typeface="Arial" panose="020B0604020202020204" pitchFamily="34" charset="0"/>
              </a:rPr>
              <a:t>Polymères</a:t>
            </a:r>
            <a:endParaRPr lang="fr-CH" altLang="en-US" sz="1800" b="1" baseline="0">
              <a:solidFill>
                <a:srgbClr val="C00000"/>
              </a:solidFill>
              <a:latin typeface="Arial" panose="020B0604020202020204" pitchFamily="34" charset="0"/>
            </a:endParaRPr>
          </a:p>
        </p:txBody>
      </p:sp>
      <p:sp>
        <p:nvSpPr>
          <p:cNvPr id="37903" name="Rectangle 106">
            <a:extLst>
              <a:ext uri="{FF2B5EF4-FFF2-40B4-BE49-F238E27FC236}">
                <a16:creationId xmlns:a16="http://schemas.microsoft.com/office/drawing/2014/main" id="{7BE6E703-B0A4-490A-A49F-DCE8B25D954C}"/>
              </a:ext>
            </a:extLst>
          </p:cNvPr>
          <p:cNvSpPr>
            <a:spLocks noChangeArrowheads="1"/>
          </p:cNvSpPr>
          <p:nvPr/>
        </p:nvSpPr>
        <p:spPr bwMode="auto">
          <a:xfrm>
            <a:off x="6392863" y="4797425"/>
            <a:ext cx="361156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1600" baseline="0" dirty="0">
                <a:solidFill>
                  <a:srgbClr val="000066"/>
                </a:solidFill>
                <a:latin typeface="Arial" panose="020B0604020202020204" pitchFamily="34" charset="0"/>
              </a:rPr>
              <a:t>Motifs:</a:t>
            </a:r>
          </a:p>
          <a:p>
            <a:pPr>
              <a:lnSpc>
                <a:spcPct val="110000"/>
              </a:lnSpc>
              <a:spcBef>
                <a:spcPct val="50000"/>
              </a:spcBef>
              <a:buFontTx/>
              <a:buChar char="-"/>
            </a:pPr>
            <a:r>
              <a:rPr lang="fr-FR" altLang="en-US" sz="1600" baseline="0" dirty="0">
                <a:solidFill>
                  <a:srgbClr val="000066"/>
                </a:solidFill>
                <a:latin typeface="Arial" panose="020B0604020202020204" pitchFamily="34" charset="0"/>
              </a:rPr>
              <a:t>quelques atomes dans le motif de base pour former une chaine</a:t>
            </a:r>
          </a:p>
          <a:p>
            <a:pPr>
              <a:lnSpc>
                <a:spcPct val="110000"/>
              </a:lnSpc>
              <a:spcBef>
                <a:spcPct val="50000"/>
              </a:spcBef>
              <a:buFontTx/>
              <a:buChar char="-"/>
            </a:pPr>
            <a:r>
              <a:rPr lang="fr-FR" altLang="en-US" sz="1600" baseline="0" dirty="0">
                <a:solidFill>
                  <a:srgbClr val="000066"/>
                </a:solidFill>
                <a:latin typeface="Arial" panose="020B0604020202020204" pitchFamily="34" charset="0"/>
              </a:rPr>
              <a:t>Plusieurs milliers d’atomes par chaines qui s’organisent pour former le matériau !!</a:t>
            </a:r>
          </a:p>
          <a:p>
            <a:pPr>
              <a:lnSpc>
                <a:spcPct val="110000"/>
              </a:lnSpc>
              <a:spcBef>
                <a:spcPct val="50000"/>
              </a:spcBef>
              <a:buFontTx/>
              <a:buChar char="-"/>
            </a:pPr>
            <a:endParaRPr lang="fr-CH" altLang="en-US" sz="1800" b="1" baseline="0" dirty="0">
              <a:solidFill>
                <a:srgbClr val="C00000"/>
              </a:solidFill>
              <a:latin typeface="Arial" panose="020B0604020202020204" pitchFamily="34" charset="0"/>
            </a:endParaRPr>
          </a:p>
          <a:p>
            <a:pPr>
              <a:lnSpc>
                <a:spcPct val="110000"/>
              </a:lnSpc>
              <a:spcBef>
                <a:spcPct val="50000"/>
              </a:spcBef>
              <a:buFont typeface="Wingdings" panose="05000000000000000000" pitchFamily="2" charset="2"/>
              <a:buNone/>
            </a:pPr>
            <a:endParaRPr lang="fr-CH" altLang="en-US" sz="1800" b="1" baseline="0" dirty="0">
              <a:solidFill>
                <a:srgbClr val="C00000"/>
              </a:solidFill>
              <a:latin typeface="Arial" panose="020B0604020202020204" pitchFamily="34" charset="0"/>
            </a:endParaRPr>
          </a:p>
        </p:txBody>
      </p:sp>
      <p:sp>
        <p:nvSpPr>
          <p:cNvPr id="3" name="Rectangle 24">
            <a:extLst>
              <a:ext uri="{FF2B5EF4-FFF2-40B4-BE49-F238E27FC236}">
                <a16:creationId xmlns:a16="http://schemas.microsoft.com/office/drawing/2014/main" id="{464552EA-7145-D2E5-C7F6-9A87EF3AF52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CDBCDA4D-2424-DB12-8634-3FFA1BB909A4}"/>
                  </a:ext>
                </a:extLst>
              </p14:cNvPr>
              <p14:cNvContentPartPr/>
              <p14:nvPr/>
            </p14:nvContentPartPr>
            <p14:xfrm>
              <a:off x="369000" y="1465560"/>
              <a:ext cx="3001680" cy="1848600"/>
            </p14:xfrm>
          </p:contentPart>
        </mc:Choice>
        <mc:Fallback>
          <p:pic>
            <p:nvPicPr>
              <p:cNvPr id="2" name="Ink 1">
                <a:extLst>
                  <a:ext uri="{FF2B5EF4-FFF2-40B4-BE49-F238E27FC236}">
                    <a16:creationId xmlns:a16="http://schemas.microsoft.com/office/drawing/2014/main" id="{CDBCDA4D-2424-DB12-8634-3FFA1BB909A4}"/>
                  </a:ext>
                </a:extLst>
              </p:cNvPr>
              <p:cNvPicPr/>
              <p:nvPr/>
            </p:nvPicPr>
            <p:blipFill>
              <a:blip r:embed="rId8"/>
              <a:stretch>
                <a:fillRect/>
              </a:stretch>
            </p:blipFill>
            <p:spPr>
              <a:xfrm>
                <a:off x="359640" y="1456200"/>
                <a:ext cx="3020400" cy="1867320"/>
              </a:xfrm>
              <a:prstGeom prst="rect">
                <a:avLst/>
              </a:prstGeom>
            </p:spPr>
          </p:pic>
        </mc:Fallback>
      </mc:AlternateContent>
    </p:spTree>
    <p:extLst>
      <p:ext uri="{BB962C8B-B14F-4D97-AF65-F5344CB8AC3E}">
        <p14:creationId xmlns:p14="http://schemas.microsoft.com/office/powerpoint/2010/main" val="2469353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Line 76">
            <a:extLst>
              <a:ext uri="{FF2B5EF4-FFF2-40B4-BE49-F238E27FC236}">
                <a16:creationId xmlns:a16="http://schemas.microsoft.com/office/drawing/2014/main" id="{8BE952B0-4A91-6C40-8545-1DC9530BBAC9}"/>
              </a:ext>
            </a:extLst>
          </p:cNvPr>
          <p:cNvSpPr>
            <a:spLocks noChangeShapeType="1"/>
          </p:cNvSpPr>
          <p:nvPr/>
        </p:nvSpPr>
        <p:spPr bwMode="auto">
          <a:xfrm flipH="1">
            <a:off x="7877175" y="3033713"/>
            <a:ext cx="862013" cy="5746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26" name="Freeform 72">
            <a:extLst>
              <a:ext uri="{FF2B5EF4-FFF2-40B4-BE49-F238E27FC236}">
                <a16:creationId xmlns:a16="http://schemas.microsoft.com/office/drawing/2014/main" id="{7166628A-CDBC-9244-8AF4-CFCBD05465D2}"/>
              </a:ext>
            </a:extLst>
          </p:cNvPr>
          <p:cNvSpPr>
            <a:spLocks/>
          </p:cNvSpPr>
          <p:nvPr/>
        </p:nvSpPr>
        <p:spPr bwMode="auto">
          <a:xfrm>
            <a:off x="2708275" y="2565400"/>
            <a:ext cx="1443038" cy="3095625"/>
          </a:xfrm>
          <a:custGeom>
            <a:avLst/>
            <a:gdLst>
              <a:gd name="T0" fmla="*/ 0 w 909"/>
              <a:gd name="T1" fmla="*/ 2147483647 h 1950"/>
              <a:gd name="T2" fmla="*/ 0 w 909"/>
              <a:gd name="T3" fmla="*/ 2147483647 h 1950"/>
              <a:gd name="T4" fmla="*/ 2147483647 w 909"/>
              <a:gd name="T5" fmla="*/ 2147483647 h 1950"/>
              <a:gd name="T6" fmla="*/ 2147483647 w 909"/>
              <a:gd name="T7" fmla="*/ 0 h 1950"/>
              <a:gd name="T8" fmla="*/ 0 60000 65536"/>
              <a:gd name="T9" fmla="*/ 0 60000 65536"/>
              <a:gd name="T10" fmla="*/ 0 60000 65536"/>
              <a:gd name="T11" fmla="*/ 0 60000 65536"/>
              <a:gd name="T12" fmla="*/ 0 w 909"/>
              <a:gd name="T13" fmla="*/ 0 h 1950"/>
              <a:gd name="T14" fmla="*/ 909 w 909"/>
              <a:gd name="T15" fmla="*/ 1950 h 1950"/>
            </a:gdLst>
            <a:ahLst/>
            <a:cxnLst>
              <a:cxn ang="T8">
                <a:pos x="T0" y="T1"/>
              </a:cxn>
              <a:cxn ang="T9">
                <a:pos x="T2" y="T3"/>
              </a:cxn>
              <a:cxn ang="T10">
                <a:pos x="T4" y="T5"/>
              </a:cxn>
              <a:cxn ang="T11">
                <a:pos x="T6" y="T7"/>
              </a:cxn>
            </a:cxnLst>
            <a:rect l="T12" t="T13" r="T14" b="T15"/>
            <a:pathLst>
              <a:path w="909" h="1950">
                <a:moveTo>
                  <a:pt x="0" y="45"/>
                </a:moveTo>
                <a:cubicBezTo>
                  <a:pt x="0" y="997"/>
                  <a:pt x="0" y="1950"/>
                  <a:pt x="0" y="1950"/>
                </a:cubicBezTo>
                <a:cubicBezTo>
                  <a:pt x="383" y="1919"/>
                  <a:pt x="635" y="1723"/>
                  <a:pt x="635" y="1723"/>
                </a:cubicBezTo>
                <a:cubicBezTo>
                  <a:pt x="635" y="1723"/>
                  <a:pt x="909" y="573"/>
                  <a:pt x="181" y="0"/>
                </a:cubicBez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6627" name="Freeform 70">
            <a:extLst>
              <a:ext uri="{FF2B5EF4-FFF2-40B4-BE49-F238E27FC236}">
                <a16:creationId xmlns:a16="http://schemas.microsoft.com/office/drawing/2014/main" id="{51E89494-95AE-E94B-B3DC-A52BACC1A655}"/>
              </a:ext>
            </a:extLst>
          </p:cNvPr>
          <p:cNvSpPr>
            <a:spLocks/>
          </p:cNvSpPr>
          <p:nvPr/>
        </p:nvSpPr>
        <p:spPr bwMode="auto">
          <a:xfrm>
            <a:off x="3022600" y="2146300"/>
            <a:ext cx="4797425" cy="3154363"/>
          </a:xfrm>
          <a:custGeom>
            <a:avLst/>
            <a:gdLst>
              <a:gd name="T0" fmla="*/ 2147483647 w 3022"/>
              <a:gd name="T1" fmla="*/ 2147483647 h 1987"/>
              <a:gd name="T2" fmla="*/ 0 w 3022"/>
              <a:gd name="T3" fmla="*/ 2147483647 h 1987"/>
              <a:gd name="T4" fmla="*/ 2147483647 w 3022"/>
              <a:gd name="T5" fmla="*/ 2147483647 h 1987"/>
              <a:gd name="T6" fmla="*/ 2147483647 w 3022"/>
              <a:gd name="T7" fmla="*/ 2147483647 h 1987"/>
              <a:gd name="T8" fmla="*/ 2147483647 w 3022"/>
              <a:gd name="T9" fmla="*/ 2147483647 h 1987"/>
              <a:gd name="T10" fmla="*/ 0 60000 65536"/>
              <a:gd name="T11" fmla="*/ 0 60000 65536"/>
              <a:gd name="T12" fmla="*/ 0 60000 65536"/>
              <a:gd name="T13" fmla="*/ 0 60000 65536"/>
              <a:gd name="T14" fmla="*/ 0 60000 65536"/>
              <a:gd name="T15" fmla="*/ 0 w 3022"/>
              <a:gd name="T16" fmla="*/ 0 h 1987"/>
              <a:gd name="T17" fmla="*/ 3022 w 3022"/>
              <a:gd name="T18" fmla="*/ 1987 h 1987"/>
            </a:gdLst>
            <a:ahLst/>
            <a:cxnLst>
              <a:cxn ang="T10">
                <a:pos x="T0" y="T1"/>
              </a:cxn>
              <a:cxn ang="T11">
                <a:pos x="T2" y="T3"/>
              </a:cxn>
              <a:cxn ang="T12">
                <a:pos x="T4" y="T5"/>
              </a:cxn>
              <a:cxn ang="T13">
                <a:pos x="T6" y="T7"/>
              </a:cxn>
              <a:cxn ang="T14">
                <a:pos x="T8" y="T9"/>
              </a:cxn>
            </a:cxnLst>
            <a:rect l="T15" t="T16" r="T17" b="T18"/>
            <a:pathLst>
              <a:path w="3022" h="1987">
                <a:moveTo>
                  <a:pt x="96" y="8"/>
                </a:moveTo>
                <a:cubicBezTo>
                  <a:pt x="112" y="21"/>
                  <a:pt x="88" y="0"/>
                  <a:pt x="0" y="264"/>
                </a:cubicBezTo>
                <a:cubicBezTo>
                  <a:pt x="448" y="552"/>
                  <a:pt x="456" y="1360"/>
                  <a:pt x="437" y="1987"/>
                </a:cubicBezTo>
                <a:cubicBezTo>
                  <a:pt x="1256" y="1880"/>
                  <a:pt x="2512" y="1336"/>
                  <a:pt x="3022" y="944"/>
                </a:cubicBezTo>
                <a:cubicBezTo>
                  <a:pt x="3022" y="558"/>
                  <a:pt x="3000" y="16"/>
                  <a:pt x="3000" y="16"/>
                </a:cubicBezTo>
              </a:path>
            </a:pathLst>
          </a:custGeom>
          <a:solidFill>
            <a:srgbClr val="FF9999">
              <a:alpha val="90979"/>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6628" name="Rectangle 2">
            <a:extLst>
              <a:ext uri="{FF2B5EF4-FFF2-40B4-BE49-F238E27FC236}">
                <a16:creationId xmlns:a16="http://schemas.microsoft.com/office/drawing/2014/main" id="{D68F64D4-1421-0141-A689-56C8BEA97F30}"/>
              </a:ext>
            </a:extLst>
          </p:cNvPr>
          <p:cNvSpPr>
            <a:spLocks noChangeArrowheads="1"/>
          </p:cNvSpPr>
          <p:nvPr/>
        </p:nvSpPr>
        <p:spPr bwMode="auto">
          <a:xfrm>
            <a:off x="2983641" y="170369"/>
            <a:ext cx="3919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dirty="0">
                <a:solidFill>
                  <a:srgbClr val="000066"/>
                </a:solidFill>
                <a:latin typeface="Arial" panose="020B0604020202020204" pitchFamily="34" charset="0"/>
              </a:rPr>
              <a:t>Systèmes unaires </a:t>
            </a:r>
            <a:endParaRPr lang="fr-CH" altLang="en-US" b="1" baseline="0" dirty="0">
              <a:solidFill>
                <a:srgbClr val="000066"/>
              </a:solidFill>
              <a:latin typeface="Arial" panose="020B0604020202020204" pitchFamily="34" charset="0"/>
            </a:endParaRPr>
          </a:p>
        </p:txBody>
      </p:sp>
      <p:sp>
        <p:nvSpPr>
          <p:cNvPr id="26629" name="Rectangle 3">
            <a:extLst>
              <a:ext uri="{FF2B5EF4-FFF2-40B4-BE49-F238E27FC236}">
                <a16:creationId xmlns:a16="http://schemas.microsoft.com/office/drawing/2014/main" id="{E502A842-1503-4C41-8F25-9FFC921DEA11}"/>
              </a:ext>
            </a:extLst>
          </p:cNvPr>
          <p:cNvSpPr>
            <a:spLocks noChangeArrowheads="1"/>
          </p:cNvSpPr>
          <p:nvPr/>
        </p:nvSpPr>
        <p:spPr bwMode="auto">
          <a:xfrm>
            <a:off x="631825" y="908050"/>
            <a:ext cx="88582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CH" altLang="en-US" baseline="0">
                <a:solidFill>
                  <a:srgbClr val="000066"/>
                </a:solidFill>
                <a:latin typeface="Arial" panose="020B0604020202020204" pitchFamily="34" charset="0"/>
              </a:rPr>
              <a:t>Voici le diagramme d’équilibre de l’eau, quand on varie la pression.</a:t>
            </a:r>
          </a:p>
        </p:txBody>
      </p:sp>
      <p:sp>
        <p:nvSpPr>
          <p:cNvPr id="26630" name="Line 8">
            <a:extLst>
              <a:ext uri="{FF2B5EF4-FFF2-40B4-BE49-F238E27FC236}">
                <a16:creationId xmlns:a16="http://schemas.microsoft.com/office/drawing/2014/main" id="{A370E3B8-E44D-8C45-A434-3A5E39569FBB}"/>
              </a:ext>
            </a:extLst>
          </p:cNvPr>
          <p:cNvSpPr>
            <a:spLocks noChangeShapeType="1"/>
          </p:cNvSpPr>
          <p:nvPr/>
        </p:nvSpPr>
        <p:spPr bwMode="auto">
          <a:xfrm>
            <a:off x="2693988" y="5734050"/>
            <a:ext cx="5486400"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6631" name="Line 9">
            <a:extLst>
              <a:ext uri="{FF2B5EF4-FFF2-40B4-BE49-F238E27FC236}">
                <a16:creationId xmlns:a16="http://schemas.microsoft.com/office/drawing/2014/main" id="{390E6814-F234-A549-81F0-D74AACDA7188}"/>
              </a:ext>
            </a:extLst>
          </p:cNvPr>
          <p:cNvSpPr>
            <a:spLocks noChangeShapeType="1"/>
          </p:cNvSpPr>
          <p:nvPr/>
        </p:nvSpPr>
        <p:spPr bwMode="auto">
          <a:xfrm rot="-5400000">
            <a:off x="740568" y="3774282"/>
            <a:ext cx="3916363"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6632" name="Text Box 10">
            <a:extLst>
              <a:ext uri="{FF2B5EF4-FFF2-40B4-BE49-F238E27FC236}">
                <a16:creationId xmlns:a16="http://schemas.microsoft.com/office/drawing/2014/main" id="{136BB2E9-2FEB-3F44-B451-D6DC034D5025}"/>
              </a:ext>
            </a:extLst>
          </p:cNvPr>
          <p:cNvSpPr txBox="1">
            <a:spLocks noChangeArrowheads="1"/>
          </p:cNvSpPr>
          <p:nvPr/>
        </p:nvSpPr>
        <p:spPr bwMode="auto">
          <a:xfrm>
            <a:off x="7181850" y="4687888"/>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Gaz</a:t>
            </a:r>
          </a:p>
        </p:txBody>
      </p:sp>
      <p:sp>
        <p:nvSpPr>
          <p:cNvPr id="26633" name="Text Box 11">
            <a:extLst>
              <a:ext uri="{FF2B5EF4-FFF2-40B4-BE49-F238E27FC236}">
                <a16:creationId xmlns:a16="http://schemas.microsoft.com/office/drawing/2014/main" id="{E9C96BEF-F08B-3B4B-80E8-66726A8EEDD7}"/>
              </a:ext>
            </a:extLst>
          </p:cNvPr>
          <p:cNvSpPr txBox="1">
            <a:spLocks noChangeArrowheads="1"/>
          </p:cNvSpPr>
          <p:nvPr/>
        </p:nvSpPr>
        <p:spPr bwMode="auto">
          <a:xfrm>
            <a:off x="2700338" y="1693863"/>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CH" altLang="en-US" sz="2000" baseline="0">
                <a:latin typeface="Arial" panose="020B0604020202020204" pitchFamily="34" charset="0"/>
              </a:rPr>
              <a:t>Glace III</a:t>
            </a:r>
          </a:p>
        </p:txBody>
      </p:sp>
      <p:sp>
        <p:nvSpPr>
          <p:cNvPr id="26634" name="Freeform 12">
            <a:extLst>
              <a:ext uri="{FF2B5EF4-FFF2-40B4-BE49-F238E27FC236}">
                <a16:creationId xmlns:a16="http://schemas.microsoft.com/office/drawing/2014/main" id="{889E383E-4B03-454C-A936-24B87372F671}"/>
              </a:ext>
            </a:extLst>
          </p:cNvPr>
          <p:cNvSpPr>
            <a:spLocks/>
          </p:cNvSpPr>
          <p:nvPr/>
        </p:nvSpPr>
        <p:spPr bwMode="auto">
          <a:xfrm>
            <a:off x="3683000" y="3627438"/>
            <a:ext cx="4129088" cy="1679575"/>
          </a:xfrm>
          <a:custGeom>
            <a:avLst/>
            <a:gdLst>
              <a:gd name="T0" fmla="*/ 0 w 2151"/>
              <a:gd name="T1" fmla="*/ 2147483647 h 817"/>
              <a:gd name="T2" fmla="*/ 2147483647 w 2151"/>
              <a:gd name="T3" fmla="*/ 0 h 817"/>
              <a:gd name="T4" fmla="*/ 0 60000 65536"/>
              <a:gd name="T5" fmla="*/ 0 60000 65536"/>
              <a:gd name="T6" fmla="*/ 0 w 2151"/>
              <a:gd name="T7" fmla="*/ 0 h 817"/>
              <a:gd name="T8" fmla="*/ 2151 w 2151"/>
              <a:gd name="T9" fmla="*/ 817 h 817"/>
            </a:gdLst>
            <a:ahLst/>
            <a:cxnLst>
              <a:cxn ang="T4">
                <a:pos x="T0" y="T1"/>
              </a:cxn>
              <a:cxn ang="T5">
                <a:pos x="T2" y="T3"/>
              </a:cxn>
            </a:cxnLst>
            <a:rect l="T6" t="T7" r="T8" b="T9"/>
            <a:pathLst>
              <a:path w="2151" h="817">
                <a:moveTo>
                  <a:pt x="0" y="817"/>
                </a:moveTo>
                <a:cubicBezTo>
                  <a:pt x="943" y="691"/>
                  <a:pt x="1775" y="256"/>
                  <a:pt x="2151" y="0"/>
                </a:cubicBezTo>
              </a:path>
            </a:pathLst>
          </a:custGeom>
          <a:noFill/>
          <a:ln w="28575"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5" name="Text Box 13">
            <a:extLst>
              <a:ext uri="{FF2B5EF4-FFF2-40B4-BE49-F238E27FC236}">
                <a16:creationId xmlns:a16="http://schemas.microsoft.com/office/drawing/2014/main" id="{4BE885AD-A9BD-C444-9CF5-D3563F9D630D}"/>
              </a:ext>
            </a:extLst>
          </p:cNvPr>
          <p:cNvSpPr txBox="1">
            <a:spLocks noChangeArrowheads="1"/>
          </p:cNvSpPr>
          <p:nvPr/>
        </p:nvSpPr>
        <p:spPr bwMode="auto">
          <a:xfrm>
            <a:off x="2720975" y="5695950"/>
            <a:ext cx="55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-20</a:t>
            </a:r>
          </a:p>
        </p:txBody>
      </p:sp>
      <p:sp>
        <p:nvSpPr>
          <p:cNvPr id="26636" name="Text Box 14">
            <a:extLst>
              <a:ext uri="{FF2B5EF4-FFF2-40B4-BE49-F238E27FC236}">
                <a16:creationId xmlns:a16="http://schemas.microsoft.com/office/drawing/2014/main" id="{A6E2B7B9-B03F-BC47-95BB-6D4325E912F5}"/>
              </a:ext>
            </a:extLst>
          </p:cNvPr>
          <p:cNvSpPr txBox="1">
            <a:spLocks noChangeArrowheads="1"/>
          </p:cNvSpPr>
          <p:nvPr/>
        </p:nvSpPr>
        <p:spPr bwMode="auto">
          <a:xfrm>
            <a:off x="7180263" y="569595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120</a:t>
            </a:r>
          </a:p>
        </p:txBody>
      </p:sp>
      <p:sp>
        <p:nvSpPr>
          <p:cNvPr id="26637" name="Text Box 15">
            <a:extLst>
              <a:ext uri="{FF2B5EF4-FFF2-40B4-BE49-F238E27FC236}">
                <a16:creationId xmlns:a16="http://schemas.microsoft.com/office/drawing/2014/main" id="{4D170907-F695-EC4A-8CD4-CEF0F48D280C}"/>
              </a:ext>
            </a:extLst>
          </p:cNvPr>
          <p:cNvSpPr txBox="1">
            <a:spLocks noChangeArrowheads="1"/>
          </p:cNvSpPr>
          <p:nvPr/>
        </p:nvSpPr>
        <p:spPr bwMode="auto">
          <a:xfrm>
            <a:off x="4232275" y="6045200"/>
            <a:ext cx="2122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Température [ºC]</a:t>
            </a:r>
            <a:endParaRPr lang="fr-CH" altLang="en-US" sz="2000" i="1">
              <a:latin typeface="Arial" panose="020B0604020202020204" pitchFamily="34" charset="0"/>
            </a:endParaRPr>
          </a:p>
        </p:txBody>
      </p:sp>
      <p:sp>
        <p:nvSpPr>
          <p:cNvPr id="26638" name="Freeform 16">
            <a:extLst>
              <a:ext uri="{FF2B5EF4-FFF2-40B4-BE49-F238E27FC236}">
                <a16:creationId xmlns:a16="http://schemas.microsoft.com/office/drawing/2014/main" id="{78310348-FA79-F441-ACD7-CA15874597E6}"/>
              </a:ext>
            </a:extLst>
          </p:cNvPr>
          <p:cNvSpPr>
            <a:spLocks/>
          </p:cNvSpPr>
          <p:nvPr/>
        </p:nvSpPr>
        <p:spPr bwMode="auto">
          <a:xfrm>
            <a:off x="3006725" y="2566988"/>
            <a:ext cx="758825" cy="2733675"/>
          </a:xfrm>
          <a:custGeom>
            <a:avLst/>
            <a:gdLst>
              <a:gd name="T0" fmla="*/ 2147483647 w 396"/>
              <a:gd name="T1" fmla="*/ 2147483647 h 1330"/>
              <a:gd name="T2" fmla="*/ 0 w 396"/>
              <a:gd name="T3" fmla="*/ 0 h 1330"/>
              <a:gd name="T4" fmla="*/ 0 60000 65536"/>
              <a:gd name="T5" fmla="*/ 0 60000 65536"/>
              <a:gd name="T6" fmla="*/ 0 w 396"/>
              <a:gd name="T7" fmla="*/ 0 h 1330"/>
              <a:gd name="T8" fmla="*/ 396 w 396"/>
              <a:gd name="T9" fmla="*/ 1330 h 1330"/>
            </a:gdLst>
            <a:ahLst/>
            <a:cxnLst>
              <a:cxn ang="T4">
                <a:pos x="T0" y="T1"/>
              </a:cxn>
              <a:cxn ang="T5">
                <a:pos x="T2" y="T3"/>
              </a:cxn>
            </a:cxnLst>
            <a:rect l="T6" t="T7" r="T8" b="T9"/>
            <a:pathLst>
              <a:path w="396" h="1330">
                <a:moveTo>
                  <a:pt x="372" y="1330"/>
                </a:moveTo>
                <a:cubicBezTo>
                  <a:pt x="396" y="748"/>
                  <a:pt x="311" y="157"/>
                  <a:pt x="0" y="0"/>
                </a:cubicBezTo>
              </a:path>
            </a:pathLst>
          </a:custGeom>
          <a:noFill/>
          <a:ln w="28575"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Freeform 17">
            <a:extLst>
              <a:ext uri="{FF2B5EF4-FFF2-40B4-BE49-F238E27FC236}">
                <a16:creationId xmlns:a16="http://schemas.microsoft.com/office/drawing/2014/main" id="{1C481305-8D14-1245-ACC9-56FF0B916DA1}"/>
              </a:ext>
            </a:extLst>
          </p:cNvPr>
          <p:cNvSpPr>
            <a:spLocks/>
          </p:cNvSpPr>
          <p:nvPr/>
        </p:nvSpPr>
        <p:spPr bwMode="auto">
          <a:xfrm>
            <a:off x="2843213" y="5307013"/>
            <a:ext cx="863600" cy="349250"/>
          </a:xfrm>
          <a:custGeom>
            <a:avLst/>
            <a:gdLst>
              <a:gd name="T0" fmla="*/ 0 w 450"/>
              <a:gd name="T1" fmla="*/ 2147483647 h 170"/>
              <a:gd name="T2" fmla="*/ 2147483647 w 450"/>
              <a:gd name="T3" fmla="*/ 0 h 170"/>
              <a:gd name="T4" fmla="*/ 0 60000 65536"/>
              <a:gd name="T5" fmla="*/ 0 60000 65536"/>
              <a:gd name="T6" fmla="*/ 0 w 450"/>
              <a:gd name="T7" fmla="*/ 0 h 170"/>
              <a:gd name="T8" fmla="*/ 450 w 450"/>
              <a:gd name="T9" fmla="*/ 170 h 170"/>
            </a:gdLst>
            <a:ahLst/>
            <a:cxnLst>
              <a:cxn ang="T4">
                <a:pos x="T0" y="T1"/>
              </a:cxn>
              <a:cxn ang="T5">
                <a:pos x="T2" y="T3"/>
              </a:cxn>
            </a:cxnLst>
            <a:rect l="T6" t="T7" r="T8" b="T9"/>
            <a:pathLst>
              <a:path w="450" h="170">
                <a:moveTo>
                  <a:pt x="0" y="170"/>
                </a:moveTo>
                <a:cubicBezTo>
                  <a:pt x="217" y="118"/>
                  <a:pt x="292" y="67"/>
                  <a:pt x="450"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0" name="Freeform 18">
            <a:extLst>
              <a:ext uri="{FF2B5EF4-FFF2-40B4-BE49-F238E27FC236}">
                <a16:creationId xmlns:a16="http://schemas.microsoft.com/office/drawing/2014/main" id="{C912DB17-1FD5-3D45-AD2C-2A220DC173D0}"/>
              </a:ext>
            </a:extLst>
          </p:cNvPr>
          <p:cNvSpPr>
            <a:spLocks/>
          </p:cNvSpPr>
          <p:nvPr/>
        </p:nvSpPr>
        <p:spPr bwMode="auto">
          <a:xfrm>
            <a:off x="3009900" y="2168525"/>
            <a:ext cx="158750" cy="398463"/>
          </a:xfrm>
          <a:custGeom>
            <a:avLst/>
            <a:gdLst>
              <a:gd name="T0" fmla="*/ 0 w 83"/>
              <a:gd name="T1" fmla="*/ 2147483647 h 194"/>
              <a:gd name="T2" fmla="*/ 2147483647 w 83"/>
              <a:gd name="T3" fmla="*/ 0 h 194"/>
              <a:gd name="T4" fmla="*/ 0 60000 65536"/>
              <a:gd name="T5" fmla="*/ 0 60000 65536"/>
              <a:gd name="T6" fmla="*/ 0 w 83"/>
              <a:gd name="T7" fmla="*/ 0 h 194"/>
              <a:gd name="T8" fmla="*/ 83 w 83"/>
              <a:gd name="T9" fmla="*/ 194 h 194"/>
            </a:gdLst>
            <a:ahLst/>
            <a:cxnLst>
              <a:cxn ang="T4">
                <a:pos x="T0" y="T1"/>
              </a:cxn>
              <a:cxn ang="T5">
                <a:pos x="T2" y="T3"/>
              </a:cxn>
            </a:cxnLst>
            <a:rect l="T6" t="T7" r="T8" b="T9"/>
            <a:pathLst>
              <a:path w="83" h="194">
                <a:moveTo>
                  <a:pt x="0" y="194"/>
                </a:moveTo>
                <a:cubicBezTo>
                  <a:pt x="43" y="99"/>
                  <a:pt x="67" y="32"/>
                  <a:pt x="83"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1" name="Freeform 19">
            <a:extLst>
              <a:ext uri="{FF2B5EF4-FFF2-40B4-BE49-F238E27FC236}">
                <a16:creationId xmlns:a16="http://schemas.microsoft.com/office/drawing/2014/main" id="{DED4E4BA-B267-6346-80A8-39430E207409}"/>
              </a:ext>
            </a:extLst>
          </p:cNvPr>
          <p:cNvSpPr>
            <a:spLocks/>
          </p:cNvSpPr>
          <p:nvPr/>
        </p:nvSpPr>
        <p:spPr bwMode="auto">
          <a:xfrm>
            <a:off x="2682875" y="2566988"/>
            <a:ext cx="334963" cy="63500"/>
          </a:xfrm>
          <a:custGeom>
            <a:avLst/>
            <a:gdLst>
              <a:gd name="T0" fmla="*/ 0 w 174"/>
              <a:gd name="T1" fmla="*/ 2147483647 h 31"/>
              <a:gd name="T2" fmla="*/ 2147483647 w 174"/>
              <a:gd name="T3" fmla="*/ 0 h 31"/>
              <a:gd name="T4" fmla="*/ 0 60000 65536"/>
              <a:gd name="T5" fmla="*/ 0 60000 65536"/>
              <a:gd name="T6" fmla="*/ 0 w 174"/>
              <a:gd name="T7" fmla="*/ 0 h 31"/>
              <a:gd name="T8" fmla="*/ 174 w 174"/>
              <a:gd name="T9" fmla="*/ 31 h 31"/>
            </a:gdLst>
            <a:ahLst/>
            <a:cxnLst>
              <a:cxn ang="T4">
                <a:pos x="T0" y="T1"/>
              </a:cxn>
              <a:cxn ang="T5">
                <a:pos x="T2" y="T3"/>
              </a:cxn>
            </a:cxnLst>
            <a:rect l="T6" t="T7" r="T8" b="T9"/>
            <a:pathLst>
              <a:path w="174" h="31">
                <a:moveTo>
                  <a:pt x="0" y="31"/>
                </a:moveTo>
                <a:cubicBezTo>
                  <a:pt x="51" y="19"/>
                  <a:pt x="119" y="15"/>
                  <a:pt x="174" y="0"/>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2" name="Text Box 20">
            <a:extLst>
              <a:ext uri="{FF2B5EF4-FFF2-40B4-BE49-F238E27FC236}">
                <a16:creationId xmlns:a16="http://schemas.microsoft.com/office/drawing/2014/main" id="{BF4ADFB4-86CD-5C41-BC08-5231077B6CFC}"/>
              </a:ext>
            </a:extLst>
          </p:cNvPr>
          <p:cNvSpPr txBox="1">
            <a:spLocks noChangeArrowheads="1"/>
          </p:cNvSpPr>
          <p:nvPr/>
        </p:nvSpPr>
        <p:spPr bwMode="auto">
          <a:xfrm>
            <a:off x="5807075" y="3032125"/>
            <a:ext cx="1004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Liquide</a:t>
            </a:r>
          </a:p>
        </p:txBody>
      </p:sp>
      <p:sp>
        <p:nvSpPr>
          <p:cNvPr id="26643" name="Text Box 21">
            <a:extLst>
              <a:ext uri="{FF2B5EF4-FFF2-40B4-BE49-F238E27FC236}">
                <a16:creationId xmlns:a16="http://schemas.microsoft.com/office/drawing/2014/main" id="{11B83F36-0AB6-0E47-9F2F-47AC8FED2C4B}"/>
              </a:ext>
            </a:extLst>
          </p:cNvPr>
          <p:cNvSpPr txBox="1">
            <a:spLocks noChangeArrowheads="1"/>
          </p:cNvSpPr>
          <p:nvPr/>
        </p:nvSpPr>
        <p:spPr bwMode="auto">
          <a:xfrm>
            <a:off x="2625725" y="3324225"/>
            <a:ext cx="98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CH" altLang="en-US" sz="2000" baseline="0">
                <a:latin typeface="Arial" panose="020B0604020202020204" pitchFamily="34" charset="0"/>
              </a:rPr>
              <a:t>Glace I</a:t>
            </a:r>
          </a:p>
        </p:txBody>
      </p:sp>
      <p:sp>
        <p:nvSpPr>
          <p:cNvPr id="26644" name="Line 22">
            <a:extLst>
              <a:ext uri="{FF2B5EF4-FFF2-40B4-BE49-F238E27FC236}">
                <a16:creationId xmlns:a16="http://schemas.microsoft.com/office/drawing/2014/main" id="{1A4235F3-E83F-1D42-A966-D8A054FE8180}"/>
              </a:ext>
            </a:extLst>
          </p:cNvPr>
          <p:cNvSpPr>
            <a:spLocks noChangeShapeType="1"/>
          </p:cNvSpPr>
          <p:nvPr/>
        </p:nvSpPr>
        <p:spPr bwMode="auto">
          <a:xfrm>
            <a:off x="3021013"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5" name="Line 23">
            <a:extLst>
              <a:ext uri="{FF2B5EF4-FFF2-40B4-BE49-F238E27FC236}">
                <a16:creationId xmlns:a16="http://schemas.microsoft.com/office/drawing/2014/main" id="{39B5CD95-E8CF-FE40-A1DF-231B528A482C}"/>
              </a:ext>
            </a:extLst>
          </p:cNvPr>
          <p:cNvSpPr>
            <a:spLocks noChangeShapeType="1"/>
          </p:cNvSpPr>
          <p:nvPr/>
        </p:nvSpPr>
        <p:spPr bwMode="auto">
          <a:xfrm>
            <a:off x="3662363"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6" name="Line 24">
            <a:extLst>
              <a:ext uri="{FF2B5EF4-FFF2-40B4-BE49-F238E27FC236}">
                <a16:creationId xmlns:a16="http://schemas.microsoft.com/office/drawing/2014/main" id="{E18C499F-F604-EA4A-A69C-5237F8735956}"/>
              </a:ext>
            </a:extLst>
          </p:cNvPr>
          <p:cNvSpPr>
            <a:spLocks noChangeShapeType="1"/>
          </p:cNvSpPr>
          <p:nvPr/>
        </p:nvSpPr>
        <p:spPr bwMode="auto">
          <a:xfrm>
            <a:off x="4303713"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7" name="Line 25">
            <a:extLst>
              <a:ext uri="{FF2B5EF4-FFF2-40B4-BE49-F238E27FC236}">
                <a16:creationId xmlns:a16="http://schemas.microsoft.com/office/drawing/2014/main" id="{5375D2FE-782E-C148-8A55-66115A7DEF0B}"/>
              </a:ext>
            </a:extLst>
          </p:cNvPr>
          <p:cNvSpPr>
            <a:spLocks noChangeShapeType="1"/>
          </p:cNvSpPr>
          <p:nvPr/>
        </p:nvSpPr>
        <p:spPr bwMode="auto">
          <a:xfrm>
            <a:off x="4945063"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8" name="Line 26">
            <a:extLst>
              <a:ext uri="{FF2B5EF4-FFF2-40B4-BE49-F238E27FC236}">
                <a16:creationId xmlns:a16="http://schemas.microsoft.com/office/drawing/2014/main" id="{A7D83316-0DD4-5741-A6C3-D02B7B38E6DA}"/>
              </a:ext>
            </a:extLst>
          </p:cNvPr>
          <p:cNvSpPr>
            <a:spLocks noChangeShapeType="1"/>
          </p:cNvSpPr>
          <p:nvPr/>
        </p:nvSpPr>
        <p:spPr bwMode="auto">
          <a:xfrm>
            <a:off x="5584825"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9" name="Line 27">
            <a:extLst>
              <a:ext uri="{FF2B5EF4-FFF2-40B4-BE49-F238E27FC236}">
                <a16:creationId xmlns:a16="http://schemas.microsoft.com/office/drawing/2014/main" id="{211F7042-499B-BB4E-AE07-08B0CFBBA45F}"/>
              </a:ext>
            </a:extLst>
          </p:cNvPr>
          <p:cNvSpPr>
            <a:spLocks noChangeShapeType="1"/>
          </p:cNvSpPr>
          <p:nvPr/>
        </p:nvSpPr>
        <p:spPr bwMode="auto">
          <a:xfrm>
            <a:off x="6226175"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0" name="Line 28">
            <a:extLst>
              <a:ext uri="{FF2B5EF4-FFF2-40B4-BE49-F238E27FC236}">
                <a16:creationId xmlns:a16="http://schemas.microsoft.com/office/drawing/2014/main" id="{70B34613-D78F-E546-87B1-A39CE930C7BB}"/>
              </a:ext>
            </a:extLst>
          </p:cNvPr>
          <p:cNvSpPr>
            <a:spLocks noChangeShapeType="1"/>
          </p:cNvSpPr>
          <p:nvPr/>
        </p:nvSpPr>
        <p:spPr bwMode="auto">
          <a:xfrm>
            <a:off x="7510463" y="5635625"/>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1" name="Line 29">
            <a:extLst>
              <a:ext uri="{FF2B5EF4-FFF2-40B4-BE49-F238E27FC236}">
                <a16:creationId xmlns:a16="http://schemas.microsoft.com/office/drawing/2014/main" id="{5FE12F5A-C673-7844-A6E8-627915402158}"/>
              </a:ext>
            </a:extLst>
          </p:cNvPr>
          <p:cNvSpPr>
            <a:spLocks noChangeShapeType="1"/>
          </p:cNvSpPr>
          <p:nvPr/>
        </p:nvSpPr>
        <p:spPr bwMode="auto">
          <a:xfrm rot="-5400000">
            <a:off x="2742407" y="5187156"/>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2" name="Line 30">
            <a:extLst>
              <a:ext uri="{FF2B5EF4-FFF2-40B4-BE49-F238E27FC236}">
                <a16:creationId xmlns:a16="http://schemas.microsoft.com/office/drawing/2014/main" id="{A87A8588-DC82-614C-BA04-5FD0EF0BFAEA}"/>
              </a:ext>
            </a:extLst>
          </p:cNvPr>
          <p:cNvSpPr>
            <a:spLocks noChangeShapeType="1"/>
          </p:cNvSpPr>
          <p:nvPr/>
        </p:nvSpPr>
        <p:spPr bwMode="auto">
          <a:xfrm rot="-5400000">
            <a:off x="2742407" y="4680743"/>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3" name="Line 31">
            <a:extLst>
              <a:ext uri="{FF2B5EF4-FFF2-40B4-BE49-F238E27FC236}">
                <a16:creationId xmlns:a16="http://schemas.microsoft.com/office/drawing/2014/main" id="{FEF81651-A0AB-7144-8472-6B8954F704FF}"/>
              </a:ext>
            </a:extLst>
          </p:cNvPr>
          <p:cNvSpPr>
            <a:spLocks noChangeShapeType="1"/>
          </p:cNvSpPr>
          <p:nvPr/>
        </p:nvSpPr>
        <p:spPr bwMode="auto">
          <a:xfrm rot="-5400000">
            <a:off x="4873625" y="2046288"/>
            <a:ext cx="0" cy="434975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6654" name="Line 32">
            <a:extLst>
              <a:ext uri="{FF2B5EF4-FFF2-40B4-BE49-F238E27FC236}">
                <a16:creationId xmlns:a16="http://schemas.microsoft.com/office/drawing/2014/main" id="{18B0CF2C-DD24-384B-A2D4-B2B7344E5D2B}"/>
              </a:ext>
            </a:extLst>
          </p:cNvPr>
          <p:cNvSpPr>
            <a:spLocks noChangeShapeType="1"/>
          </p:cNvSpPr>
          <p:nvPr/>
        </p:nvSpPr>
        <p:spPr bwMode="auto">
          <a:xfrm rot="-5400000">
            <a:off x="2742407" y="3672681"/>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5" name="Line 33">
            <a:extLst>
              <a:ext uri="{FF2B5EF4-FFF2-40B4-BE49-F238E27FC236}">
                <a16:creationId xmlns:a16="http://schemas.microsoft.com/office/drawing/2014/main" id="{BE8FBF17-1D70-B848-A3E9-F40DE946167D}"/>
              </a:ext>
            </a:extLst>
          </p:cNvPr>
          <p:cNvSpPr>
            <a:spLocks noChangeShapeType="1"/>
          </p:cNvSpPr>
          <p:nvPr/>
        </p:nvSpPr>
        <p:spPr bwMode="auto">
          <a:xfrm rot="-5400000">
            <a:off x="2742407" y="3167856"/>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6" name="Line 34">
            <a:extLst>
              <a:ext uri="{FF2B5EF4-FFF2-40B4-BE49-F238E27FC236}">
                <a16:creationId xmlns:a16="http://schemas.microsoft.com/office/drawing/2014/main" id="{67FE9BCC-A924-F541-9317-504567D25F2D}"/>
              </a:ext>
            </a:extLst>
          </p:cNvPr>
          <p:cNvSpPr>
            <a:spLocks noChangeShapeType="1"/>
          </p:cNvSpPr>
          <p:nvPr/>
        </p:nvSpPr>
        <p:spPr bwMode="auto">
          <a:xfrm rot="-5400000">
            <a:off x="2742407" y="2663031"/>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7" name="Line 35">
            <a:extLst>
              <a:ext uri="{FF2B5EF4-FFF2-40B4-BE49-F238E27FC236}">
                <a16:creationId xmlns:a16="http://schemas.microsoft.com/office/drawing/2014/main" id="{258FC065-9FA5-0A4C-A4D1-44B32B2EB99D}"/>
              </a:ext>
            </a:extLst>
          </p:cNvPr>
          <p:cNvSpPr>
            <a:spLocks noChangeShapeType="1"/>
          </p:cNvSpPr>
          <p:nvPr/>
        </p:nvSpPr>
        <p:spPr bwMode="auto">
          <a:xfrm rot="-5400000">
            <a:off x="2742407" y="2159793"/>
            <a:ext cx="0" cy="87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8" name="Text Box 36">
            <a:extLst>
              <a:ext uri="{FF2B5EF4-FFF2-40B4-BE49-F238E27FC236}">
                <a16:creationId xmlns:a16="http://schemas.microsoft.com/office/drawing/2014/main" id="{CF668985-973F-144A-A29C-B127C08288AD}"/>
              </a:ext>
            </a:extLst>
          </p:cNvPr>
          <p:cNvSpPr txBox="1">
            <a:spLocks noChangeArrowheads="1"/>
          </p:cNvSpPr>
          <p:nvPr/>
        </p:nvSpPr>
        <p:spPr bwMode="auto">
          <a:xfrm>
            <a:off x="3484563" y="569595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0</a:t>
            </a:r>
          </a:p>
        </p:txBody>
      </p:sp>
      <p:sp>
        <p:nvSpPr>
          <p:cNvPr id="26659" name="Text Box 37">
            <a:extLst>
              <a:ext uri="{FF2B5EF4-FFF2-40B4-BE49-F238E27FC236}">
                <a16:creationId xmlns:a16="http://schemas.microsoft.com/office/drawing/2014/main" id="{2AF895BF-16FB-4748-AE83-C21E56A5AC6B}"/>
              </a:ext>
            </a:extLst>
          </p:cNvPr>
          <p:cNvSpPr txBox="1">
            <a:spLocks noChangeArrowheads="1"/>
          </p:cNvSpPr>
          <p:nvPr/>
        </p:nvSpPr>
        <p:spPr bwMode="auto">
          <a:xfrm>
            <a:off x="4052888" y="5695950"/>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20</a:t>
            </a:r>
          </a:p>
        </p:txBody>
      </p:sp>
      <p:sp>
        <p:nvSpPr>
          <p:cNvPr id="26660" name="Text Box 38">
            <a:extLst>
              <a:ext uri="{FF2B5EF4-FFF2-40B4-BE49-F238E27FC236}">
                <a16:creationId xmlns:a16="http://schemas.microsoft.com/office/drawing/2014/main" id="{A8A378C8-35FF-8846-8D89-4DE1A47B5013}"/>
              </a:ext>
            </a:extLst>
          </p:cNvPr>
          <p:cNvSpPr txBox="1">
            <a:spLocks noChangeArrowheads="1"/>
          </p:cNvSpPr>
          <p:nvPr/>
        </p:nvSpPr>
        <p:spPr bwMode="auto">
          <a:xfrm>
            <a:off x="4684713" y="5695950"/>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40</a:t>
            </a:r>
          </a:p>
        </p:txBody>
      </p:sp>
      <p:sp>
        <p:nvSpPr>
          <p:cNvPr id="26661" name="Text Box 39">
            <a:extLst>
              <a:ext uri="{FF2B5EF4-FFF2-40B4-BE49-F238E27FC236}">
                <a16:creationId xmlns:a16="http://schemas.microsoft.com/office/drawing/2014/main" id="{8E3D44AD-529E-F046-A29A-8B1A13F8A012}"/>
              </a:ext>
            </a:extLst>
          </p:cNvPr>
          <p:cNvSpPr txBox="1">
            <a:spLocks noChangeArrowheads="1"/>
          </p:cNvSpPr>
          <p:nvPr/>
        </p:nvSpPr>
        <p:spPr bwMode="auto">
          <a:xfrm>
            <a:off x="5326063" y="5695950"/>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60</a:t>
            </a:r>
          </a:p>
        </p:txBody>
      </p:sp>
      <p:sp>
        <p:nvSpPr>
          <p:cNvPr id="26662" name="Text Box 40">
            <a:extLst>
              <a:ext uri="{FF2B5EF4-FFF2-40B4-BE49-F238E27FC236}">
                <a16:creationId xmlns:a16="http://schemas.microsoft.com/office/drawing/2014/main" id="{9A051ECF-C6D9-5F40-9FB9-C4BD8567A6C8}"/>
              </a:ext>
            </a:extLst>
          </p:cNvPr>
          <p:cNvSpPr txBox="1">
            <a:spLocks noChangeArrowheads="1"/>
          </p:cNvSpPr>
          <p:nvPr/>
        </p:nvSpPr>
        <p:spPr bwMode="auto">
          <a:xfrm>
            <a:off x="5967413" y="569595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80</a:t>
            </a:r>
          </a:p>
        </p:txBody>
      </p:sp>
      <p:sp>
        <p:nvSpPr>
          <p:cNvPr id="26663" name="Text Box 41">
            <a:extLst>
              <a:ext uri="{FF2B5EF4-FFF2-40B4-BE49-F238E27FC236}">
                <a16:creationId xmlns:a16="http://schemas.microsoft.com/office/drawing/2014/main" id="{89BA0EDA-0112-FE45-97E1-331730DB4297}"/>
              </a:ext>
            </a:extLst>
          </p:cNvPr>
          <p:cNvSpPr txBox="1">
            <a:spLocks noChangeArrowheads="1"/>
          </p:cNvSpPr>
          <p:nvPr/>
        </p:nvSpPr>
        <p:spPr bwMode="auto">
          <a:xfrm>
            <a:off x="6530975" y="56959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100</a:t>
            </a:r>
          </a:p>
        </p:txBody>
      </p:sp>
      <p:sp>
        <p:nvSpPr>
          <p:cNvPr id="26664" name="Text Box 42">
            <a:extLst>
              <a:ext uri="{FF2B5EF4-FFF2-40B4-BE49-F238E27FC236}">
                <a16:creationId xmlns:a16="http://schemas.microsoft.com/office/drawing/2014/main" id="{707D2D1D-5C88-0644-B455-E132EECEA509}"/>
              </a:ext>
            </a:extLst>
          </p:cNvPr>
          <p:cNvSpPr txBox="1">
            <a:spLocks noChangeArrowheads="1"/>
          </p:cNvSpPr>
          <p:nvPr/>
        </p:nvSpPr>
        <p:spPr bwMode="auto">
          <a:xfrm>
            <a:off x="2108200" y="4933950"/>
            <a:ext cx="5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3</a:t>
            </a:r>
          </a:p>
        </p:txBody>
      </p:sp>
      <p:sp>
        <p:nvSpPr>
          <p:cNvPr id="26665" name="Text Box 43">
            <a:extLst>
              <a:ext uri="{FF2B5EF4-FFF2-40B4-BE49-F238E27FC236}">
                <a16:creationId xmlns:a16="http://schemas.microsoft.com/office/drawing/2014/main" id="{44AC673D-E3E2-5343-854E-53D6874B7773}"/>
              </a:ext>
            </a:extLst>
          </p:cNvPr>
          <p:cNvSpPr txBox="1">
            <a:spLocks noChangeArrowheads="1"/>
          </p:cNvSpPr>
          <p:nvPr/>
        </p:nvSpPr>
        <p:spPr bwMode="auto">
          <a:xfrm>
            <a:off x="2108200" y="4427538"/>
            <a:ext cx="5588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4</a:t>
            </a:r>
          </a:p>
        </p:txBody>
      </p:sp>
      <p:sp>
        <p:nvSpPr>
          <p:cNvPr id="26666" name="Text Box 44">
            <a:extLst>
              <a:ext uri="{FF2B5EF4-FFF2-40B4-BE49-F238E27FC236}">
                <a16:creationId xmlns:a16="http://schemas.microsoft.com/office/drawing/2014/main" id="{33023E46-325D-6545-A1CC-CAECAB9492B9}"/>
              </a:ext>
            </a:extLst>
          </p:cNvPr>
          <p:cNvSpPr txBox="1">
            <a:spLocks noChangeArrowheads="1"/>
          </p:cNvSpPr>
          <p:nvPr/>
        </p:nvSpPr>
        <p:spPr bwMode="auto">
          <a:xfrm>
            <a:off x="2108200" y="3921125"/>
            <a:ext cx="5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5</a:t>
            </a:r>
          </a:p>
        </p:txBody>
      </p:sp>
      <p:sp>
        <p:nvSpPr>
          <p:cNvPr id="26667" name="Text Box 45">
            <a:extLst>
              <a:ext uri="{FF2B5EF4-FFF2-40B4-BE49-F238E27FC236}">
                <a16:creationId xmlns:a16="http://schemas.microsoft.com/office/drawing/2014/main" id="{687BBE46-967A-4A4C-AD10-38039DDF57BC}"/>
              </a:ext>
            </a:extLst>
          </p:cNvPr>
          <p:cNvSpPr txBox="1">
            <a:spLocks noChangeArrowheads="1"/>
          </p:cNvSpPr>
          <p:nvPr/>
        </p:nvSpPr>
        <p:spPr bwMode="auto">
          <a:xfrm>
            <a:off x="2108200" y="3413125"/>
            <a:ext cx="5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6</a:t>
            </a:r>
          </a:p>
        </p:txBody>
      </p:sp>
      <p:sp>
        <p:nvSpPr>
          <p:cNvPr id="26668" name="Text Box 46">
            <a:extLst>
              <a:ext uri="{FF2B5EF4-FFF2-40B4-BE49-F238E27FC236}">
                <a16:creationId xmlns:a16="http://schemas.microsoft.com/office/drawing/2014/main" id="{A83A6E07-73B5-B844-9C7A-D71EB663FA03}"/>
              </a:ext>
            </a:extLst>
          </p:cNvPr>
          <p:cNvSpPr txBox="1">
            <a:spLocks noChangeArrowheads="1"/>
          </p:cNvSpPr>
          <p:nvPr/>
        </p:nvSpPr>
        <p:spPr bwMode="auto">
          <a:xfrm>
            <a:off x="2108200" y="2908300"/>
            <a:ext cx="5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7</a:t>
            </a:r>
          </a:p>
        </p:txBody>
      </p:sp>
      <p:sp>
        <p:nvSpPr>
          <p:cNvPr id="26669" name="Text Box 47">
            <a:extLst>
              <a:ext uri="{FF2B5EF4-FFF2-40B4-BE49-F238E27FC236}">
                <a16:creationId xmlns:a16="http://schemas.microsoft.com/office/drawing/2014/main" id="{D0F05775-A47F-0B4C-82D4-D2F2335C5321}"/>
              </a:ext>
            </a:extLst>
          </p:cNvPr>
          <p:cNvSpPr txBox="1">
            <a:spLocks noChangeArrowheads="1"/>
          </p:cNvSpPr>
          <p:nvPr/>
        </p:nvSpPr>
        <p:spPr bwMode="auto">
          <a:xfrm>
            <a:off x="2108200" y="2400300"/>
            <a:ext cx="55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8</a:t>
            </a:r>
          </a:p>
        </p:txBody>
      </p:sp>
      <p:sp>
        <p:nvSpPr>
          <p:cNvPr id="26670" name="Text Box 48">
            <a:extLst>
              <a:ext uri="{FF2B5EF4-FFF2-40B4-BE49-F238E27FC236}">
                <a16:creationId xmlns:a16="http://schemas.microsoft.com/office/drawing/2014/main" id="{7029E3E6-D11A-5541-8F5B-3D1AAA3577A6}"/>
              </a:ext>
            </a:extLst>
          </p:cNvPr>
          <p:cNvSpPr txBox="1">
            <a:spLocks noChangeArrowheads="1"/>
          </p:cNvSpPr>
          <p:nvPr/>
        </p:nvSpPr>
        <p:spPr bwMode="auto">
          <a:xfrm>
            <a:off x="2108200" y="1895475"/>
            <a:ext cx="5588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9</a:t>
            </a:r>
          </a:p>
        </p:txBody>
      </p:sp>
      <p:sp>
        <p:nvSpPr>
          <p:cNvPr id="26671" name="Text Box 49">
            <a:extLst>
              <a:ext uri="{FF2B5EF4-FFF2-40B4-BE49-F238E27FC236}">
                <a16:creationId xmlns:a16="http://schemas.microsoft.com/office/drawing/2014/main" id="{81BD839B-868B-2A4D-8701-0B2B306F4219}"/>
              </a:ext>
            </a:extLst>
          </p:cNvPr>
          <p:cNvSpPr txBox="1">
            <a:spLocks noChangeArrowheads="1"/>
          </p:cNvSpPr>
          <p:nvPr/>
        </p:nvSpPr>
        <p:spPr bwMode="auto">
          <a:xfrm rot="-5400000">
            <a:off x="1013619" y="3505994"/>
            <a:ext cx="169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Pression [Pa]</a:t>
            </a:r>
            <a:endParaRPr lang="fr-CH" altLang="en-US" sz="2000" i="1">
              <a:latin typeface="Arial" panose="020B0604020202020204" pitchFamily="34" charset="0"/>
            </a:endParaRPr>
          </a:p>
        </p:txBody>
      </p:sp>
      <p:sp>
        <p:nvSpPr>
          <p:cNvPr id="26672" name="Text Box 50">
            <a:extLst>
              <a:ext uri="{FF2B5EF4-FFF2-40B4-BE49-F238E27FC236}">
                <a16:creationId xmlns:a16="http://schemas.microsoft.com/office/drawing/2014/main" id="{6240840C-C340-EC47-AE25-43CD10124D2E}"/>
              </a:ext>
            </a:extLst>
          </p:cNvPr>
          <p:cNvSpPr txBox="1">
            <a:spLocks noChangeArrowheads="1"/>
          </p:cNvSpPr>
          <p:nvPr/>
        </p:nvSpPr>
        <p:spPr bwMode="auto">
          <a:xfrm>
            <a:off x="3327400" y="2655888"/>
            <a:ext cx="741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solidFill>
                  <a:srgbClr val="000066"/>
                </a:solidFill>
                <a:latin typeface="Arial" panose="020B0604020202020204" pitchFamily="34" charset="0"/>
              </a:rPr>
              <a:t>T</a:t>
            </a:r>
            <a:r>
              <a:rPr lang="fr-CH" altLang="en-US" sz="2000">
                <a:solidFill>
                  <a:srgbClr val="000066"/>
                </a:solidFill>
                <a:latin typeface="Arial" panose="020B0604020202020204" pitchFamily="34" charset="0"/>
              </a:rPr>
              <a:t>f </a:t>
            </a:r>
            <a:r>
              <a:rPr lang="fr-CH" altLang="en-US" sz="2000" baseline="0">
                <a:solidFill>
                  <a:srgbClr val="000066"/>
                </a:solidFill>
                <a:latin typeface="Arial" panose="020B0604020202020204" pitchFamily="34" charset="0"/>
              </a:rPr>
              <a:t>(p)</a:t>
            </a:r>
          </a:p>
        </p:txBody>
      </p:sp>
      <p:sp>
        <p:nvSpPr>
          <p:cNvPr id="26673" name="Text Box 51">
            <a:extLst>
              <a:ext uri="{FF2B5EF4-FFF2-40B4-BE49-F238E27FC236}">
                <a16:creationId xmlns:a16="http://schemas.microsoft.com/office/drawing/2014/main" id="{16FEFCAD-AEAF-C340-BAA3-99C1099CFD3E}"/>
              </a:ext>
            </a:extLst>
          </p:cNvPr>
          <p:cNvSpPr txBox="1">
            <a:spLocks noChangeArrowheads="1"/>
          </p:cNvSpPr>
          <p:nvPr/>
        </p:nvSpPr>
        <p:spPr bwMode="auto">
          <a:xfrm>
            <a:off x="5591175" y="4775200"/>
            <a:ext cx="731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solidFill>
                  <a:srgbClr val="CC0000"/>
                </a:solidFill>
                <a:latin typeface="Arial" panose="020B0604020202020204" pitchFamily="34" charset="0"/>
              </a:rPr>
              <a:t>T</a:t>
            </a:r>
            <a:r>
              <a:rPr lang="fr-CH" altLang="en-US" sz="2000">
                <a:solidFill>
                  <a:srgbClr val="CC0000"/>
                </a:solidFill>
                <a:latin typeface="Arial" panose="020B0604020202020204" pitchFamily="34" charset="0"/>
              </a:rPr>
              <a:t>v</a:t>
            </a:r>
            <a:r>
              <a:rPr lang="fr-CH" altLang="en-US" sz="2000" baseline="0">
                <a:solidFill>
                  <a:srgbClr val="CC0000"/>
                </a:solidFill>
                <a:latin typeface="Arial" panose="020B0604020202020204" pitchFamily="34" charset="0"/>
              </a:rPr>
              <a:t>(p)</a:t>
            </a:r>
          </a:p>
        </p:txBody>
      </p:sp>
      <p:sp>
        <p:nvSpPr>
          <p:cNvPr id="26674" name="Oval 52">
            <a:extLst>
              <a:ext uri="{FF2B5EF4-FFF2-40B4-BE49-F238E27FC236}">
                <a16:creationId xmlns:a16="http://schemas.microsoft.com/office/drawing/2014/main" id="{E2F9D61E-A2F7-6043-AD8B-A36A5524DAB6}"/>
              </a:ext>
            </a:extLst>
          </p:cNvPr>
          <p:cNvSpPr>
            <a:spLocks noChangeArrowheads="1"/>
          </p:cNvSpPr>
          <p:nvPr/>
        </p:nvSpPr>
        <p:spPr bwMode="auto">
          <a:xfrm>
            <a:off x="6837363" y="4171950"/>
            <a:ext cx="85725" cy="95250"/>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6675" name="Line 53">
            <a:extLst>
              <a:ext uri="{FF2B5EF4-FFF2-40B4-BE49-F238E27FC236}">
                <a16:creationId xmlns:a16="http://schemas.microsoft.com/office/drawing/2014/main" id="{F8947771-2732-114D-9FE3-5482B932E040}"/>
              </a:ext>
            </a:extLst>
          </p:cNvPr>
          <p:cNvSpPr>
            <a:spLocks noChangeShapeType="1"/>
          </p:cNvSpPr>
          <p:nvPr/>
        </p:nvSpPr>
        <p:spPr bwMode="auto">
          <a:xfrm rot="-5400000">
            <a:off x="3348038" y="4670425"/>
            <a:ext cx="0" cy="130492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6676" name="Oval 54">
            <a:extLst>
              <a:ext uri="{FF2B5EF4-FFF2-40B4-BE49-F238E27FC236}">
                <a16:creationId xmlns:a16="http://schemas.microsoft.com/office/drawing/2014/main" id="{6D4E1A8A-AF31-4A4C-B3FB-85F33BB36D83}"/>
              </a:ext>
            </a:extLst>
          </p:cNvPr>
          <p:cNvSpPr>
            <a:spLocks noChangeArrowheads="1"/>
          </p:cNvSpPr>
          <p:nvPr/>
        </p:nvSpPr>
        <p:spPr bwMode="auto">
          <a:xfrm>
            <a:off x="3656013" y="4171950"/>
            <a:ext cx="87312" cy="95250"/>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6677" name="Text Box 55">
            <a:extLst>
              <a:ext uri="{FF2B5EF4-FFF2-40B4-BE49-F238E27FC236}">
                <a16:creationId xmlns:a16="http://schemas.microsoft.com/office/drawing/2014/main" id="{F3619AEB-9129-9141-B668-50321257A5AA}"/>
              </a:ext>
            </a:extLst>
          </p:cNvPr>
          <p:cNvSpPr txBox="1">
            <a:spLocks noChangeArrowheads="1"/>
          </p:cNvSpPr>
          <p:nvPr/>
        </p:nvSpPr>
        <p:spPr bwMode="auto">
          <a:xfrm>
            <a:off x="5716588" y="3824288"/>
            <a:ext cx="417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p</a:t>
            </a:r>
            <a:r>
              <a:rPr lang="fr-CH" altLang="en-US" sz="2000">
                <a:latin typeface="Arial" panose="020B0604020202020204" pitchFamily="34" charset="0"/>
              </a:rPr>
              <a:t>a</a:t>
            </a:r>
          </a:p>
        </p:txBody>
      </p:sp>
      <p:sp>
        <p:nvSpPr>
          <p:cNvPr id="26678" name="Text Box 56">
            <a:extLst>
              <a:ext uri="{FF2B5EF4-FFF2-40B4-BE49-F238E27FC236}">
                <a16:creationId xmlns:a16="http://schemas.microsoft.com/office/drawing/2014/main" id="{D0588894-5E89-DE4C-9332-FB12337E8B82}"/>
              </a:ext>
            </a:extLst>
          </p:cNvPr>
          <p:cNvSpPr txBox="1">
            <a:spLocks noChangeArrowheads="1"/>
          </p:cNvSpPr>
          <p:nvPr/>
        </p:nvSpPr>
        <p:spPr bwMode="auto">
          <a:xfrm>
            <a:off x="3032125" y="4891088"/>
            <a:ext cx="371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p</a:t>
            </a:r>
            <a:r>
              <a:rPr lang="fr-CH" altLang="en-US" sz="2000">
                <a:latin typeface="Arial" panose="020B0604020202020204" pitchFamily="34" charset="0"/>
              </a:rPr>
              <a:t>t</a:t>
            </a:r>
          </a:p>
        </p:txBody>
      </p:sp>
      <p:sp>
        <p:nvSpPr>
          <p:cNvPr id="26679" name="Oval 58">
            <a:extLst>
              <a:ext uri="{FF2B5EF4-FFF2-40B4-BE49-F238E27FC236}">
                <a16:creationId xmlns:a16="http://schemas.microsoft.com/office/drawing/2014/main" id="{C5E875C2-95DC-7D41-9750-C8A37D3AD22D}"/>
              </a:ext>
            </a:extLst>
          </p:cNvPr>
          <p:cNvSpPr>
            <a:spLocks noChangeArrowheads="1"/>
          </p:cNvSpPr>
          <p:nvPr/>
        </p:nvSpPr>
        <p:spPr bwMode="auto">
          <a:xfrm>
            <a:off x="3679825" y="5259388"/>
            <a:ext cx="85725" cy="93662"/>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26680" name="Line 60">
            <a:extLst>
              <a:ext uri="{FF2B5EF4-FFF2-40B4-BE49-F238E27FC236}">
                <a16:creationId xmlns:a16="http://schemas.microsoft.com/office/drawing/2014/main" id="{313A7A2F-6C7D-2B41-9C86-58F7EF120CAD}"/>
              </a:ext>
            </a:extLst>
          </p:cNvPr>
          <p:cNvSpPr>
            <a:spLocks noChangeShapeType="1"/>
          </p:cNvSpPr>
          <p:nvPr/>
        </p:nvSpPr>
        <p:spPr bwMode="auto">
          <a:xfrm>
            <a:off x="3295650" y="4114800"/>
            <a:ext cx="781050" cy="0"/>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81" name="Text Box 61">
            <a:extLst>
              <a:ext uri="{FF2B5EF4-FFF2-40B4-BE49-F238E27FC236}">
                <a16:creationId xmlns:a16="http://schemas.microsoft.com/office/drawing/2014/main" id="{832E2EC9-92AC-1D42-888E-ACAD5AA690F5}"/>
              </a:ext>
            </a:extLst>
          </p:cNvPr>
          <p:cNvSpPr txBox="1">
            <a:spLocks noChangeArrowheads="1"/>
          </p:cNvSpPr>
          <p:nvPr/>
        </p:nvSpPr>
        <p:spPr bwMode="auto">
          <a:xfrm>
            <a:off x="3643313" y="3684588"/>
            <a:ext cx="947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solidFill>
                  <a:srgbClr val="000066"/>
                </a:solidFill>
                <a:latin typeface="Arial" panose="020B0604020202020204" pitchFamily="34" charset="0"/>
              </a:rPr>
              <a:t>Fusion</a:t>
            </a:r>
          </a:p>
        </p:txBody>
      </p:sp>
      <p:sp>
        <p:nvSpPr>
          <p:cNvPr id="26682" name="Text Box 62">
            <a:extLst>
              <a:ext uri="{FF2B5EF4-FFF2-40B4-BE49-F238E27FC236}">
                <a16:creationId xmlns:a16="http://schemas.microsoft.com/office/drawing/2014/main" id="{2CC088BA-5B62-1242-9823-A99616BE167A}"/>
              </a:ext>
            </a:extLst>
          </p:cNvPr>
          <p:cNvSpPr txBox="1">
            <a:spLocks noChangeArrowheads="1"/>
          </p:cNvSpPr>
          <p:nvPr/>
        </p:nvSpPr>
        <p:spPr bwMode="auto">
          <a:xfrm>
            <a:off x="3643313" y="4316413"/>
            <a:ext cx="1612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solidFill>
                  <a:srgbClr val="000066"/>
                </a:solidFill>
                <a:latin typeface="Arial" panose="020B0604020202020204" pitchFamily="34" charset="0"/>
              </a:rPr>
              <a:t>Solidification</a:t>
            </a:r>
          </a:p>
        </p:txBody>
      </p:sp>
      <p:sp>
        <p:nvSpPr>
          <p:cNvPr id="26683" name="Line 63">
            <a:extLst>
              <a:ext uri="{FF2B5EF4-FFF2-40B4-BE49-F238E27FC236}">
                <a16:creationId xmlns:a16="http://schemas.microsoft.com/office/drawing/2014/main" id="{82BBB0B0-F1F2-5346-88DE-CE315958DA1A}"/>
              </a:ext>
            </a:extLst>
          </p:cNvPr>
          <p:cNvSpPr>
            <a:spLocks noChangeShapeType="1"/>
          </p:cNvSpPr>
          <p:nvPr/>
        </p:nvSpPr>
        <p:spPr bwMode="auto">
          <a:xfrm flipH="1">
            <a:off x="3282950" y="4330700"/>
            <a:ext cx="781050" cy="0"/>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84" name="Line 64">
            <a:extLst>
              <a:ext uri="{FF2B5EF4-FFF2-40B4-BE49-F238E27FC236}">
                <a16:creationId xmlns:a16="http://schemas.microsoft.com/office/drawing/2014/main" id="{6B869287-AF55-D747-9324-7C0CC8B82FF8}"/>
              </a:ext>
            </a:extLst>
          </p:cNvPr>
          <p:cNvSpPr>
            <a:spLocks noChangeShapeType="1"/>
          </p:cNvSpPr>
          <p:nvPr/>
        </p:nvSpPr>
        <p:spPr bwMode="auto">
          <a:xfrm>
            <a:off x="6462713" y="4098925"/>
            <a:ext cx="781050"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65">
            <a:extLst>
              <a:ext uri="{FF2B5EF4-FFF2-40B4-BE49-F238E27FC236}">
                <a16:creationId xmlns:a16="http://schemas.microsoft.com/office/drawing/2014/main" id="{89C96130-C041-2E4E-A0BE-A77902213745}"/>
              </a:ext>
            </a:extLst>
          </p:cNvPr>
          <p:cNvSpPr>
            <a:spLocks noChangeShapeType="1"/>
          </p:cNvSpPr>
          <p:nvPr/>
        </p:nvSpPr>
        <p:spPr bwMode="auto">
          <a:xfrm flipH="1">
            <a:off x="6450013" y="4314825"/>
            <a:ext cx="781050"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86" name="Text Box 66">
            <a:extLst>
              <a:ext uri="{FF2B5EF4-FFF2-40B4-BE49-F238E27FC236}">
                <a16:creationId xmlns:a16="http://schemas.microsoft.com/office/drawing/2014/main" id="{F2E83998-5741-C345-971A-BEE98456D83A}"/>
              </a:ext>
            </a:extLst>
          </p:cNvPr>
          <p:cNvSpPr txBox="1">
            <a:spLocks noChangeArrowheads="1"/>
          </p:cNvSpPr>
          <p:nvPr/>
        </p:nvSpPr>
        <p:spPr bwMode="auto">
          <a:xfrm>
            <a:off x="6380163" y="3684588"/>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solidFill>
                  <a:srgbClr val="CC0000"/>
                </a:solidFill>
                <a:latin typeface="Arial" panose="020B0604020202020204" pitchFamily="34" charset="0"/>
              </a:rPr>
              <a:t>Evaporation</a:t>
            </a:r>
          </a:p>
        </p:txBody>
      </p:sp>
      <p:sp>
        <p:nvSpPr>
          <p:cNvPr id="26687" name="Text Box 67">
            <a:extLst>
              <a:ext uri="{FF2B5EF4-FFF2-40B4-BE49-F238E27FC236}">
                <a16:creationId xmlns:a16="http://schemas.microsoft.com/office/drawing/2014/main" id="{2B8B0DB4-6632-EB41-9048-C86EF421CEC3}"/>
              </a:ext>
            </a:extLst>
          </p:cNvPr>
          <p:cNvSpPr txBox="1">
            <a:spLocks noChangeArrowheads="1"/>
          </p:cNvSpPr>
          <p:nvPr/>
        </p:nvSpPr>
        <p:spPr bwMode="auto">
          <a:xfrm>
            <a:off x="6380163" y="4316413"/>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solidFill>
                  <a:srgbClr val="CC0000"/>
                </a:solidFill>
                <a:latin typeface="Arial" panose="020B0604020202020204" pitchFamily="34" charset="0"/>
              </a:rPr>
              <a:t>Condensation</a:t>
            </a:r>
          </a:p>
        </p:txBody>
      </p:sp>
      <p:sp>
        <p:nvSpPr>
          <p:cNvPr id="26688" name="Line 68">
            <a:extLst>
              <a:ext uri="{FF2B5EF4-FFF2-40B4-BE49-F238E27FC236}">
                <a16:creationId xmlns:a16="http://schemas.microsoft.com/office/drawing/2014/main" id="{76C71EB0-EAA1-234A-B635-37FF51662B6C}"/>
              </a:ext>
            </a:extLst>
          </p:cNvPr>
          <p:cNvSpPr>
            <a:spLocks noChangeShapeType="1"/>
          </p:cNvSpPr>
          <p:nvPr/>
        </p:nvSpPr>
        <p:spPr bwMode="auto">
          <a:xfrm>
            <a:off x="3067050" y="5516563"/>
            <a:ext cx="7810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89" name="Text Box 69">
            <a:extLst>
              <a:ext uri="{FF2B5EF4-FFF2-40B4-BE49-F238E27FC236}">
                <a16:creationId xmlns:a16="http://schemas.microsoft.com/office/drawing/2014/main" id="{DE753846-ABFA-4846-A312-4F7747AEB0EC}"/>
              </a:ext>
            </a:extLst>
          </p:cNvPr>
          <p:cNvSpPr txBox="1">
            <a:spLocks noChangeArrowheads="1"/>
          </p:cNvSpPr>
          <p:nvPr/>
        </p:nvSpPr>
        <p:spPr bwMode="auto">
          <a:xfrm>
            <a:off x="3792538" y="53086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a:t>
            </a:r>
          </a:p>
        </p:txBody>
      </p:sp>
      <p:sp>
        <p:nvSpPr>
          <p:cNvPr id="26690" name="Line 73">
            <a:extLst>
              <a:ext uri="{FF2B5EF4-FFF2-40B4-BE49-F238E27FC236}">
                <a16:creationId xmlns:a16="http://schemas.microsoft.com/office/drawing/2014/main" id="{D5066FEA-4F3B-E84D-8614-C1CEDC67AE4E}"/>
              </a:ext>
            </a:extLst>
          </p:cNvPr>
          <p:cNvSpPr>
            <a:spLocks noChangeShapeType="1"/>
          </p:cNvSpPr>
          <p:nvPr/>
        </p:nvSpPr>
        <p:spPr bwMode="auto">
          <a:xfrm flipH="1">
            <a:off x="5175250" y="2168525"/>
            <a:ext cx="541338" cy="10429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91" name="Text Box 74">
            <a:extLst>
              <a:ext uri="{FF2B5EF4-FFF2-40B4-BE49-F238E27FC236}">
                <a16:creationId xmlns:a16="http://schemas.microsoft.com/office/drawing/2014/main" id="{A7581E01-5111-5846-8667-89A0C4D4A4C1}"/>
              </a:ext>
            </a:extLst>
          </p:cNvPr>
          <p:cNvSpPr txBox="1">
            <a:spLocks noChangeArrowheads="1"/>
          </p:cNvSpPr>
          <p:nvPr/>
        </p:nvSpPr>
        <p:spPr bwMode="auto">
          <a:xfrm>
            <a:off x="5653088" y="1565275"/>
            <a:ext cx="3443287" cy="708025"/>
          </a:xfrm>
          <a:prstGeom prst="rect">
            <a:avLst/>
          </a:prstGeom>
          <a:solidFill>
            <a:schemeClr val="bg1"/>
          </a:solidFill>
          <a:ln w="9525">
            <a:solidFill>
              <a:schemeClr val="tx1"/>
            </a:solidFill>
            <a:miter lim="800000"/>
            <a:headEnd/>
            <a:tailEnd/>
          </a:ln>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 seule phase:</a:t>
            </a:r>
            <a:br>
              <a:rPr lang="fr-CH" altLang="en-US" sz="2000" baseline="0">
                <a:latin typeface="Arial" panose="020B0604020202020204" pitchFamily="34" charset="0"/>
              </a:rPr>
            </a:br>
            <a:r>
              <a:rPr lang="fr-CH" altLang="en-US" sz="2000" baseline="0">
                <a:latin typeface="Arial" panose="020B0604020202020204" pitchFamily="34" charset="0"/>
              </a:rPr>
              <a:t>2 degrés de liberté T et p</a:t>
            </a:r>
          </a:p>
        </p:txBody>
      </p:sp>
      <p:sp>
        <p:nvSpPr>
          <p:cNvPr id="26692" name="Text Box 75">
            <a:extLst>
              <a:ext uri="{FF2B5EF4-FFF2-40B4-BE49-F238E27FC236}">
                <a16:creationId xmlns:a16="http://schemas.microsoft.com/office/drawing/2014/main" id="{6023543D-EEAC-6645-A0A4-CB2A2B6CC42B}"/>
              </a:ext>
            </a:extLst>
          </p:cNvPr>
          <p:cNvSpPr txBox="1">
            <a:spLocks noChangeArrowheads="1"/>
          </p:cNvSpPr>
          <p:nvPr/>
        </p:nvSpPr>
        <p:spPr bwMode="auto">
          <a:xfrm>
            <a:off x="7096125" y="2625725"/>
            <a:ext cx="2720975" cy="708025"/>
          </a:xfrm>
          <a:prstGeom prst="rect">
            <a:avLst/>
          </a:prstGeom>
          <a:solidFill>
            <a:schemeClr val="bg1"/>
          </a:solidFill>
          <a:ln w="9525">
            <a:solidFill>
              <a:schemeClr val="tx1"/>
            </a:solidFill>
            <a:miter lim="800000"/>
            <a:headEnd/>
            <a:tailEnd/>
          </a:ln>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2 phases présentes:</a:t>
            </a:r>
          </a:p>
          <a:p>
            <a:r>
              <a:rPr lang="fr-CH" altLang="en-US" sz="2000" baseline="0">
                <a:latin typeface="Arial" panose="020B0604020202020204" pitchFamily="34" charset="0"/>
              </a:rPr>
              <a:t>1 seul degré de liberté</a:t>
            </a:r>
          </a:p>
        </p:txBody>
      </p:sp>
      <p:sp>
        <p:nvSpPr>
          <p:cNvPr id="26693" name="Line 77">
            <a:extLst>
              <a:ext uri="{FF2B5EF4-FFF2-40B4-BE49-F238E27FC236}">
                <a16:creationId xmlns:a16="http://schemas.microsoft.com/office/drawing/2014/main" id="{08BFE97B-9132-574B-9C91-3D2E81241A61}"/>
              </a:ext>
            </a:extLst>
          </p:cNvPr>
          <p:cNvSpPr>
            <a:spLocks noChangeShapeType="1"/>
          </p:cNvSpPr>
          <p:nvPr/>
        </p:nvSpPr>
        <p:spPr bwMode="auto">
          <a:xfrm flipV="1">
            <a:off x="2454275" y="5308600"/>
            <a:ext cx="1189038" cy="2079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94" name="Text Box 78">
            <a:extLst>
              <a:ext uri="{FF2B5EF4-FFF2-40B4-BE49-F238E27FC236}">
                <a16:creationId xmlns:a16="http://schemas.microsoft.com/office/drawing/2014/main" id="{6830F5B8-68B1-2E44-AAE3-B12CD0AFAC36}"/>
              </a:ext>
            </a:extLst>
          </p:cNvPr>
          <p:cNvSpPr txBox="1">
            <a:spLocks noChangeArrowheads="1"/>
          </p:cNvSpPr>
          <p:nvPr/>
        </p:nvSpPr>
        <p:spPr bwMode="auto">
          <a:xfrm>
            <a:off x="131763" y="5434013"/>
            <a:ext cx="2478087" cy="711200"/>
          </a:xfrm>
          <a:prstGeom prst="rect">
            <a:avLst/>
          </a:prstGeom>
          <a:solidFill>
            <a:schemeClr val="bg1"/>
          </a:solidFill>
          <a:ln w="9525">
            <a:solidFill>
              <a:schemeClr val="tx1"/>
            </a:solidFill>
            <a:miter lim="800000"/>
            <a:headEnd/>
            <a:tailEnd/>
          </a:ln>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3 phases présentes:</a:t>
            </a:r>
          </a:p>
          <a:p>
            <a:r>
              <a:rPr lang="fr-CH" altLang="en-US" sz="2000" baseline="0">
                <a:latin typeface="Arial" panose="020B0604020202020204" pitchFamily="34" charset="0"/>
              </a:rPr>
              <a:t>Invariant, point triple</a:t>
            </a:r>
          </a:p>
        </p:txBody>
      </p:sp>
      <p:sp>
        <p:nvSpPr>
          <p:cNvPr id="26695" name="Line 80">
            <a:extLst>
              <a:ext uri="{FF2B5EF4-FFF2-40B4-BE49-F238E27FC236}">
                <a16:creationId xmlns:a16="http://schemas.microsoft.com/office/drawing/2014/main" id="{36AE3282-81F9-AA42-AC86-056520FD60AA}"/>
              </a:ext>
            </a:extLst>
          </p:cNvPr>
          <p:cNvSpPr>
            <a:spLocks noChangeShapeType="1"/>
          </p:cNvSpPr>
          <p:nvPr/>
        </p:nvSpPr>
        <p:spPr bwMode="auto">
          <a:xfrm>
            <a:off x="6897688" y="5632450"/>
            <a:ext cx="0" cy="92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Rectangle 24">
            <a:extLst>
              <a:ext uri="{FF2B5EF4-FFF2-40B4-BE49-F238E27FC236}">
                <a16:creationId xmlns:a16="http://schemas.microsoft.com/office/drawing/2014/main" id="{BF2473D2-C131-6A4C-B208-5EE65BEC3B3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314BD39-66AC-2CE9-5BD4-134E6EA0B616}"/>
                  </a:ext>
                </a:extLst>
              </p14:cNvPr>
              <p14:cNvContentPartPr/>
              <p14:nvPr/>
            </p14:nvContentPartPr>
            <p14:xfrm>
              <a:off x="2669760" y="1891080"/>
              <a:ext cx="4840200" cy="4692600"/>
            </p14:xfrm>
          </p:contentPart>
        </mc:Choice>
        <mc:Fallback>
          <p:pic>
            <p:nvPicPr>
              <p:cNvPr id="2" name="Ink 1">
                <a:extLst>
                  <a:ext uri="{FF2B5EF4-FFF2-40B4-BE49-F238E27FC236}">
                    <a16:creationId xmlns:a16="http://schemas.microsoft.com/office/drawing/2014/main" id="{E314BD39-66AC-2CE9-5BD4-134E6EA0B616}"/>
                  </a:ext>
                </a:extLst>
              </p:cNvPr>
              <p:cNvPicPr/>
              <p:nvPr/>
            </p:nvPicPr>
            <p:blipFill>
              <a:blip r:embed="rId4"/>
              <a:stretch>
                <a:fillRect/>
              </a:stretch>
            </p:blipFill>
            <p:spPr>
              <a:xfrm>
                <a:off x="2660400" y="1881720"/>
                <a:ext cx="4858920" cy="47113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23E37F28-D4A0-B0B1-4C4F-86A9E9FA017C}"/>
                  </a:ext>
                </a:extLst>
              </p14:cNvPr>
              <p14:cNvContentPartPr/>
              <p14:nvPr/>
            </p14:nvContentPartPr>
            <p14:xfrm>
              <a:off x="2318400" y="4065840"/>
              <a:ext cx="4604400" cy="317520"/>
            </p14:xfrm>
          </p:contentPart>
        </mc:Choice>
        <mc:Fallback>
          <p:pic>
            <p:nvPicPr>
              <p:cNvPr id="3" name="Ink 2">
                <a:extLst>
                  <a:ext uri="{FF2B5EF4-FFF2-40B4-BE49-F238E27FC236}">
                    <a16:creationId xmlns:a16="http://schemas.microsoft.com/office/drawing/2014/main" id="{23E37F28-D4A0-B0B1-4C4F-86A9E9FA017C}"/>
                  </a:ext>
                </a:extLst>
              </p:cNvPr>
              <p:cNvPicPr/>
              <p:nvPr/>
            </p:nvPicPr>
            <p:blipFill>
              <a:blip r:embed="rId6"/>
              <a:stretch>
                <a:fillRect/>
              </a:stretch>
            </p:blipFill>
            <p:spPr>
              <a:xfrm>
                <a:off x="2309040" y="4056480"/>
                <a:ext cx="4623120" cy="336240"/>
              </a:xfrm>
              <a:prstGeom prst="rect">
                <a:avLst/>
              </a:prstGeom>
            </p:spPr>
          </p:pic>
        </mc:Fallback>
      </mc:AlternateContent>
    </p:spTree>
    <p:extLst>
      <p:ext uri="{BB962C8B-B14F-4D97-AF65-F5344CB8AC3E}">
        <p14:creationId xmlns:p14="http://schemas.microsoft.com/office/powerpoint/2010/main" val="32854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21D07805-1252-CF4C-9349-0F819FEA0519}"/>
              </a:ext>
            </a:extLst>
          </p:cNvPr>
          <p:cNvSpPr>
            <a:spLocks noChangeArrowheads="1"/>
          </p:cNvSpPr>
          <p:nvPr/>
        </p:nvSpPr>
        <p:spPr bwMode="auto">
          <a:xfrm>
            <a:off x="344488" y="1792288"/>
            <a:ext cx="928846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itchFamily="2" charset="2"/>
              <a:buChar char="§"/>
            </a:pPr>
            <a:r>
              <a:rPr lang="en-GB" altLang="en-US" sz="2200" baseline="0">
                <a:solidFill>
                  <a:srgbClr val="000066"/>
                </a:solidFill>
                <a:latin typeface="Arial" panose="020B0604020202020204" pitchFamily="34" charset="0"/>
              </a:rPr>
              <a:t>Lorsque </a:t>
            </a:r>
            <a:r>
              <a:rPr lang="en-GB" altLang="en-US" sz="2200" b="1" baseline="0">
                <a:solidFill>
                  <a:srgbClr val="CC0000"/>
                </a:solidFill>
                <a:latin typeface="Arial" panose="020B0604020202020204" pitchFamily="34" charset="0"/>
              </a:rPr>
              <a:t>2 phases</a:t>
            </a:r>
            <a:r>
              <a:rPr lang="en-GB" altLang="en-US" sz="2200" b="1" baseline="0">
                <a:solidFill>
                  <a:srgbClr val="000066"/>
                </a:solidFill>
                <a:latin typeface="Arial" panose="020B0604020202020204" pitchFamily="34" charset="0"/>
              </a:rPr>
              <a:t> </a:t>
            </a:r>
            <a:r>
              <a:rPr lang="en-GB" altLang="en-US" sz="2200" baseline="0">
                <a:solidFill>
                  <a:srgbClr val="000066"/>
                </a:solidFill>
                <a:latin typeface="Arial" panose="020B0604020202020204" pitchFamily="34" charset="0"/>
              </a:rPr>
              <a:t>sont</a:t>
            </a:r>
            <a:r>
              <a:rPr lang="en-GB" altLang="en-US" sz="2200" b="1" baseline="0">
                <a:solidFill>
                  <a:srgbClr val="000066"/>
                </a:solidFill>
                <a:latin typeface="Arial" panose="020B0604020202020204" pitchFamily="34" charset="0"/>
              </a:rPr>
              <a:t> </a:t>
            </a:r>
            <a:r>
              <a:rPr lang="en-GB" altLang="en-US" sz="2200" b="1" baseline="0">
                <a:solidFill>
                  <a:srgbClr val="CC0000"/>
                </a:solidFill>
                <a:latin typeface="Arial" panose="020B0604020202020204" pitchFamily="34" charset="0"/>
              </a:rPr>
              <a:t>en présence</a:t>
            </a:r>
            <a:r>
              <a:rPr lang="en-GB" altLang="en-US" sz="2200" baseline="0">
                <a:solidFill>
                  <a:srgbClr val="000066"/>
                </a:solidFill>
                <a:latin typeface="Arial" panose="020B0604020202020204" pitchFamily="34" charset="0"/>
              </a:rPr>
              <a:t>, e.g., liquide et vapeur, </a:t>
            </a:r>
            <a:r>
              <a:rPr lang="en-GB" altLang="en-US" sz="2200" b="1" baseline="0">
                <a:solidFill>
                  <a:srgbClr val="000066"/>
                </a:solidFill>
                <a:latin typeface="Arial" panose="020B0604020202020204" pitchFamily="34" charset="0"/>
              </a:rPr>
              <a:t>l’énergie</a:t>
            </a:r>
            <a:r>
              <a:rPr lang="en-GB" altLang="en-US" sz="2200" baseline="0">
                <a:solidFill>
                  <a:srgbClr val="000066"/>
                </a:solidFill>
                <a:latin typeface="Arial" panose="020B0604020202020204" pitchFamily="34" charset="0"/>
              </a:rPr>
              <a:t> (libre de Gibbs) de l’élément A dans les deux phases doit être la même sinon on gagnerait de l’énergie à transférer des atomes d’une phase à l’autre.</a:t>
            </a:r>
          </a:p>
        </p:txBody>
      </p:sp>
      <p:sp>
        <p:nvSpPr>
          <p:cNvPr id="28674" name="Rectangle 6">
            <a:extLst>
              <a:ext uri="{FF2B5EF4-FFF2-40B4-BE49-F238E27FC236}">
                <a16:creationId xmlns:a16="http://schemas.microsoft.com/office/drawing/2014/main" id="{E43A457C-25E4-A84D-9D72-2CF7347A12EC}"/>
              </a:ext>
            </a:extLst>
          </p:cNvPr>
          <p:cNvSpPr>
            <a:spLocks noChangeArrowheads="1"/>
          </p:cNvSpPr>
          <p:nvPr/>
        </p:nvSpPr>
        <p:spPr bwMode="auto">
          <a:xfrm>
            <a:off x="344488" y="3983038"/>
            <a:ext cx="95091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20000"/>
              </a:spcBef>
            </a:pPr>
            <a:r>
              <a:rPr lang="en-GB" altLang="en-US" sz="2200" baseline="0">
                <a:solidFill>
                  <a:srgbClr val="000066"/>
                </a:solidFill>
                <a:latin typeface="Arial" panose="020B0604020202020204" pitchFamily="34" charset="0"/>
              </a:rPr>
              <a:t>Cette condition réduit à </a:t>
            </a:r>
            <a:r>
              <a:rPr lang="en-GB" altLang="en-US" sz="2200" b="1" baseline="0">
                <a:solidFill>
                  <a:srgbClr val="CC0000"/>
                </a:solidFill>
                <a:latin typeface="Arial" panose="020B0604020202020204" pitchFamily="34" charset="0"/>
              </a:rPr>
              <a:t>1 le nombre de degrés de liberté </a:t>
            </a:r>
            <a:r>
              <a:rPr lang="en-GB" altLang="en-US" sz="2200" baseline="0">
                <a:solidFill>
                  <a:srgbClr val="000066"/>
                </a:solidFill>
                <a:latin typeface="Arial" panose="020B0604020202020204" pitchFamily="34" charset="0"/>
              </a:rPr>
              <a:t>du système .</a:t>
            </a:r>
          </a:p>
        </p:txBody>
      </p:sp>
      <p:sp>
        <p:nvSpPr>
          <p:cNvPr id="28675" name="Rectangle 8">
            <a:extLst>
              <a:ext uri="{FF2B5EF4-FFF2-40B4-BE49-F238E27FC236}">
                <a16:creationId xmlns:a16="http://schemas.microsoft.com/office/drawing/2014/main" id="{0680B5AE-DD29-714E-9A16-A515A1A7B748}"/>
              </a:ext>
            </a:extLst>
          </p:cNvPr>
          <p:cNvSpPr>
            <a:spLocks noChangeArrowheads="1"/>
          </p:cNvSpPr>
          <p:nvPr/>
        </p:nvSpPr>
        <p:spPr bwMode="auto">
          <a:xfrm>
            <a:off x="3125788" y="173038"/>
            <a:ext cx="3635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unaires</a:t>
            </a:r>
            <a:endParaRPr lang="fr-FR" altLang="en-US" b="1" baseline="0">
              <a:solidFill>
                <a:srgbClr val="000066"/>
              </a:solidFill>
              <a:latin typeface="Arial" panose="020B0604020202020204" pitchFamily="34" charset="0"/>
            </a:endParaRPr>
          </a:p>
        </p:txBody>
      </p:sp>
      <p:graphicFrame>
        <p:nvGraphicFramePr>
          <p:cNvPr id="28676" name="Object 9">
            <a:extLst>
              <a:ext uri="{FF2B5EF4-FFF2-40B4-BE49-F238E27FC236}">
                <a16:creationId xmlns:a16="http://schemas.microsoft.com/office/drawing/2014/main" id="{C304A989-8E1C-9044-9CA8-BC1BB8AA9288}"/>
              </a:ext>
            </a:extLst>
          </p:cNvPr>
          <p:cNvGraphicFramePr>
            <a:graphicFrameLocks noChangeAspect="1"/>
          </p:cNvGraphicFramePr>
          <p:nvPr/>
        </p:nvGraphicFramePr>
        <p:xfrm>
          <a:off x="3940175" y="3471863"/>
          <a:ext cx="1960563" cy="676275"/>
        </p:xfrm>
        <a:graphic>
          <a:graphicData uri="http://schemas.openxmlformats.org/presentationml/2006/ole">
            <mc:AlternateContent xmlns:mc="http://schemas.openxmlformats.org/markup-compatibility/2006">
              <mc:Choice xmlns:v="urn:schemas-microsoft-com:vml" Requires="v">
                <p:oleObj name="Document" r:id="rId3" imgW="1968500" imgH="685800" progId="Word.Document.8">
                  <p:embed/>
                </p:oleObj>
              </mc:Choice>
              <mc:Fallback>
                <p:oleObj name="Document" r:id="rId3" imgW="1968500" imgH="685800" progId="Word.Document.8">
                  <p:embed/>
                  <p:pic>
                    <p:nvPicPr>
                      <p:cNvPr id="28676" name="Object 9">
                        <a:extLst>
                          <a:ext uri="{FF2B5EF4-FFF2-40B4-BE49-F238E27FC236}">
                            <a16:creationId xmlns:a16="http://schemas.microsoft.com/office/drawing/2014/main" id="{C304A989-8E1C-9044-9CA8-BC1BB8AA9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175" y="3471863"/>
                        <a:ext cx="19605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677" name="Rectangle 10">
            <a:extLst>
              <a:ext uri="{FF2B5EF4-FFF2-40B4-BE49-F238E27FC236}">
                <a16:creationId xmlns:a16="http://schemas.microsoft.com/office/drawing/2014/main" id="{CA1F83FF-8926-3C41-A7AF-6FD99E81CE11}"/>
              </a:ext>
            </a:extLst>
          </p:cNvPr>
          <p:cNvSpPr>
            <a:spLocks noChangeArrowheads="1"/>
          </p:cNvSpPr>
          <p:nvPr/>
        </p:nvSpPr>
        <p:spPr bwMode="auto">
          <a:xfrm>
            <a:off x="415925" y="4727575"/>
            <a:ext cx="91455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20000"/>
              </a:spcBef>
              <a:buFont typeface="Wingdings" pitchFamily="2" charset="2"/>
              <a:buChar char="§"/>
            </a:pPr>
            <a:r>
              <a:rPr lang="en-GB" altLang="en-US" sz="2200" baseline="0">
                <a:solidFill>
                  <a:srgbClr val="000066"/>
                </a:solidFill>
                <a:latin typeface="Arial" panose="020B0604020202020204" pitchFamily="34" charset="0"/>
              </a:rPr>
              <a:t>Pour </a:t>
            </a:r>
            <a:r>
              <a:rPr lang="en-GB" altLang="en-US" sz="2200" b="1" baseline="0">
                <a:solidFill>
                  <a:srgbClr val="000066"/>
                </a:solidFill>
                <a:latin typeface="Arial" panose="020B0604020202020204" pitchFamily="34" charset="0"/>
              </a:rPr>
              <a:t>3 phases en présence</a:t>
            </a:r>
            <a:r>
              <a:rPr lang="en-GB" altLang="en-US" sz="2200" baseline="0">
                <a:solidFill>
                  <a:srgbClr val="000066"/>
                </a:solidFill>
                <a:latin typeface="Arial" panose="020B0604020202020204" pitchFamily="34" charset="0"/>
              </a:rPr>
              <a:t>, on n’a plus de degré de liberté puisque l’on a 2 conditions (les 3 énergies sont égales), c’est un </a:t>
            </a:r>
            <a:r>
              <a:rPr lang="en-GB" altLang="en-US" sz="2200" b="1" baseline="0">
                <a:solidFill>
                  <a:srgbClr val="CC0000"/>
                </a:solidFill>
                <a:latin typeface="Arial" panose="020B0604020202020204" pitchFamily="34" charset="0"/>
              </a:rPr>
              <a:t>invariant</a:t>
            </a:r>
            <a:r>
              <a:rPr lang="en-GB" altLang="en-US" sz="2200" b="1" baseline="0">
                <a:solidFill>
                  <a:srgbClr val="000066"/>
                </a:solidFill>
                <a:latin typeface="Arial" panose="020B0604020202020204" pitchFamily="34" charset="0"/>
              </a:rPr>
              <a:t>  </a:t>
            </a:r>
            <a:r>
              <a:rPr lang="en-GB" altLang="en-US" sz="2200" baseline="0">
                <a:solidFill>
                  <a:srgbClr val="000066"/>
                </a:solidFill>
                <a:latin typeface="Arial" panose="020B0604020202020204" pitchFamily="34" charset="0"/>
              </a:rPr>
              <a:t>appelé </a:t>
            </a:r>
            <a:r>
              <a:rPr lang="en-GB" altLang="en-US" sz="2200" b="1" baseline="0">
                <a:solidFill>
                  <a:srgbClr val="CC0000"/>
                </a:solidFill>
                <a:latin typeface="Arial" panose="020B0604020202020204" pitchFamily="34" charset="0"/>
              </a:rPr>
              <a:t>point triple</a:t>
            </a:r>
            <a:r>
              <a:rPr lang="en-GB" altLang="en-US" sz="2200" baseline="0">
                <a:solidFill>
                  <a:srgbClr val="000066"/>
                </a:solidFill>
                <a:latin typeface="Arial" panose="020B0604020202020204" pitchFamily="34" charset="0"/>
              </a:rPr>
              <a:t>:</a:t>
            </a:r>
          </a:p>
        </p:txBody>
      </p:sp>
      <p:graphicFrame>
        <p:nvGraphicFramePr>
          <p:cNvPr id="28678" name="Object 11">
            <a:extLst>
              <a:ext uri="{FF2B5EF4-FFF2-40B4-BE49-F238E27FC236}">
                <a16:creationId xmlns:a16="http://schemas.microsoft.com/office/drawing/2014/main" id="{441FA692-2D9C-D34A-A828-F593C8757B23}"/>
              </a:ext>
            </a:extLst>
          </p:cNvPr>
          <p:cNvGraphicFramePr>
            <a:graphicFrameLocks noChangeAspect="1"/>
          </p:cNvGraphicFramePr>
          <p:nvPr/>
        </p:nvGraphicFramePr>
        <p:xfrm>
          <a:off x="3665538" y="5949950"/>
          <a:ext cx="3016250" cy="688975"/>
        </p:xfrm>
        <a:graphic>
          <a:graphicData uri="http://schemas.openxmlformats.org/presentationml/2006/ole">
            <mc:AlternateContent xmlns:mc="http://schemas.openxmlformats.org/markup-compatibility/2006">
              <mc:Choice xmlns:v="urn:schemas-microsoft-com:vml" Requires="v">
                <p:oleObj name="Document" r:id="rId5" imgW="3022600" imgH="685800" progId="Word.Document.8">
                  <p:embed/>
                </p:oleObj>
              </mc:Choice>
              <mc:Fallback>
                <p:oleObj name="Document" r:id="rId5" imgW="3022600" imgH="685800" progId="Word.Document.8">
                  <p:embed/>
                  <p:pic>
                    <p:nvPicPr>
                      <p:cNvPr id="28678" name="Object 11">
                        <a:extLst>
                          <a:ext uri="{FF2B5EF4-FFF2-40B4-BE49-F238E27FC236}">
                            <a16:creationId xmlns:a16="http://schemas.microsoft.com/office/drawing/2014/main" id="{441FA692-2D9C-D34A-A828-F593C8757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5949950"/>
                        <a:ext cx="301625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679" name="Rectangle 13">
            <a:extLst>
              <a:ext uri="{FF2B5EF4-FFF2-40B4-BE49-F238E27FC236}">
                <a16:creationId xmlns:a16="http://schemas.microsoft.com/office/drawing/2014/main" id="{E37EFDB4-C62B-E94B-AFCA-2166AEFABC92}"/>
              </a:ext>
            </a:extLst>
          </p:cNvPr>
          <p:cNvSpPr>
            <a:spLocks noChangeArrowheads="1"/>
          </p:cNvSpPr>
          <p:nvPr/>
        </p:nvSpPr>
        <p:spPr bwMode="auto">
          <a:xfrm>
            <a:off x="344488" y="1096963"/>
            <a:ext cx="9288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itchFamily="2" charset="2"/>
              <a:buChar char="§"/>
            </a:pPr>
            <a:r>
              <a:rPr lang="en-GB" altLang="en-US" sz="2200" baseline="0">
                <a:solidFill>
                  <a:srgbClr val="000066"/>
                </a:solidFill>
                <a:latin typeface="Arial" panose="020B0604020202020204" pitchFamily="34" charset="0"/>
              </a:rPr>
              <a:t>Pour une phase d’un système pur, on a </a:t>
            </a:r>
            <a:r>
              <a:rPr lang="en-GB" altLang="en-US" sz="2200" b="1" baseline="0">
                <a:solidFill>
                  <a:srgbClr val="CC0000"/>
                </a:solidFill>
                <a:latin typeface="Arial" panose="020B0604020202020204" pitchFamily="34" charset="0"/>
              </a:rPr>
              <a:t>2 degrés de liberté: T et p.</a:t>
            </a:r>
          </a:p>
        </p:txBody>
      </p:sp>
      <p:sp>
        <p:nvSpPr>
          <p:cNvPr id="10" name="Rectangle 24">
            <a:extLst>
              <a:ext uri="{FF2B5EF4-FFF2-40B4-BE49-F238E27FC236}">
                <a16:creationId xmlns:a16="http://schemas.microsoft.com/office/drawing/2014/main" id="{CB6B2241-062C-C441-AE55-E5EA57ABB5F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88816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98BDA3BB-25D4-FE49-8EE8-FA43C400AE48}"/>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30722" name="Rectangle 3">
            <a:extLst>
              <a:ext uri="{FF2B5EF4-FFF2-40B4-BE49-F238E27FC236}">
                <a16:creationId xmlns:a16="http://schemas.microsoft.com/office/drawing/2014/main" id="{A742B646-04F3-CA4E-9848-8C909A8D4674}"/>
              </a:ext>
            </a:extLst>
          </p:cNvPr>
          <p:cNvSpPr>
            <a:spLocks noChangeArrowheads="1"/>
          </p:cNvSpPr>
          <p:nvPr/>
        </p:nvSpPr>
        <p:spPr bwMode="auto">
          <a:xfrm>
            <a:off x="128588" y="875556"/>
            <a:ext cx="9725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Considérons maintenant un système binaire de deux constituants A et B formant une seule phase solide, c’est à dire totalement miscibles.</a:t>
            </a:r>
          </a:p>
          <a:p>
            <a:pPr>
              <a:lnSpc>
                <a:spcPct val="110000"/>
              </a:lnSpc>
              <a:spcBef>
                <a:spcPct val="50000"/>
              </a:spcBef>
            </a:pPr>
            <a:r>
              <a:rPr lang="fr-FR" altLang="en-US" sz="2000" baseline="0">
                <a:solidFill>
                  <a:srgbClr val="000066"/>
                </a:solidFill>
                <a:latin typeface="Arial" panose="020B0604020202020204" pitchFamily="34" charset="0"/>
              </a:rPr>
              <a:t>On fixe la pression p qui a peu d’influence à l’état solide et liquide. </a:t>
            </a:r>
            <a:endParaRPr lang="fr-FR" altLang="en-US" sz="2200">
              <a:solidFill>
                <a:srgbClr val="000066"/>
              </a:solidFill>
              <a:latin typeface="Arial" panose="020B0604020202020204" pitchFamily="34" charset="0"/>
            </a:endParaRPr>
          </a:p>
        </p:txBody>
      </p:sp>
      <p:grpSp>
        <p:nvGrpSpPr>
          <p:cNvPr id="30723" name="Group 1">
            <a:extLst>
              <a:ext uri="{FF2B5EF4-FFF2-40B4-BE49-F238E27FC236}">
                <a16:creationId xmlns:a16="http://schemas.microsoft.com/office/drawing/2014/main" id="{5A2997B5-5EE1-D84D-B33A-8A5CBDDB0354}"/>
              </a:ext>
            </a:extLst>
          </p:cNvPr>
          <p:cNvGrpSpPr>
            <a:grpSpLocks/>
          </p:cNvGrpSpPr>
          <p:nvPr/>
        </p:nvGrpSpPr>
        <p:grpSpPr bwMode="auto">
          <a:xfrm>
            <a:off x="4660900" y="2117725"/>
            <a:ext cx="4352925" cy="4695825"/>
            <a:chOff x="4660700" y="2117725"/>
            <a:chExt cx="4352925" cy="4695825"/>
          </a:xfrm>
        </p:grpSpPr>
        <p:sp>
          <p:nvSpPr>
            <p:cNvPr id="30730" name="Freeform 51">
              <a:extLst>
                <a:ext uri="{FF2B5EF4-FFF2-40B4-BE49-F238E27FC236}">
                  <a16:creationId xmlns:a16="http://schemas.microsoft.com/office/drawing/2014/main" id="{629FC17D-7DD3-7E44-86A5-C770D154229B}"/>
                </a:ext>
              </a:extLst>
            </p:cNvPr>
            <p:cNvSpPr>
              <a:spLocks/>
            </p:cNvSpPr>
            <p:nvPr/>
          </p:nvSpPr>
          <p:spPr bwMode="auto">
            <a:xfrm>
              <a:off x="5165525" y="3298825"/>
              <a:ext cx="2952750" cy="2447925"/>
            </a:xfrm>
            <a:custGeom>
              <a:avLst/>
              <a:gdLst>
                <a:gd name="T0" fmla="*/ 0 w 1860"/>
                <a:gd name="T1" fmla="*/ 0 h 1542"/>
                <a:gd name="T2" fmla="*/ 0 w 1860"/>
                <a:gd name="T3" fmla="*/ 2147483647 h 1542"/>
                <a:gd name="T4" fmla="*/ 2147483647 w 1860"/>
                <a:gd name="T5" fmla="*/ 2147483647 h 1542"/>
                <a:gd name="T6" fmla="*/ 2147483647 w 1860"/>
                <a:gd name="T7" fmla="*/ 2147483647 h 1542"/>
                <a:gd name="T8" fmla="*/ 0 60000 65536"/>
                <a:gd name="T9" fmla="*/ 0 60000 65536"/>
                <a:gd name="T10" fmla="*/ 0 60000 65536"/>
                <a:gd name="T11" fmla="*/ 0 60000 65536"/>
                <a:gd name="T12" fmla="*/ 0 w 1860"/>
                <a:gd name="T13" fmla="*/ 0 h 1542"/>
                <a:gd name="T14" fmla="*/ 1860 w 1860"/>
                <a:gd name="T15" fmla="*/ 1542 h 1542"/>
              </a:gdLst>
              <a:ahLst/>
              <a:cxnLst>
                <a:cxn ang="T8">
                  <a:pos x="T0" y="T1"/>
                </a:cxn>
                <a:cxn ang="T9">
                  <a:pos x="T2" y="T3"/>
                </a:cxn>
                <a:cxn ang="T10">
                  <a:pos x="T4" y="T5"/>
                </a:cxn>
                <a:cxn ang="T11">
                  <a:pos x="T6" y="T7"/>
                </a:cxn>
              </a:cxnLst>
              <a:rect l="T12" t="T13" r="T14" b="T15"/>
              <a:pathLst>
                <a:path w="1860" h="1542">
                  <a:moveTo>
                    <a:pt x="0" y="0"/>
                  </a:moveTo>
                  <a:lnTo>
                    <a:pt x="0" y="1542"/>
                  </a:lnTo>
                  <a:lnTo>
                    <a:pt x="1860" y="1542"/>
                  </a:lnTo>
                  <a:lnTo>
                    <a:pt x="1860" y="589"/>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0731" name="Freeform 50">
              <a:extLst>
                <a:ext uri="{FF2B5EF4-FFF2-40B4-BE49-F238E27FC236}">
                  <a16:creationId xmlns:a16="http://schemas.microsoft.com/office/drawing/2014/main" id="{3D7D0F9C-A73D-3446-8308-035DD049412D}"/>
                </a:ext>
              </a:extLst>
            </p:cNvPr>
            <p:cNvSpPr>
              <a:spLocks/>
            </p:cNvSpPr>
            <p:nvPr/>
          </p:nvSpPr>
          <p:spPr bwMode="auto">
            <a:xfrm>
              <a:off x="5165525" y="2649538"/>
              <a:ext cx="2952750" cy="1657350"/>
            </a:xfrm>
            <a:custGeom>
              <a:avLst/>
              <a:gdLst>
                <a:gd name="T0" fmla="*/ 0 w 1860"/>
                <a:gd name="T1" fmla="*/ 2147483647 h 1044"/>
                <a:gd name="T2" fmla="*/ 0 w 1860"/>
                <a:gd name="T3" fmla="*/ 0 h 1044"/>
                <a:gd name="T4" fmla="*/ 2147483647 w 1860"/>
                <a:gd name="T5" fmla="*/ 0 h 1044"/>
                <a:gd name="T6" fmla="*/ 2147483647 w 1860"/>
                <a:gd name="T7" fmla="*/ 2147483647 h 1044"/>
                <a:gd name="T8" fmla="*/ 0 60000 65536"/>
                <a:gd name="T9" fmla="*/ 0 60000 65536"/>
                <a:gd name="T10" fmla="*/ 0 60000 65536"/>
                <a:gd name="T11" fmla="*/ 0 60000 65536"/>
                <a:gd name="T12" fmla="*/ 0 w 1860"/>
                <a:gd name="T13" fmla="*/ 0 h 1044"/>
                <a:gd name="T14" fmla="*/ 1860 w 1860"/>
                <a:gd name="T15" fmla="*/ 1044 h 1044"/>
              </a:gdLst>
              <a:ahLst/>
              <a:cxnLst>
                <a:cxn ang="T8">
                  <a:pos x="T0" y="T1"/>
                </a:cxn>
                <a:cxn ang="T9">
                  <a:pos x="T2" y="T3"/>
                </a:cxn>
                <a:cxn ang="T10">
                  <a:pos x="T4" y="T5"/>
                </a:cxn>
                <a:cxn ang="T11">
                  <a:pos x="T6" y="T7"/>
                </a:cxn>
              </a:cxnLst>
              <a:rect l="T12" t="T13" r="T14" b="T15"/>
              <a:pathLst>
                <a:path w="1860" h="1044">
                  <a:moveTo>
                    <a:pt x="0" y="409"/>
                  </a:moveTo>
                  <a:lnTo>
                    <a:pt x="0" y="0"/>
                  </a:lnTo>
                  <a:lnTo>
                    <a:pt x="1860" y="0"/>
                  </a:lnTo>
                  <a:lnTo>
                    <a:pt x="1860" y="1044"/>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0732" name="Line 6">
              <a:extLst>
                <a:ext uri="{FF2B5EF4-FFF2-40B4-BE49-F238E27FC236}">
                  <a16:creationId xmlns:a16="http://schemas.microsoft.com/office/drawing/2014/main" id="{D2E0A81E-F39B-314A-8FBB-1D741F9F2E0F}"/>
                </a:ext>
              </a:extLst>
            </p:cNvPr>
            <p:cNvSpPr>
              <a:spLocks noChangeShapeType="1"/>
            </p:cNvSpPr>
            <p:nvPr/>
          </p:nvSpPr>
          <p:spPr bwMode="auto">
            <a:xfrm flipV="1">
              <a:off x="516552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3" name="Line 7">
              <a:extLst>
                <a:ext uri="{FF2B5EF4-FFF2-40B4-BE49-F238E27FC236}">
                  <a16:creationId xmlns:a16="http://schemas.microsoft.com/office/drawing/2014/main" id="{8D3F6790-68CB-4D48-AD98-CA13F4BF2DD0}"/>
                </a:ext>
              </a:extLst>
            </p:cNvPr>
            <p:cNvSpPr>
              <a:spLocks noChangeShapeType="1"/>
            </p:cNvSpPr>
            <p:nvPr/>
          </p:nvSpPr>
          <p:spPr bwMode="auto">
            <a:xfrm flipV="1">
              <a:off x="811827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4" name="Line 11">
              <a:extLst>
                <a:ext uri="{FF2B5EF4-FFF2-40B4-BE49-F238E27FC236}">
                  <a16:creationId xmlns:a16="http://schemas.microsoft.com/office/drawing/2014/main" id="{9D85D7C6-E538-8F45-959C-322D1D2693CD}"/>
                </a:ext>
              </a:extLst>
            </p:cNvPr>
            <p:cNvSpPr>
              <a:spLocks noChangeShapeType="1"/>
            </p:cNvSpPr>
            <p:nvPr/>
          </p:nvSpPr>
          <p:spPr bwMode="auto">
            <a:xfrm rot="5400000" flipV="1">
              <a:off x="6857800" y="4614863"/>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5" name="Line 12">
              <a:extLst>
                <a:ext uri="{FF2B5EF4-FFF2-40B4-BE49-F238E27FC236}">
                  <a16:creationId xmlns:a16="http://schemas.microsoft.com/office/drawing/2014/main" id="{CB9BC31A-807A-2745-87D8-5D1271E2AAE4}"/>
                </a:ext>
              </a:extLst>
            </p:cNvPr>
            <p:cNvSpPr>
              <a:spLocks noChangeShapeType="1"/>
            </p:cNvSpPr>
            <p:nvPr/>
          </p:nvSpPr>
          <p:spPr bwMode="auto">
            <a:xfrm>
              <a:off x="516552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13">
              <a:extLst>
                <a:ext uri="{FF2B5EF4-FFF2-40B4-BE49-F238E27FC236}">
                  <a16:creationId xmlns:a16="http://schemas.microsoft.com/office/drawing/2014/main" id="{E01BAF2E-9B5B-9846-9DEC-3C7C27A66868}"/>
                </a:ext>
              </a:extLst>
            </p:cNvPr>
            <p:cNvSpPr>
              <a:spLocks noChangeShapeType="1"/>
            </p:cNvSpPr>
            <p:nvPr/>
          </p:nvSpPr>
          <p:spPr bwMode="auto">
            <a:xfrm>
              <a:off x="811827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7" name="Rectangle 14">
              <a:extLst>
                <a:ext uri="{FF2B5EF4-FFF2-40B4-BE49-F238E27FC236}">
                  <a16:creationId xmlns:a16="http://schemas.microsoft.com/office/drawing/2014/main" id="{D97B689E-2088-0949-AE13-4014BC5C4FAC}"/>
                </a:ext>
              </a:extLst>
            </p:cNvPr>
            <p:cNvSpPr>
              <a:spLocks noChangeArrowheads="1"/>
            </p:cNvSpPr>
            <p:nvPr/>
          </p:nvSpPr>
          <p:spPr bwMode="auto">
            <a:xfrm>
              <a:off x="5740200" y="5869517"/>
              <a:ext cx="101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Bdonné</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0738" name="Rectangle 15">
              <a:extLst>
                <a:ext uri="{FF2B5EF4-FFF2-40B4-BE49-F238E27FC236}">
                  <a16:creationId xmlns:a16="http://schemas.microsoft.com/office/drawing/2014/main" id="{830C18CF-10F3-274A-9BD0-86D44BEBE5A6}"/>
                </a:ext>
              </a:extLst>
            </p:cNvPr>
            <p:cNvSpPr>
              <a:spLocks noChangeArrowheads="1"/>
            </p:cNvSpPr>
            <p:nvPr/>
          </p:nvSpPr>
          <p:spPr bwMode="auto">
            <a:xfrm>
              <a:off x="4865488"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30739" name="Rectangle 16">
              <a:extLst>
                <a:ext uri="{FF2B5EF4-FFF2-40B4-BE49-F238E27FC236}">
                  <a16:creationId xmlns:a16="http://schemas.microsoft.com/office/drawing/2014/main" id="{9E769106-C96A-E94A-8DB3-4C09164B4053}"/>
                </a:ext>
              </a:extLst>
            </p:cNvPr>
            <p:cNvSpPr>
              <a:spLocks noChangeArrowheads="1"/>
            </p:cNvSpPr>
            <p:nvPr/>
          </p:nvSpPr>
          <p:spPr bwMode="auto">
            <a:xfrm>
              <a:off x="7816650"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30740" name="Rectangle 17">
              <a:extLst>
                <a:ext uri="{FF2B5EF4-FFF2-40B4-BE49-F238E27FC236}">
                  <a16:creationId xmlns:a16="http://schemas.microsoft.com/office/drawing/2014/main" id="{CA22BEE9-58CC-8643-A617-0E642A4BBE84}"/>
                </a:ext>
              </a:extLst>
            </p:cNvPr>
            <p:cNvSpPr>
              <a:spLocks noChangeArrowheads="1"/>
            </p:cNvSpPr>
            <p:nvPr/>
          </p:nvSpPr>
          <p:spPr bwMode="auto">
            <a:xfrm>
              <a:off x="4865488"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 </a:t>
              </a:r>
              <a:endParaRPr lang="fr-CH" altLang="en-US" sz="2000" baseline="0">
                <a:latin typeface="Arial" panose="020B0604020202020204" pitchFamily="34" charset="0"/>
              </a:endParaRPr>
            </a:p>
          </p:txBody>
        </p:sp>
        <p:sp>
          <p:nvSpPr>
            <p:cNvPr id="30741" name="Rectangle 18">
              <a:extLst>
                <a:ext uri="{FF2B5EF4-FFF2-40B4-BE49-F238E27FC236}">
                  <a16:creationId xmlns:a16="http://schemas.microsoft.com/office/drawing/2014/main" id="{A50962D9-90F0-9544-AC00-7D92BF56F95F}"/>
                </a:ext>
              </a:extLst>
            </p:cNvPr>
            <p:cNvSpPr>
              <a:spLocks noChangeArrowheads="1"/>
            </p:cNvSpPr>
            <p:nvPr/>
          </p:nvSpPr>
          <p:spPr bwMode="auto">
            <a:xfrm>
              <a:off x="7816650"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B</a:t>
              </a:r>
              <a:endParaRPr lang="fr-CH" altLang="en-US" sz="2000" baseline="0">
                <a:latin typeface="Arial" panose="020B0604020202020204" pitchFamily="34" charset="0"/>
              </a:endParaRPr>
            </a:p>
          </p:txBody>
        </p:sp>
        <p:graphicFrame>
          <p:nvGraphicFramePr>
            <p:cNvPr id="30742" name="Object 22">
              <a:extLst>
                <a:ext uri="{FF2B5EF4-FFF2-40B4-BE49-F238E27FC236}">
                  <a16:creationId xmlns:a16="http://schemas.microsoft.com/office/drawing/2014/main" id="{17A5AEE5-62E0-9949-9503-3D305EA47EF7}"/>
                </a:ext>
              </a:extLst>
            </p:cNvPr>
            <p:cNvGraphicFramePr>
              <a:graphicFrameLocks noChangeAspect="1"/>
            </p:cNvGraphicFramePr>
            <p:nvPr/>
          </p:nvGraphicFramePr>
          <p:xfrm>
            <a:off x="4716263" y="3154363"/>
            <a:ext cx="747712" cy="414337"/>
          </p:xfrm>
          <a:graphic>
            <a:graphicData uri="http://schemas.openxmlformats.org/presentationml/2006/ole">
              <mc:AlternateContent xmlns:mc="http://schemas.openxmlformats.org/markup-compatibility/2006">
                <mc:Choice xmlns:v="urn:schemas-microsoft-com:vml" Requires="v">
                  <p:oleObj name="Document" r:id="rId3" imgW="749300" imgH="419100" progId="Word.Document.8">
                    <p:embed/>
                  </p:oleObj>
                </mc:Choice>
                <mc:Fallback>
                  <p:oleObj name="Document" r:id="rId3" imgW="749300" imgH="419100" progId="Word.Document.8">
                    <p:embed/>
                    <p:pic>
                      <p:nvPicPr>
                        <p:cNvPr id="30742" name="Object 22">
                          <a:extLst>
                            <a:ext uri="{FF2B5EF4-FFF2-40B4-BE49-F238E27FC236}">
                              <a16:creationId xmlns:a16="http://schemas.microsoft.com/office/drawing/2014/main" id="{17A5AEE5-62E0-9949-9503-3D305EA4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263" y="31543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0743" name="Object 23">
              <a:extLst>
                <a:ext uri="{FF2B5EF4-FFF2-40B4-BE49-F238E27FC236}">
                  <a16:creationId xmlns:a16="http://schemas.microsoft.com/office/drawing/2014/main" id="{B094EB85-2524-1B46-9D3C-07C5EF46E976}"/>
                </a:ext>
              </a:extLst>
            </p:cNvPr>
            <p:cNvGraphicFramePr>
              <a:graphicFrameLocks noChangeAspect="1"/>
            </p:cNvGraphicFramePr>
            <p:nvPr/>
          </p:nvGraphicFramePr>
          <p:xfrm>
            <a:off x="8240513" y="3806825"/>
            <a:ext cx="747712" cy="642938"/>
          </p:xfrm>
          <a:graphic>
            <a:graphicData uri="http://schemas.openxmlformats.org/presentationml/2006/ole">
              <mc:AlternateContent xmlns:mc="http://schemas.openxmlformats.org/markup-compatibility/2006">
                <mc:Choice xmlns:v="urn:schemas-microsoft-com:vml" Requires="v">
                  <p:oleObj name="Document" r:id="rId5" imgW="749300" imgH="647700" progId="Word.Document.8">
                    <p:embed/>
                  </p:oleObj>
                </mc:Choice>
                <mc:Fallback>
                  <p:oleObj name="Document" r:id="rId5" imgW="749300" imgH="647700" progId="Word.Document.8">
                    <p:embed/>
                    <p:pic>
                      <p:nvPicPr>
                        <p:cNvPr id="30743" name="Object 23">
                          <a:extLst>
                            <a:ext uri="{FF2B5EF4-FFF2-40B4-BE49-F238E27FC236}">
                              <a16:creationId xmlns:a16="http://schemas.microsoft.com/office/drawing/2014/main" id="{B094EB85-2524-1B46-9D3C-07C5EF46E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513" y="38068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44" name="Rectangle 29">
              <a:extLst>
                <a:ext uri="{FF2B5EF4-FFF2-40B4-BE49-F238E27FC236}">
                  <a16:creationId xmlns:a16="http://schemas.microsoft.com/office/drawing/2014/main" id="{F2D95B3E-FC35-9E46-BB3A-6BB584B788B6}"/>
                </a:ext>
              </a:extLst>
            </p:cNvPr>
            <p:cNvSpPr>
              <a:spLocks noChangeArrowheads="1"/>
            </p:cNvSpPr>
            <p:nvPr/>
          </p:nvSpPr>
          <p:spPr bwMode="auto">
            <a:xfrm>
              <a:off x="6027538" y="27066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30745" name="Rectangle 30">
              <a:extLst>
                <a:ext uri="{FF2B5EF4-FFF2-40B4-BE49-F238E27FC236}">
                  <a16:creationId xmlns:a16="http://schemas.microsoft.com/office/drawing/2014/main" id="{DB11467D-C447-D54A-BC05-7E8C2887BB4F}"/>
                </a:ext>
              </a:extLst>
            </p:cNvPr>
            <p:cNvSpPr>
              <a:spLocks noChangeArrowheads="1"/>
            </p:cNvSpPr>
            <p:nvPr/>
          </p:nvSpPr>
          <p:spPr bwMode="auto">
            <a:xfrm>
              <a:off x="6029125" y="52768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30746" name="Line 24">
              <a:extLst>
                <a:ext uri="{FF2B5EF4-FFF2-40B4-BE49-F238E27FC236}">
                  <a16:creationId xmlns:a16="http://schemas.microsoft.com/office/drawing/2014/main" id="{DA54260D-702C-D04E-B92D-CD7DF55A804C}"/>
                </a:ext>
              </a:extLst>
            </p:cNvPr>
            <p:cNvSpPr>
              <a:spLocks noChangeShapeType="1"/>
            </p:cNvSpPr>
            <p:nvPr/>
          </p:nvSpPr>
          <p:spPr bwMode="auto">
            <a:xfrm flipH="1" flipV="1">
              <a:off x="5141713" y="3314700"/>
              <a:ext cx="2952750" cy="95885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7" name="Oval 27">
              <a:extLst>
                <a:ext uri="{FF2B5EF4-FFF2-40B4-BE49-F238E27FC236}">
                  <a16:creationId xmlns:a16="http://schemas.microsoft.com/office/drawing/2014/main" id="{A6EB4A04-BC4C-5D46-86F1-31A06CABF630}"/>
                </a:ext>
              </a:extLst>
            </p:cNvPr>
            <p:cNvSpPr>
              <a:spLocks noChangeAspect="1" noChangeArrowheads="1"/>
            </p:cNvSpPr>
            <p:nvPr/>
          </p:nvSpPr>
          <p:spPr bwMode="auto">
            <a:xfrm flipH="1">
              <a:off x="5109963" y="32797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0748" name="Oval 28">
              <a:extLst>
                <a:ext uri="{FF2B5EF4-FFF2-40B4-BE49-F238E27FC236}">
                  <a16:creationId xmlns:a16="http://schemas.microsoft.com/office/drawing/2014/main" id="{34C3DB4A-871A-9F4F-BBCB-01D6558B91E0}"/>
                </a:ext>
              </a:extLst>
            </p:cNvPr>
            <p:cNvSpPr>
              <a:spLocks noChangeAspect="1" noChangeArrowheads="1"/>
            </p:cNvSpPr>
            <p:nvPr/>
          </p:nvSpPr>
          <p:spPr bwMode="auto">
            <a:xfrm flipH="1">
              <a:off x="8059538" y="421640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0749" name="Rectangle 43">
              <a:extLst>
                <a:ext uri="{FF2B5EF4-FFF2-40B4-BE49-F238E27FC236}">
                  <a16:creationId xmlns:a16="http://schemas.microsoft.com/office/drawing/2014/main" id="{EDECE9B9-29D3-BE43-9D02-ADB27CD8CED1}"/>
                </a:ext>
              </a:extLst>
            </p:cNvPr>
            <p:cNvSpPr>
              <a:spLocks noChangeArrowheads="1"/>
            </p:cNvSpPr>
            <p:nvPr/>
          </p:nvSpPr>
          <p:spPr bwMode="auto">
            <a:xfrm>
              <a:off x="4660700" y="35861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30750" name="Rectangle 44">
              <a:extLst>
                <a:ext uri="{FF2B5EF4-FFF2-40B4-BE49-F238E27FC236}">
                  <a16:creationId xmlns:a16="http://schemas.microsoft.com/office/drawing/2014/main" id="{12554B79-8497-7145-962C-EFD7E7EA255C}"/>
                </a:ext>
              </a:extLst>
            </p:cNvPr>
            <p:cNvSpPr>
              <a:spLocks noChangeArrowheads="1"/>
            </p:cNvSpPr>
            <p:nvPr/>
          </p:nvSpPr>
          <p:spPr bwMode="auto">
            <a:xfrm>
              <a:off x="4722613"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0751" name="Rectangle 45">
              <a:extLst>
                <a:ext uri="{FF2B5EF4-FFF2-40B4-BE49-F238E27FC236}">
                  <a16:creationId xmlns:a16="http://schemas.microsoft.com/office/drawing/2014/main" id="{AFA35BA9-FCFF-064E-81FB-2E835CA7BB95}"/>
                </a:ext>
              </a:extLst>
            </p:cNvPr>
            <p:cNvSpPr>
              <a:spLocks noChangeArrowheads="1"/>
            </p:cNvSpPr>
            <p:nvPr/>
          </p:nvSpPr>
          <p:spPr bwMode="auto">
            <a:xfrm>
              <a:off x="8000800"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0752" name="Line 95">
              <a:extLst>
                <a:ext uri="{FF2B5EF4-FFF2-40B4-BE49-F238E27FC236}">
                  <a16:creationId xmlns:a16="http://schemas.microsoft.com/office/drawing/2014/main" id="{D31F8EC4-6704-5945-BC2A-757B6C896577}"/>
                </a:ext>
              </a:extLst>
            </p:cNvPr>
            <p:cNvSpPr>
              <a:spLocks noChangeShapeType="1"/>
            </p:cNvSpPr>
            <p:nvPr/>
          </p:nvSpPr>
          <p:spPr bwMode="auto">
            <a:xfrm rot="5400000" flipV="1">
              <a:off x="6857800" y="40544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53" name="Rectangle 97">
              <a:extLst>
                <a:ext uri="{FF2B5EF4-FFF2-40B4-BE49-F238E27FC236}">
                  <a16:creationId xmlns:a16="http://schemas.microsoft.com/office/drawing/2014/main" id="{8AEC17D9-6200-B74E-9839-6C997808314B}"/>
                </a:ext>
              </a:extLst>
            </p:cNvPr>
            <p:cNvSpPr>
              <a:spLocks noChangeArrowheads="1"/>
            </p:cNvSpPr>
            <p:nvPr/>
          </p:nvSpPr>
          <p:spPr bwMode="auto">
            <a:xfrm>
              <a:off x="5668763" y="2117725"/>
              <a:ext cx="2089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Solution solide</a:t>
              </a:r>
              <a:endParaRPr lang="fr-CH" altLang="en-US" sz="2200" baseline="0">
                <a:solidFill>
                  <a:srgbClr val="CC0000"/>
                </a:solidFill>
                <a:latin typeface="Arial" panose="020B0604020202020204" pitchFamily="34" charset="0"/>
              </a:endParaRPr>
            </a:p>
          </p:txBody>
        </p:sp>
        <p:sp>
          <p:nvSpPr>
            <p:cNvPr id="30754" name="Rectangle 14">
              <a:extLst>
                <a:ext uri="{FF2B5EF4-FFF2-40B4-BE49-F238E27FC236}">
                  <a16:creationId xmlns:a16="http://schemas.microsoft.com/office/drawing/2014/main" id="{53498A50-25B0-FC4C-AC04-CF69E9728F97}"/>
                </a:ext>
              </a:extLst>
            </p:cNvPr>
            <p:cNvSpPr>
              <a:spLocks noChangeArrowheads="1"/>
            </p:cNvSpPr>
            <p:nvPr/>
          </p:nvSpPr>
          <p:spPr bwMode="auto">
            <a:xfrm>
              <a:off x="8435775" y="59213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grpSp>
      <p:sp>
        <p:nvSpPr>
          <p:cNvPr id="30724" name="Rectangle 3">
            <a:extLst>
              <a:ext uri="{FF2B5EF4-FFF2-40B4-BE49-F238E27FC236}">
                <a16:creationId xmlns:a16="http://schemas.microsoft.com/office/drawing/2014/main" id="{73D8A70C-473F-524F-802E-EBD373F42796}"/>
              </a:ext>
            </a:extLst>
          </p:cNvPr>
          <p:cNvSpPr>
            <a:spLocks noChangeArrowheads="1"/>
          </p:cNvSpPr>
          <p:nvPr/>
        </p:nvSpPr>
        <p:spPr bwMode="auto">
          <a:xfrm>
            <a:off x="128588" y="2544763"/>
            <a:ext cx="409416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Il y aura une phase liquide à haute température avec deux degrés de liberté T et X</a:t>
            </a:r>
            <a:r>
              <a:rPr lang="fr-FR" altLang="en-US" sz="2000">
                <a:solidFill>
                  <a:srgbClr val="000066"/>
                </a:solidFill>
                <a:latin typeface="Arial" panose="020B0604020202020204" pitchFamily="34" charset="0"/>
              </a:rPr>
              <a:t>B</a:t>
            </a:r>
            <a:r>
              <a:rPr lang="fr-FR" altLang="en-US" sz="2000" baseline="0">
                <a:solidFill>
                  <a:srgbClr val="000066"/>
                </a:solidFill>
                <a:latin typeface="Arial" panose="020B0604020202020204" pitchFamily="34" charset="0"/>
              </a:rPr>
              <a:t>.</a:t>
            </a:r>
            <a:endParaRPr lang="fr-FR" altLang="en-US" sz="2200">
              <a:solidFill>
                <a:srgbClr val="000066"/>
              </a:solidFill>
              <a:latin typeface="Arial" panose="020B0604020202020204" pitchFamily="34" charset="0"/>
            </a:endParaRPr>
          </a:p>
        </p:txBody>
      </p:sp>
      <p:sp>
        <p:nvSpPr>
          <p:cNvPr id="30725" name="Rectangle 3">
            <a:extLst>
              <a:ext uri="{FF2B5EF4-FFF2-40B4-BE49-F238E27FC236}">
                <a16:creationId xmlns:a16="http://schemas.microsoft.com/office/drawing/2014/main" id="{AB6509C2-9AE6-8B41-8365-6028E4053510}"/>
              </a:ext>
            </a:extLst>
          </p:cNvPr>
          <p:cNvSpPr>
            <a:spLocks noChangeArrowheads="1"/>
          </p:cNvSpPr>
          <p:nvPr/>
        </p:nvSpPr>
        <p:spPr bwMode="auto">
          <a:xfrm>
            <a:off x="128588" y="3983038"/>
            <a:ext cx="439261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A basse température, ils cristalliseront dans leur phase solide, toujours deux degrés de liberté.</a:t>
            </a:r>
            <a:endParaRPr lang="fr-FR" altLang="en-US" sz="2200">
              <a:solidFill>
                <a:srgbClr val="000066"/>
              </a:solidFill>
              <a:latin typeface="Arial" panose="020B0604020202020204" pitchFamily="34" charset="0"/>
            </a:endParaRPr>
          </a:p>
        </p:txBody>
      </p:sp>
      <p:sp>
        <p:nvSpPr>
          <p:cNvPr id="30726" name="Rectangle 3">
            <a:extLst>
              <a:ext uri="{FF2B5EF4-FFF2-40B4-BE49-F238E27FC236}">
                <a16:creationId xmlns:a16="http://schemas.microsoft.com/office/drawing/2014/main" id="{C8478FED-4C77-9B47-AD84-96EBF162FE94}"/>
              </a:ext>
            </a:extLst>
          </p:cNvPr>
          <p:cNvSpPr>
            <a:spLocks noChangeArrowheads="1"/>
          </p:cNvSpPr>
          <p:nvPr/>
        </p:nvSpPr>
        <p:spPr bwMode="auto">
          <a:xfrm>
            <a:off x="120650" y="5595938"/>
            <a:ext cx="47450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Quelle va être la température de fusion, pour une concentration X</a:t>
            </a:r>
            <a:r>
              <a:rPr lang="fr-FR" altLang="en-US" sz="2000">
                <a:solidFill>
                  <a:srgbClr val="000066"/>
                </a:solidFill>
                <a:latin typeface="Arial" panose="020B0604020202020204" pitchFamily="34" charset="0"/>
              </a:rPr>
              <a:t>B</a:t>
            </a:r>
            <a:r>
              <a:rPr lang="fr-FR" altLang="en-US" sz="2000" baseline="0">
                <a:solidFill>
                  <a:srgbClr val="000066"/>
                </a:solidFill>
                <a:latin typeface="Arial" panose="020B0604020202020204" pitchFamily="34" charset="0"/>
              </a:rPr>
              <a:t> donnée ?</a:t>
            </a:r>
          </a:p>
        </p:txBody>
      </p:sp>
      <p:sp>
        <p:nvSpPr>
          <p:cNvPr id="30727" name="TextBox 1">
            <a:extLst>
              <a:ext uri="{FF2B5EF4-FFF2-40B4-BE49-F238E27FC236}">
                <a16:creationId xmlns:a16="http://schemas.microsoft.com/office/drawing/2014/main" id="{E01BC407-6CCA-B64A-871D-16535C2DCD7E}"/>
              </a:ext>
            </a:extLst>
          </p:cNvPr>
          <p:cNvSpPr txBox="1">
            <a:spLocks noChangeArrowheads="1"/>
          </p:cNvSpPr>
          <p:nvPr/>
        </p:nvSpPr>
        <p:spPr bwMode="auto">
          <a:xfrm>
            <a:off x="6359525" y="3382963"/>
            <a:ext cx="569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5400" baseline="0"/>
              <a:t>?</a:t>
            </a:r>
          </a:p>
        </p:txBody>
      </p:sp>
      <p:cxnSp>
        <p:nvCxnSpPr>
          <p:cNvPr id="30728" name="Straight Connector 3">
            <a:extLst>
              <a:ext uri="{FF2B5EF4-FFF2-40B4-BE49-F238E27FC236}">
                <a16:creationId xmlns:a16="http://schemas.microsoft.com/office/drawing/2014/main" id="{688CD1DA-2F43-BF4C-8A73-A6070626BA84}"/>
              </a:ext>
            </a:extLst>
          </p:cNvPr>
          <p:cNvCxnSpPr>
            <a:cxnSpLocks noChangeShapeType="1"/>
          </p:cNvCxnSpPr>
          <p:nvPr/>
        </p:nvCxnSpPr>
        <p:spPr bwMode="auto">
          <a:xfrm>
            <a:off x="6027738" y="3103563"/>
            <a:ext cx="0" cy="2643187"/>
          </a:xfrm>
          <a:prstGeom prst="line">
            <a:avLst/>
          </a:prstGeom>
          <a:noFill/>
          <a:ln w="9525">
            <a:solidFill>
              <a:srgbClr val="4F81BD"/>
            </a:solidFill>
            <a:prstDash val="dash"/>
            <a:round/>
            <a:headEnd/>
            <a:tailEnd/>
          </a:ln>
          <a:extLst>
            <a:ext uri="{909E8E84-426E-40DD-AFC4-6F175D3DCCD1}">
              <a14:hiddenFill xmlns:a14="http://schemas.microsoft.com/office/drawing/2010/main">
                <a:noFill/>
              </a14:hiddenFill>
            </a:ext>
          </a:extLst>
        </p:spPr>
      </p:cxnSp>
      <p:sp>
        <p:nvSpPr>
          <p:cNvPr id="36" name="Rectangle 24">
            <a:extLst>
              <a:ext uri="{FF2B5EF4-FFF2-40B4-BE49-F238E27FC236}">
                <a16:creationId xmlns:a16="http://schemas.microsoft.com/office/drawing/2014/main" id="{6CE312A4-4524-3048-AD88-5FCFB185C56F}"/>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5017CF40-D00F-D4E2-FBD3-AAB7E6DCC7B6}"/>
                  </a:ext>
                </a:extLst>
              </p14:cNvPr>
              <p14:cNvContentPartPr/>
              <p14:nvPr/>
            </p14:nvContentPartPr>
            <p14:xfrm>
              <a:off x="6396480" y="2806920"/>
              <a:ext cx="940680" cy="2401560"/>
            </p14:xfrm>
          </p:contentPart>
        </mc:Choice>
        <mc:Fallback>
          <p:pic>
            <p:nvPicPr>
              <p:cNvPr id="2" name="Ink 1">
                <a:extLst>
                  <a:ext uri="{FF2B5EF4-FFF2-40B4-BE49-F238E27FC236}">
                    <a16:creationId xmlns:a16="http://schemas.microsoft.com/office/drawing/2014/main" id="{5017CF40-D00F-D4E2-FBD3-AAB7E6DCC7B6}"/>
                  </a:ext>
                </a:extLst>
              </p:cNvPr>
              <p:cNvPicPr/>
              <p:nvPr/>
            </p:nvPicPr>
            <p:blipFill>
              <a:blip r:embed="rId8"/>
              <a:stretch>
                <a:fillRect/>
              </a:stretch>
            </p:blipFill>
            <p:spPr>
              <a:xfrm>
                <a:off x="6387120" y="2797560"/>
                <a:ext cx="959400" cy="2420280"/>
              </a:xfrm>
              <a:prstGeom prst="rect">
                <a:avLst/>
              </a:prstGeom>
            </p:spPr>
          </p:pic>
        </mc:Fallback>
      </mc:AlternateContent>
    </p:spTree>
    <p:extLst>
      <p:ext uri="{BB962C8B-B14F-4D97-AF65-F5344CB8AC3E}">
        <p14:creationId xmlns:p14="http://schemas.microsoft.com/office/powerpoint/2010/main" val="1697817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reeform 51">
            <a:extLst>
              <a:ext uri="{FF2B5EF4-FFF2-40B4-BE49-F238E27FC236}">
                <a16:creationId xmlns:a16="http://schemas.microsoft.com/office/drawing/2014/main" id="{E22FD467-D676-164D-A127-77B24EE052C4}"/>
              </a:ext>
            </a:extLst>
          </p:cNvPr>
          <p:cNvSpPr>
            <a:spLocks/>
          </p:cNvSpPr>
          <p:nvPr/>
        </p:nvSpPr>
        <p:spPr bwMode="auto">
          <a:xfrm>
            <a:off x="5165725" y="3298825"/>
            <a:ext cx="2952750" cy="2447925"/>
          </a:xfrm>
          <a:custGeom>
            <a:avLst/>
            <a:gdLst>
              <a:gd name="T0" fmla="*/ 0 w 1860"/>
              <a:gd name="T1" fmla="*/ 0 h 1542"/>
              <a:gd name="T2" fmla="*/ 0 w 1860"/>
              <a:gd name="T3" fmla="*/ 2147483647 h 1542"/>
              <a:gd name="T4" fmla="*/ 2147483647 w 1860"/>
              <a:gd name="T5" fmla="*/ 2147483647 h 1542"/>
              <a:gd name="T6" fmla="*/ 2147483647 w 1860"/>
              <a:gd name="T7" fmla="*/ 2147483647 h 1542"/>
              <a:gd name="T8" fmla="*/ 0 60000 65536"/>
              <a:gd name="T9" fmla="*/ 0 60000 65536"/>
              <a:gd name="T10" fmla="*/ 0 60000 65536"/>
              <a:gd name="T11" fmla="*/ 0 60000 65536"/>
              <a:gd name="T12" fmla="*/ 0 w 1860"/>
              <a:gd name="T13" fmla="*/ 0 h 1542"/>
              <a:gd name="T14" fmla="*/ 1860 w 1860"/>
              <a:gd name="T15" fmla="*/ 1542 h 1542"/>
            </a:gdLst>
            <a:ahLst/>
            <a:cxnLst>
              <a:cxn ang="T8">
                <a:pos x="T0" y="T1"/>
              </a:cxn>
              <a:cxn ang="T9">
                <a:pos x="T2" y="T3"/>
              </a:cxn>
              <a:cxn ang="T10">
                <a:pos x="T4" y="T5"/>
              </a:cxn>
              <a:cxn ang="T11">
                <a:pos x="T6" y="T7"/>
              </a:cxn>
            </a:cxnLst>
            <a:rect l="T12" t="T13" r="T14" b="T15"/>
            <a:pathLst>
              <a:path w="1860" h="1542">
                <a:moveTo>
                  <a:pt x="0" y="0"/>
                </a:moveTo>
                <a:lnTo>
                  <a:pt x="0" y="1542"/>
                </a:lnTo>
                <a:lnTo>
                  <a:pt x="1860" y="1542"/>
                </a:lnTo>
                <a:lnTo>
                  <a:pt x="1860" y="589"/>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2770" name="Freeform 50">
            <a:extLst>
              <a:ext uri="{FF2B5EF4-FFF2-40B4-BE49-F238E27FC236}">
                <a16:creationId xmlns:a16="http://schemas.microsoft.com/office/drawing/2014/main" id="{449D9442-DA96-7B49-A8B6-63105943A471}"/>
              </a:ext>
            </a:extLst>
          </p:cNvPr>
          <p:cNvSpPr>
            <a:spLocks/>
          </p:cNvSpPr>
          <p:nvPr/>
        </p:nvSpPr>
        <p:spPr bwMode="auto">
          <a:xfrm>
            <a:off x="5165725" y="2649538"/>
            <a:ext cx="2952750" cy="1657350"/>
          </a:xfrm>
          <a:custGeom>
            <a:avLst/>
            <a:gdLst>
              <a:gd name="T0" fmla="*/ 0 w 1860"/>
              <a:gd name="T1" fmla="*/ 2147483647 h 1044"/>
              <a:gd name="T2" fmla="*/ 0 w 1860"/>
              <a:gd name="T3" fmla="*/ 0 h 1044"/>
              <a:gd name="T4" fmla="*/ 2147483647 w 1860"/>
              <a:gd name="T5" fmla="*/ 0 h 1044"/>
              <a:gd name="T6" fmla="*/ 2147483647 w 1860"/>
              <a:gd name="T7" fmla="*/ 2147483647 h 1044"/>
              <a:gd name="T8" fmla="*/ 0 60000 65536"/>
              <a:gd name="T9" fmla="*/ 0 60000 65536"/>
              <a:gd name="T10" fmla="*/ 0 60000 65536"/>
              <a:gd name="T11" fmla="*/ 0 60000 65536"/>
              <a:gd name="T12" fmla="*/ 0 w 1860"/>
              <a:gd name="T13" fmla="*/ 0 h 1044"/>
              <a:gd name="T14" fmla="*/ 1860 w 1860"/>
              <a:gd name="T15" fmla="*/ 1044 h 1044"/>
            </a:gdLst>
            <a:ahLst/>
            <a:cxnLst>
              <a:cxn ang="T8">
                <a:pos x="T0" y="T1"/>
              </a:cxn>
              <a:cxn ang="T9">
                <a:pos x="T2" y="T3"/>
              </a:cxn>
              <a:cxn ang="T10">
                <a:pos x="T4" y="T5"/>
              </a:cxn>
              <a:cxn ang="T11">
                <a:pos x="T6" y="T7"/>
              </a:cxn>
            </a:cxnLst>
            <a:rect l="T12" t="T13" r="T14" b="T15"/>
            <a:pathLst>
              <a:path w="1860" h="1044">
                <a:moveTo>
                  <a:pt x="0" y="409"/>
                </a:moveTo>
                <a:lnTo>
                  <a:pt x="0" y="0"/>
                </a:lnTo>
                <a:lnTo>
                  <a:pt x="1860" y="0"/>
                </a:lnTo>
                <a:lnTo>
                  <a:pt x="1860" y="1044"/>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2771" name="Rectangle 2">
            <a:extLst>
              <a:ext uri="{FF2B5EF4-FFF2-40B4-BE49-F238E27FC236}">
                <a16:creationId xmlns:a16="http://schemas.microsoft.com/office/drawing/2014/main" id="{C44A9267-230C-8548-AC87-28DD4E131EC4}"/>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32772" name="Line 6">
            <a:extLst>
              <a:ext uri="{FF2B5EF4-FFF2-40B4-BE49-F238E27FC236}">
                <a16:creationId xmlns:a16="http://schemas.microsoft.com/office/drawing/2014/main" id="{F091C776-7757-A644-BF56-7C2A54263F19}"/>
              </a:ext>
            </a:extLst>
          </p:cNvPr>
          <p:cNvSpPr>
            <a:spLocks noChangeShapeType="1"/>
          </p:cNvSpPr>
          <p:nvPr/>
        </p:nvSpPr>
        <p:spPr bwMode="auto">
          <a:xfrm flipV="1">
            <a:off x="516572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3" name="Line 7">
            <a:extLst>
              <a:ext uri="{FF2B5EF4-FFF2-40B4-BE49-F238E27FC236}">
                <a16:creationId xmlns:a16="http://schemas.microsoft.com/office/drawing/2014/main" id="{338BA2FF-2996-1C4E-B4E0-85FFA70F0DF4}"/>
              </a:ext>
            </a:extLst>
          </p:cNvPr>
          <p:cNvSpPr>
            <a:spLocks noChangeShapeType="1"/>
          </p:cNvSpPr>
          <p:nvPr/>
        </p:nvSpPr>
        <p:spPr bwMode="auto">
          <a:xfrm flipV="1">
            <a:off x="811847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4" name="Line 11">
            <a:extLst>
              <a:ext uri="{FF2B5EF4-FFF2-40B4-BE49-F238E27FC236}">
                <a16:creationId xmlns:a16="http://schemas.microsoft.com/office/drawing/2014/main" id="{7C8905EB-831E-E545-8544-1AED8AA3D7B6}"/>
              </a:ext>
            </a:extLst>
          </p:cNvPr>
          <p:cNvSpPr>
            <a:spLocks noChangeShapeType="1"/>
          </p:cNvSpPr>
          <p:nvPr/>
        </p:nvSpPr>
        <p:spPr bwMode="auto">
          <a:xfrm rot="5400000" flipV="1">
            <a:off x="6858000" y="4614863"/>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5" name="Line 12">
            <a:extLst>
              <a:ext uri="{FF2B5EF4-FFF2-40B4-BE49-F238E27FC236}">
                <a16:creationId xmlns:a16="http://schemas.microsoft.com/office/drawing/2014/main" id="{4B781DF5-7102-4A4A-911D-D1427C1FB41E}"/>
              </a:ext>
            </a:extLst>
          </p:cNvPr>
          <p:cNvSpPr>
            <a:spLocks noChangeShapeType="1"/>
          </p:cNvSpPr>
          <p:nvPr/>
        </p:nvSpPr>
        <p:spPr bwMode="auto">
          <a:xfrm>
            <a:off x="516572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6" name="Line 13">
            <a:extLst>
              <a:ext uri="{FF2B5EF4-FFF2-40B4-BE49-F238E27FC236}">
                <a16:creationId xmlns:a16="http://schemas.microsoft.com/office/drawing/2014/main" id="{CA134D4E-F9F0-9F42-80F7-4075E5E407CE}"/>
              </a:ext>
            </a:extLst>
          </p:cNvPr>
          <p:cNvSpPr>
            <a:spLocks noChangeShapeType="1"/>
          </p:cNvSpPr>
          <p:nvPr/>
        </p:nvSpPr>
        <p:spPr bwMode="auto">
          <a:xfrm>
            <a:off x="811847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7" name="Rectangle 14">
            <a:extLst>
              <a:ext uri="{FF2B5EF4-FFF2-40B4-BE49-F238E27FC236}">
                <a16:creationId xmlns:a16="http://schemas.microsoft.com/office/drawing/2014/main" id="{A0F6CF5B-501A-6140-AB02-4114C9384A9E}"/>
              </a:ext>
            </a:extLst>
          </p:cNvPr>
          <p:cNvSpPr>
            <a:spLocks noChangeArrowheads="1"/>
          </p:cNvSpPr>
          <p:nvPr/>
        </p:nvSpPr>
        <p:spPr bwMode="auto">
          <a:xfrm>
            <a:off x="8283575"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2778" name="Rectangle 15">
            <a:extLst>
              <a:ext uri="{FF2B5EF4-FFF2-40B4-BE49-F238E27FC236}">
                <a16:creationId xmlns:a16="http://schemas.microsoft.com/office/drawing/2014/main" id="{3F8BBAB2-94DB-AF4E-A759-412874678D9F}"/>
              </a:ext>
            </a:extLst>
          </p:cNvPr>
          <p:cNvSpPr>
            <a:spLocks noChangeArrowheads="1"/>
          </p:cNvSpPr>
          <p:nvPr/>
        </p:nvSpPr>
        <p:spPr bwMode="auto">
          <a:xfrm>
            <a:off x="4865688"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32779" name="Rectangle 16">
            <a:extLst>
              <a:ext uri="{FF2B5EF4-FFF2-40B4-BE49-F238E27FC236}">
                <a16:creationId xmlns:a16="http://schemas.microsoft.com/office/drawing/2014/main" id="{6DB1BBE3-3DD4-0C43-BFBD-197048C4A637}"/>
              </a:ext>
            </a:extLst>
          </p:cNvPr>
          <p:cNvSpPr>
            <a:spLocks noChangeArrowheads="1"/>
          </p:cNvSpPr>
          <p:nvPr/>
        </p:nvSpPr>
        <p:spPr bwMode="auto">
          <a:xfrm>
            <a:off x="7816850"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32780" name="Rectangle 17">
            <a:extLst>
              <a:ext uri="{FF2B5EF4-FFF2-40B4-BE49-F238E27FC236}">
                <a16:creationId xmlns:a16="http://schemas.microsoft.com/office/drawing/2014/main" id="{4248AB2F-0C22-A148-B8EE-25EBCA343433}"/>
              </a:ext>
            </a:extLst>
          </p:cNvPr>
          <p:cNvSpPr>
            <a:spLocks noChangeArrowheads="1"/>
          </p:cNvSpPr>
          <p:nvPr/>
        </p:nvSpPr>
        <p:spPr bwMode="auto">
          <a:xfrm>
            <a:off x="4865688"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 </a:t>
            </a:r>
            <a:endParaRPr lang="fr-CH" altLang="en-US" sz="2000" baseline="0">
              <a:latin typeface="Arial" panose="020B0604020202020204" pitchFamily="34" charset="0"/>
            </a:endParaRPr>
          </a:p>
        </p:txBody>
      </p:sp>
      <p:sp>
        <p:nvSpPr>
          <p:cNvPr id="32781" name="Rectangle 18">
            <a:extLst>
              <a:ext uri="{FF2B5EF4-FFF2-40B4-BE49-F238E27FC236}">
                <a16:creationId xmlns:a16="http://schemas.microsoft.com/office/drawing/2014/main" id="{CB7E45DE-D223-854E-8422-F2959E737C5F}"/>
              </a:ext>
            </a:extLst>
          </p:cNvPr>
          <p:cNvSpPr>
            <a:spLocks noChangeArrowheads="1"/>
          </p:cNvSpPr>
          <p:nvPr/>
        </p:nvSpPr>
        <p:spPr bwMode="auto">
          <a:xfrm>
            <a:off x="7816850"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B</a:t>
            </a:r>
            <a:endParaRPr lang="fr-CH" altLang="en-US" sz="2000" baseline="0">
              <a:latin typeface="Arial" panose="020B0604020202020204" pitchFamily="34" charset="0"/>
            </a:endParaRPr>
          </a:p>
        </p:txBody>
      </p:sp>
      <p:graphicFrame>
        <p:nvGraphicFramePr>
          <p:cNvPr id="32782" name="Object 22">
            <a:extLst>
              <a:ext uri="{FF2B5EF4-FFF2-40B4-BE49-F238E27FC236}">
                <a16:creationId xmlns:a16="http://schemas.microsoft.com/office/drawing/2014/main" id="{9326F48A-B22D-D64C-9831-6AB93E41190F}"/>
              </a:ext>
            </a:extLst>
          </p:cNvPr>
          <p:cNvGraphicFramePr>
            <a:graphicFrameLocks noChangeAspect="1"/>
          </p:cNvGraphicFramePr>
          <p:nvPr/>
        </p:nvGraphicFramePr>
        <p:xfrm>
          <a:off x="4716463" y="3154363"/>
          <a:ext cx="747712" cy="414337"/>
        </p:xfrm>
        <a:graphic>
          <a:graphicData uri="http://schemas.openxmlformats.org/presentationml/2006/ole">
            <mc:AlternateContent xmlns:mc="http://schemas.openxmlformats.org/markup-compatibility/2006">
              <mc:Choice xmlns:v="urn:schemas-microsoft-com:vml" Requires="v">
                <p:oleObj name="Document" r:id="rId3" imgW="749300" imgH="419100" progId="Word.Document.8">
                  <p:embed/>
                </p:oleObj>
              </mc:Choice>
              <mc:Fallback>
                <p:oleObj name="Document" r:id="rId3" imgW="749300" imgH="419100" progId="Word.Document.8">
                  <p:embed/>
                  <p:pic>
                    <p:nvPicPr>
                      <p:cNvPr id="32782" name="Object 22">
                        <a:extLst>
                          <a:ext uri="{FF2B5EF4-FFF2-40B4-BE49-F238E27FC236}">
                            <a16:creationId xmlns:a16="http://schemas.microsoft.com/office/drawing/2014/main" id="{9326F48A-B22D-D64C-9831-6AB93E411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1543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83" name="Object 23">
            <a:extLst>
              <a:ext uri="{FF2B5EF4-FFF2-40B4-BE49-F238E27FC236}">
                <a16:creationId xmlns:a16="http://schemas.microsoft.com/office/drawing/2014/main" id="{8FED4182-0A63-0647-808E-21F3FE4BD1D2}"/>
              </a:ext>
            </a:extLst>
          </p:cNvPr>
          <p:cNvGraphicFramePr>
            <a:graphicFrameLocks noChangeAspect="1"/>
          </p:cNvGraphicFramePr>
          <p:nvPr/>
        </p:nvGraphicFramePr>
        <p:xfrm>
          <a:off x="8240713" y="3806825"/>
          <a:ext cx="747712" cy="642938"/>
        </p:xfrm>
        <a:graphic>
          <a:graphicData uri="http://schemas.openxmlformats.org/presentationml/2006/ole">
            <mc:AlternateContent xmlns:mc="http://schemas.openxmlformats.org/markup-compatibility/2006">
              <mc:Choice xmlns:v="urn:schemas-microsoft-com:vml" Requires="v">
                <p:oleObj name="Document" r:id="rId5" imgW="749300" imgH="647700" progId="Word.Document.8">
                  <p:embed/>
                </p:oleObj>
              </mc:Choice>
              <mc:Fallback>
                <p:oleObj name="Document" r:id="rId5" imgW="749300" imgH="647700" progId="Word.Document.8">
                  <p:embed/>
                  <p:pic>
                    <p:nvPicPr>
                      <p:cNvPr id="32783" name="Object 23">
                        <a:extLst>
                          <a:ext uri="{FF2B5EF4-FFF2-40B4-BE49-F238E27FC236}">
                            <a16:creationId xmlns:a16="http://schemas.microsoft.com/office/drawing/2014/main" id="{8FED4182-0A63-0647-808E-21F3FE4BD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713" y="38068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784" name="Rectangle 29">
            <a:extLst>
              <a:ext uri="{FF2B5EF4-FFF2-40B4-BE49-F238E27FC236}">
                <a16:creationId xmlns:a16="http://schemas.microsoft.com/office/drawing/2014/main" id="{66E2139D-B3C3-3E45-98BA-AC5FDC698127}"/>
              </a:ext>
            </a:extLst>
          </p:cNvPr>
          <p:cNvSpPr>
            <a:spLocks noChangeArrowheads="1"/>
          </p:cNvSpPr>
          <p:nvPr/>
        </p:nvSpPr>
        <p:spPr bwMode="auto">
          <a:xfrm>
            <a:off x="6027738" y="27066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32785" name="Rectangle 30">
            <a:extLst>
              <a:ext uri="{FF2B5EF4-FFF2-40B4-BE49-F238E27FC236}">
                <a16:creationId xmlns:a16="http://schemas.microsoft.com/office/drawing/2014/main" id="{D34A71CF-10E0-9D4A-9649-C63AD98CA108}"/>
              </a:ext>
            </a:extLst>
          </p:cNvPr>
          <p:cNvSpPr>
            <a:spLocks noChangeArrowheads="1"/>
          </p:cNvSpPr>
          <p:nvPr/>
        </p:nvSpPr>
        <p:spPr bwMode="auto">
          <a:xfrm>
            <a:off x="6029325" y="52768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32786" name="Freeform 25">
            <a:extLst>
              <a:ext uri="{FF2B5EF4-FFF2-40B4-BE49-F238E27FC236}">
                <a16:creationId xmlns:a16="http://schemas.microsoft.com/office/drawing/2014/main" id="{2ACEE6A2-7AD5-CE45-9174-4F4B744F8183}"/>
              </a:ext>
            </a:extLst>
          </p:cNvPr>
          <p:cNvSpPr>
            <a:spLocks/>
          </p:cNvSpPr>
          <p:nvPr/>
        </p:nvSpPr>
        <p:spPr bwMode="auto">
          <a:xfrm flipH="1">
            <a:off x="5141913" y="3289300"/>
            <a:ext cx="2952750" cy="962025"/>
          </a:xfrm>
          <a:custGeom>
            <a:avLst/>
            <a:gdLst>
              <a:gd name="T0" fmla="*/ 0 w 1860"/>
              <a:gd name="T1" fmla="*/ 2147483647 h 606"/>
              <a:gd name="T2" fmla="*/ 2147483647 w 1860"/>
              <a:gd name="T3" fmla="*/ 2147483647 h 606"/>
              <a:gd name="T4" fmla="*/ 0 60000 65536"/>
              <a:gd name="T5" fmla="*/ 0 60000 65536"/>
              <a:gd name="T6" fmla="*/ 0 w 1860"/>
              <a:gd name="T7" fmla="*/ 0 h 606"/>
              <a:gd name="T8" fmla="*/ 1860 w 1860"/>
              <a:gd name="T9" fmla="*/ 606 h 606"/>
            </a:gdLst>
            <a:ahLst/>
            <a:cxnLst>
              <a:cxn ang="T4">
                <a:pos x="T0" y="T1"/>
              </a:cxn>
              <a:cxn ang="T5">
                <a:pos x="T2" y="T3"/>
              </a:cxn>
            </a:cxnLst>
            <a:rect l="T6" t="T7" r="T8" b="T9"/>
            <a:pathLst>
              <a:path w="1860" h="606">
                <a:moveTo>
                  <a:pt x="0" y="606"/>
                </a:moveTo>
                <a:cubicBezTo>
                  <a:pt x="608" y="209"/>
                  <a:pt x="1155" y="0"/>
                  <a:pt x="1860" y="24"/>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32787" name="Freeform 26">
            <a:extLst>
              <a:ext uri="{FF2B5EF4-FFF2-40B4-BE49-F238E27FC236}">
                <a16:creationId xmlns:a16="http://schemas.microsoft.com/office/drawing/2014/main" id="{8D5F93AA-8234-1945-970B-F4DD9CE31514}"/>
              </a:ext>
            </a:extLst>
          </p:cNvPr>
          <p:cNvSpPr>
            <a:spLocks/>
          </p:cNvSpPr>
          <p:nvPr/>
        </p:nvSpPr>
        <p:spPr bwMode="auto">
          <a:xfrm flipH="1">
            <a:off x="5141913" y="3314700"/>
            <a:ext cx="2952750" cy="955675"/>
          </a:xfrm>
          <a:custGeom>
            <a:avLst/>
            <a:gdLst>
              <a:gd name="T0" fmla="*/ 2147483647 w 1860"/>
              <a:gd name="T1" fmla="*/ 0 h 602"/>
              <a:gd name="T2" fmla="*/ 0 w 1860"/>
              <a:gd name="T3" fmla="*/ 2147483647 h 602"/>
              <a:gd name="T4" fmla="*/ 0 60000 65536"/>
              <a:gd name="T5" fmla="*/ 0 60000 65536"/>
              <a:gd name="T6" fmla="*/ 0 w 1860"/>
              <a:gd name="T7" fmla="*/ 0 h 602"/>
              <a:gd name="T8" fmla="*/ 1860 w 1860"/>
              <a:gd name="T9" fmla="*/ 602 h 602"/>
            </a:gdLst>
            <a:ahLst/>
            <a:cxnLst>
              <a:cxn ang="T4">
                <a:pos x="T0" y="T1"/>
              </a:cxn>
              <a:cxn ang="T5">
                <a:pos x="T2" y="T3"/>
              </a:cxn>
            </a:cxnLst>
            <a:rect l="T6" t="T7" r="T8" b="T9"/>
            <a:pathLst>
              <a:path w="1860" h="602">
                <a:moveTo>
                  <a:pt x="1860" y="0"/>
                </a:moveTo>
                <a:cubicBezTo>
                  <a:pt x="1148" y="437"/>
                  <a:pt x="493" y="560"/>
                  <a:pt x="0" y="602"/>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32788" name="Line 24">
            <a:extLst>
              <a:ext uri="{FF2B5EF4-FFF2-40B4-BE49-F238E27FC236}">
                <a16:creationId xmlns:a16="http://schemas.microsoft.com/office/drawing/2014/main" id="{DA6FF054-214E-5049-A083-43F070265282}"/>
              </a:ext>
            </a:extLst>
          </p:cNvPr>
          <p:cNvSpPr>
            <a:spLocks noChangeShapeType="1"/>
          </p:cNvSpPr>
          <p:nvPr/>
        </p:nvSpPr>
        <p:spPr bwMode="auto">
          <a:xfrm flipH="1" flipV="1">
            <a:off x="5141913" y="3314700"/>
            <a:ext cx="2952750" cy="95885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9" name="Oval 27">
            <a:extLst>
              <a:ext uri="{FF2B5EF4-FFF2-40B4-BE49-F238E27FC236}">
                <a16:creationId xmlns:a16="http://schemas.microsoft.com/office/drawing/2014/main" id="{E166E0B0-DB9A-F74C-9DBC-B3234A4F05DB}"/>
              </a:ext>
            </a:extLst>
          </p:cNvPr>
          <p:cNvSpPr>
            <a:spLocks noChangeAspect="1" noChangeArrowheads="1"/>
          </p:cNvSpPr>
          <p:nvPr/>
        </p:nvSpPr>
        <p:spPr bwMode="auto">
          <a:xfrm flipH="1">
            <a:off x="5110163" y="32797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2790" name="Oval 28">
            <a:extLst>
              <a:ext uri="{FF2B5EF4-FFF2-40B4-BE49-F238E27FC236}">
                <a16:creationId xmlns:a16="http://schemas.microsoft.com/office/drawing/2014/main" id="{CA9261C0-AACF-C84D-8683-924375952210}"/>
              </a:ext>
            </a:extLst>
          </p:cNvPr>
          <p:cNvSpPr>
            <a:spLocks noChangeAspect="1" noChangeArrowheads="1"/>
          </p:cNvSpPr>
          <p:nvPr/>
        </p:nvSpPr>
        <p:spPr bwMode="auto">
          <a:xfrm flipH="1">
            <a:off x="8059738" y="421640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2791" name="Line 34">
            <a:extLst>
              <a:ext uri="{FF2B5EF4-FFF2-40B4-BE49-F238E27FC236}">
                <a16:creationId xmlns:a16="http://schemas.microsoft.com/office/drawing/2014/main" id="{086D4E92-93FC-1B4F-BFCD-DE2DE258FEF8}"/>
              </a:ext>
            </a:extLst>
          </p:cNvPr>
          <p:cNvSpPr>
            <a:spLocks noChangeShapeType="1"/>
          </p:cNvSpPr>
          <p:nvPr/>
        </p:nvSpPr>
        <p:spPr bwMode="auto">
          <a:xfrm flipH="1" flipV="1">
            <a:off x="5164138" y="380206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2" name="Line 37">
            <a:extLst>
              <a:ext uri="{FF2B5EF4-FFF2-40B4-BE49-F238E27FC236}">
                <a16:creationId xmlns:a16="http://schemas.microsoft.com/office/drawing/2014/main" id="{D849CAD2-832B-8745-9D12-FDF95DDE4274}"/>
              </a:ext>
            </a:extLst>
          </p:cNvPr>
          <p:cNvSpPr>
            <a:spLocks noChangeShapeType="1"/>
          </p:cNvSpPr>
          <p:nvPr/>
        </p:nvSpPr>
        <p:spPr bwMode="auto">
          <a:xfrm rot="-5400000" flipH="1" flipV="1">
            <a:off x="6380956" y="47744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3" name="Line 39">
            <a:extLst>
              <a:ext uri="{FF2B5EF4-FFF2-40B4-BE49-F238E27FC236}">
                <a16:creationId xmlns:a16="http://schemas.microsoft.com/office/drawing/2014/main" id="{ED45BD03-E2F3-C84F-A5BA-89CCF69BB1AA}"/>
              </a:ext>
            </a:extLst>
          </p:cNvPr>
          <p:cNvSpPr>
            <a:spLocks noChangeShapeType="1"/>
          </p:cNvSpPr>
          <p:nvPr/>
        </p:nvSpPr>
        <p:spPr bwMode="auto">
          <a:xfrm rot="-5400000" flipH="1" flipV="1">
            <a:off x="5117306" y="47744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4" name="Oval 35">
            <a:extLst>
              <a:ext uri="{FF2B5EF4-FFF2-40B4-BE49-F238E27FC236}">
                <a16:creationId xmlns:a16="http://schemas.microsoft.com/office/drawing/2014/main" id="{9268052F-55CE-B445-B297-FE1A416DFFF9}"/>
              </a:ext>
            </a:extLst>
          </p:cNvPr>
          <p:cNvSpPr>
            <a:spLocks noChangeAspect="1" noChangeArrowheads="1"/>
          </p:cNvSpPr>
          <p:nvPr/>
        </p:nvSpPr>
        <p:spPr bwMode="auto">
          <a:xfrm flipH="1">
            <a:off x="7302500" y="375761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2795" name="Oval 36">
            <a:extLst>
              <a:ext uri="{FF2B5EF4-FFF2-40B4-BE49-F238E27FC236}">
                <a16:creationId xmlns:a16="http://schemas.microsoft.com/office/drawing/2014/main" id="{D13C1437-6405-9149-8E92-649B2587320A}"/>
              </a:ext>
            </a:extLst>
          </p:cNvPr>
          <p:cNvSpPr>
            <a:spLocks noChangeAspect="1" noChangeArrowheads="1"/>
          </p:cNvSpPr>
          <p:nvPr/>
        </p:nvSpPr>
        <p:spPr bwMode="auto">
          <a:xfrm flipH="1">
            <a:off x="6048375" y="3754438"/>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32796" name="Object 41">
            <a:extLst>
              <a:ext uri="{FF2B5EF4-FFF2-40B4-BE49-F238E27FC236}">
                <a16:creationId xmlns:a16="http://schemas.microsoft.com/office/drawing/2014/main" id="{42F0E787-A6F2-564F-B922-B597DCD66C68}"/>
              </a:ext>
            </a:extLst>
          </p:cNvPr>
          <p:cNvGraphicFramePr>
            <a:graphicFrameLocks noChangeAspect="1"/>
          </p:cNvGraphicFramePr>
          <p:nvPr/>
        </p:nvGraphicFramePr>
        <p:xfrm>
          <a:off x="5786438" y="5500688"/>
          <a:ext cx="747712" cy="642937"/>
        </p:xfrm>
        <a:graphic>
          <a:graphicData uri="http://schemas.openxmlformats.org/presentationml/2006/ole">
            <mc:AlternateContent xmlns:mc="http://schemas.openxmlformats.org/markup-compatibility/2006">
              <mc:Choice xmlns:v="urn:schemas-microsoft-com:vml" Requires="v">
                <p:oleObj name="Document" r:id="rId7" imgW="749300" imgH="647700" progId="Word.Document.8">
                  <p:embed/>
                </p:oleObj>
              </mc:Choice>
              <mc:Fallback>
                <p:oleObj name="Document" r:id="rId7" imgW="749300" imgH="647700" progId="Word.Document.8">
                  <p:embed/>
                  <p:pic>
                    <p:nvPicPr>
                      <p:cNvPr id="32796" name="Object 41">
                        <a:extLst>
                          <a:ext uri="{FF2B5EF4-FFF2-40B4-BE49-F238E27FC236}">
                            <a16:creationId xmlns:a16="http://schemas.microsoft.com/office/drawing/2014/main" id="{42F0E787-A6F2-564F-B922-B597DCD66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6438" y="550068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97" name="Object 42">
            <a:extLst>
              <a:ext uri="{FF2B5EF4-FFF2-40B4-BE49-F238E27FC236}">
                <a16:creationId xmlns:a16="http://schemas.microsoft.com/office/drawing/2014/main" id="{75CF6E28-789B-204D-9485-4CEE84F89088}"/>
              </a:ext>
            </a:extLst>
          </p:cNvPr>
          <p:cNvGraphicFramePr>
            <a:graphicFrameLocks noChangeAspect="1"/>
          </p:cNvGraphicFramePr>
          <p:nvPr/>
        </p:nvGraphicFramePr>
        <p:xfrm>
          <a:off x="7059613" y="5500688"/>
          <a:ext cx="747712" cy="642937"/>
        </p:xfrm>
        <a:graphic>
          <a:graphicData uri="http://schemas.openxmlformats.org/presentationml/2006/ole">
            <mc:AlternateContent xmlns:mc="http://schemas.openxmlformats.org/markup-compatibility/2006">
              <mc:Choice xmlns:v="urn:schemas-microsoft-com:vml" Requires="v">
                <p:oleObj name="Document" r:id="rId9" imgW="749300" imgH="647700" progId="Word.Document.8">
                  <p:embed/>
                </p:oleObj>
              </mc:Choice>
              <mc:Fallback>
                <p:oleObj name="Document" r:id="rId9" imgW="749300" imgH="647700" progId="Word.Document.8">
                  <p:embed/>
                  <p:pic>
                    <p:nvPicPr>
                      <p:cNvPr id="32797" name="Object 42">
                        <a:extLst>
                          <a:ext uri="{FF2B5EF4-FFF2-40B4-BE49-F238E27FC236}">
                            <a16:creationId xmlns:a16="http://schemas.microsoft.com/office/drawing/2014/main" id="{75CF6E28-789B-204D-9485-4CEE84F89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9613" y="550068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798" name="Rectangle 43">
            <a:extLst>
              <a:ext uri="{FF2B5EF4-FFF2-40B4-BE49-F238E27FC236}">
                <a16:creationId xmlns:a16="http://schemas.microsoft.com/office/drawing/2014/main" id="{D7986555-D21F-C14A-B7F8-DE33AB99259B}"/>
              </a:ext>
            </a:extLst>
          </p:cNvPr>
          <p:cNvSpPr>
            <a:spLocks noChangeArrowheads="1"/>
          </p:cNvSpPr>
          <p:nvPr/>
        </p:nvSpPr>
        <p:spPr bwMode="auto">
          <a:xfrm>
            <a:off x="4660900" y="35861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32799" name="Rectangle 44">
            <a:extLst>
              <a:ext uri="{FF2B5EF4-FFF2-40B4-BE49-F238E27FC236}">
                <a16:creationId xmlns:a16="http://schemas.microsoft.com/office/drawing/2014/main" id="{802184CB-8929-4E4F-AEDF-B13D08468C99}"/>
              </a:ext>
            </a:extLst>
          </p:cNvPr>
          <p:cNvSpPr>
            <a:spLocks noChangeArrowheads="1"/>
          </p:cNvSpPr>
          <p:nvPr/>
        </p:nvSpPr>
        <p:spPr bwMode="auto">
          <a:xfrm>
            <a:off x="4722813"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2800" name="Rectangle 45">
            <a:extLst>
              <a:ext uri="{FF2B5EF4-FFF2-40B4-BE49-F238E27FC236}">
                <a16:creationId xmlns:a16="http://schemas.microsoft.com/office/drawing/2014/main" id="{07DE08C7-48E7-6545-B587-67A8D08DEE0A}"/>
              </a:ext>
            </a:extLst>
          </p:cNvPr>
          <p:cNvSpPr>
            <a:spLocks noChangeArrowheads="1"/>
          </p:cNvSpPr>
          <p:nvPr/>
        </p:nvSpPr>
        <p:spPr bwMode="auto">
          <a:xfrm>
            <a:off x="8001000"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2801" name="Rectangle 46">
            <a:extLst>
              <a:ext uri="{FF2B5EF4-FFF2-40B4-BE49-F238E27FC236}">
                <a16:creationId xmlns:a16="http://schemas.microsoft.com/office/drawing/2014/main" id="{64037E9D-5A71-3D4A-9EDA-92EBDFE1E360}"/>
              </a:ext>
            </a:extLst>
          </p:cNvPr>
          <p:cNvSpPr>
            <a:spLocks noChangeArrowheads="1"/>
          </p:cNvSpPr>
          <p:nvPr/>
        </p:nvSpPr>
        <p:spPr bwMode="auto">
          <a:xfrm>
            <a:off x="6797675" y="310832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Liquidus</a:t>
            </a:r>
            <a:endParaRPr lang="fr-CH" altLang="en-US" sz="2000" baseline="0">
              <a:latin typeface="Arial" panose="020B0604020202020204" pitchFamily="34" charset="0"/>
            </a:endParaRPr>
          </a:p>
        </p:txBody>
      </p:sp>
      <p:sp>
        <p:nvSpPr>
          <p:cNvPr id="32802" name="Line 47">
            <a:extLst>
              <a:ext uri="{FF2B5EF4-FFF2-40B4-BE49-F238E27FC236}">
                <a16:creationId xmlns:a16="http://schemas.microsoft.com/office/drawing/2014/main" id="{ACC449DA-782D-5F4C-84B3-42294082A17E}"/>
              </a:ext>
            </a:extLst>
          </p:cNvPr>
          <p:cNvSpPr>
            <a:spLocks noChangeShapeType="1"/>
          </p:cNvSpPr>
          <p:nvPr/>
        </p:nvSpPr>
        <p:spPr bwMode="auto">
          <a:xfrm flipH="1">
            <a:off x="6819900" y="3397250"/>
            <a:ext cx="142875" cy="200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03" name="Rectangle 48">
            <a:extLst>
              <a:ext uri="{FF2B5EF4-FFF2-40B4-BE49-F238E27FC236}">
                <a16:creationId xmlns:a16="http://schemas.microsoft.com/office/drawing/2014/main" id="{37B5E903-6C91-C747-B7ED-1727CD6CB3B9}"/>
              </a:ext>
            </a:extLst>
          </p:cNvPr>
          <p:cNvSpPr>
            <a:spLocks noChangeArrowheads="1"/>
          </p:cNvSpPr>
          <p:nvPr/>
        </p:nvSpPr>
        <p:spPr bwMode="auto">
          <a:xfrm>
            <a:off x="5343525" y="4035425"/>
            <a:ext cx="1320800" cy="396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Solidus</a:t>
            </a:r>
            <a:endParaRPr lang="fr-CH" altLang="en-US" sz="2000" baseline="0">
              <a:latin typeface="Arial" panose="020B0604020202020204" pitchFamily="34" charset="0"/>
            </a:endParaRPr>
          </a:p>
        </p:txBody>
      </p:sp>
      <p:sp>
        <p:nvSpPr>
          <p:cNvPr id="32804" name="Line 49">
            <a:extLst>
              <a:ext uri="{FF2B5EF4-FFF2-40B4-BE49-F238E27FC236}">
                <a16:creationId xmlns:a16="http://schemas.microsoft.com/office/drawing/2014/main" id="{3CB1BF62-BDD0-2145-ACBF-89C245E11C2B}"/>
              </a:ext>
            </a:extLst>
          </p:cNvPr>
          <p:cNvSpPr>
            <a:spLocks noChangeShapeType="1"/>
          </p:cNvSpPr>
          <p:nvPr/>
        </p:nvSpPr>
        <p:spPr bwMode="auto">
          <a:xfrm flipV="1">
            <a:off x="6472238" y="3989388"/>
            <a:ext cx="142875" cy="200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05" name="Rectangle 52">
            <a:extLst>
              <a:ext uri="{FF2B5EF4-FFF2-40B4-BE49-F238E27FC236}">
                <a16:creationId xmlns:a16="http://schemas.microsoft.com/office/drawing/2014/main" id="{F2ADC050-3054-D844-AB64-4BED67756C62}"/>
              </a:ext>
            </a:extLst>
          </p:cNvPr>
          <p:cNvSpPr>
            <a:spLocks noChangeArrowheads="1"/>
          </p:cNvSpPr>
          <p:nvPr/>
        </p:nvSpPr>
        <p:spPr bwMode="auto">
          <a:xfrm>
            <a:off x="8524875" y="2865438"/>
            <a:ext cx="1320800"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Domaine biphasé</a:t>
            </a:r>
          </a:p>
          <a:p>
            <a:pPr algn="ctr"/>
            <a:r>
              <a:rPr lang="en-GB" altLang="en-US" sz="2000" baseline="0">
                <a:latin typeface="Arial" panose="020B0604020202020204" pitchFamily="34" charset="0"/>
              </a:rPr>
              <a:t>(“</a:t>
            </a:r>
            <a:r>
              <a:rPr lang="en-GB" altLang="ja-JP" sz="2000" i="1" baseline="0">
                <a:latin typeface="Arial" panose="020B0604020202020204" pitchFamily="34" charset="0"/>
              </a:rPr>
              <a:t>interdit</a:t>
            </a:r>
            <a:r>
              <a:rPr lang="en-GB" altLang="en-US" sz="2000" baseline="0">
                <a:latin typeface="Arial" panose="020B0604020202020204" pitchFamily="34" charset="0"/>
              </a:rPr>
              <a:t>”</a:t>
            </a:r>
            <a:r>
              <a:rPr lang="en-GB" altLang="ja-JP" sz="2000" baseline="0">
                <a:latin typeface="Arial" panose="020B0604020202020204" pitchFamily="34" charset="0"/>
              </a:rPr>
              <a:t>)</a:t>
            </a:r>
            <a:endParaRPr lang="fr-CH" altLang="en-US" sz="2000" baseline="0">
              <a:latin typeface="Arial" panose="020B0604020202020204" pitchFamily="34" charset="0"/>
            </a:endParaRPr>
          </a:p>
        </p:txBody>
      </p:sp>
      <p:sp>
        <p:nvSpPr>
          <p:cNvPr id="32806" name="Line 53">
            <a:extLst>
              <a:ext uri="{FF2B5EF4-FFF2-40B4-BE49-F238E27FC236}">
                <a16:creationId xmlns:a16="http://schemas.microsoft.com/office/drawing/2014/main" id="{C757CFA9-650F-BB46-9256-A94EE5F1B93D}"/>
              </a:ext>
            </a:extLst>
          </p:cNvPr>
          <p:cNvSpPr>
            <a:spLocks noChangeShapeType="1"/>
          </p:cNvSpPr>
          <p:nvPr/>
        </p:nvSpPr>
        <p:spPr bwMode="auto">
          <a:xfrm flipH="1">
            <a:off x="7353300" y="3757613"/>
            <a:ext cx="1171575" cy="2317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07" name="Line 95">
            <a:extLst>
              <a:ext uri="{FF2B5EF4-FFF2-40B4-BE49-F238E27FC236}">
                <a16:creationId xmlns:a16="http://schemas.microsoft.com/office/drawing/2014/main" id="{9F82C8C3-AF05-914F-ADD2-714582935D2A}"/>
              </a:ext>
            </a:extLst>
          </p:cNvPr>
          <p:cNvSpPr>
            <a:spLocks noChangeShapeType="1"/>
          </p:cNvSpPr>
          <p:nvPr/>
        </p:nvSpPr>
        <p:spPr bwMode="auto">
          <a:xfrm rot="5400000" flipV="1">
            <a:off x="6858000" y="40544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08" name="Rectangle 96">
            <a:extLst>
              <a:ext uri="{FF2B5EF4-FFF2-40B4-BE49-F238E27FC236}">
                <a16:creationId xmlns:a16="http://schemas.microsoft.com/office/drawing/2014/main" id="{284D9D64-5F77-2E46-9CB3-27A1896AC8E6}"/>
              </a:ext>
            </a:extLst>
          </p:cNvPr>
          <p:cNvSpPr>
            <a:spLocks noChangeArrowheads="1"/>
          </p:cNvSpPr>
          <p:nvPr/>
        </p:nvSpPr>
        <p:spPr bwMode="auto">
          <a:xfrm>
            <a:off x="5326063" y="334327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l+s</a:t>
            </a:r>
            <a:endParaRPr lang="fr-CH" altLang="en-US" sz="2000" baseline="0">
              <a:latin typeface="Arial" panose="020B0604020202020204" pitchFamily="34" charset="0"/>
            </a:endParaRPr>
          </a:p>
        </p:txBody>
      </p:sp>
      <p:sp>
        <p:nvSpPr>
          <p:cNvPr id="32809" name="Rectangle 97">
            <a:extLst>
              <a:ext uri="{FF2B5EF4-FFF2-40B4-BE49-F238E27FC236}">
                <a16:creationId xmlns:a16="http://schemas.microsoft.com/office/drawing/2014/main" id="{EB1E6F2E-EB84-8D43-94C4-95E5FA595274}"/>
              </a:ext>
            </a:extLst>
          </p:cNvPr>
          <p:cNvSpPr>
            <a:spLocks noChangeArrowheads="1"/>
          </p:cNvSpPr>
          <p:nvPr/>
        </p:nvSpPr>
        <p:spPr bwMode="auto">
          <a:xfrm>
            <a:off x="5668963" y="2117725"/>
            <a:ext cx="2089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Solution solide</a:t>
            </a:r>
            <a:endParaRPr lang="fr-CH" altLang="en-US" sz="2200" baseline="0">
              <a:solidFill>
                <a:srgbClr val="CC0000"/>
              </a:solidFill>
              <a:latin typeface="Arial" panose="020B0604020202020204" pitchFamily="34" charset="0"/>
            </a:endParaRPr>
          </a:p>
        </p:txBody>
      </p:sp>
      <p:sp>
        <p:nvSpPr>
          <p:cNvPr id="32810" name="Rectangle 3">
            <a:extLst>
              <a:ext uri="{FF2B5EF4-FFF2-40B4-BE49-F238E27FC236}">
                <a16:creationId xmlns:a16="http://schemas.microsoft.com/office/drawing/2014/main" id="{9CE226D6-9188-FB4A-8BF8-1CCE72B73537}"/>
              </a:ext>
            </a:extLst>
          </p:cNvPr>
          <p:cNvSpPr>
            <a:spLocks noChangeArrowheads="1"/>
          </p:cNvSpPr>
          <p:nvPr/>
        </p:nvSpPr>
        <p:spPr bwMode="auto">
          <a:xfrm>
            <a:off x="120650" y="1341438"/>
            <a:ext cx="47450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Deux phases en coexistence et 3 variables intensives: </a:t>
            </a:r>
          </a:p>
          <a:p>
            <a:pPr>
              <a:lnSpc>
                <a:spcPct val="110000"/>
              </a:lnSpc>
              <a:spcBef>
                <a:spcPct val="50000"/>
              </a:spcBef>
            </a:pPr>
            <a:r>
              <a:rPr lang="fr-FR" altLang="en-US" sz="2000" baseline="0">
                <a:solidFill>
                  <a:srgbClr val="000066"/>
                </a:solidFill>
                <a:latin typeface="Arial" panose="020B0604020202020204" pitchFamily="34" charset="0"/>
              </a:rPr>
              <a:t>	T,             et </a:t>
            </a:r>
            <a:endParaRPr lang="fr-FR" altLang="en-US" sz="2200" baseline="30000">
              <a:solidFill>
                <a:srgbClr val="000066"/>
              </a:solidFill>
              <a:latin typeface="Arial" panose="020B0604020202020204" pitchFamily="34" charset="0"/>
            </a:endParaRPr>
          </a:p>
        </p:txBody>
      </p:sp>
      <p:graphicFrame>
        <p:nvGraphicFramePr>
          <p:cNvPr id="32811" name="Object 41">
            <a:extLst>
              <a:ext uri="{FF2B5EF4-FFF2-40B4-BE49-F238E27FC236}">
                <a16:creationId xmlns:a16="http://schemas.microsoft.com/office/drawing/2014/main" id="{703FE155-E3BE-6645-9A3E-D3F0ED03EC33}"/>
              </a:ext>
            </a:extLst>
          </p:cNvPr>
          <p:cNvGraphicFramePr>
            <a:graphicFrameLocks noChangeAspect="1"/>
          </p:cNvGraphicFramePr>
          <p:nvPr/>
        </p:nvGraphicFramePr>
        <p:xfrm>
          <a:off x="1423988" y="1916113"/>
          <a:ext cx="747712" cy="642937"/>
        </p:xfrm>
        <a:graphic>
          <a:graphicData uri="http://schemas.openxmlformats.org/presentationml/2006/ole">
            <mc:AlternateContent xmlns:mc="http://schemas.openxmlformats.org/markup-compatibility/2006">
              <mc:Choice xmlns:v="urn:schemas-microsoft-com:vml" Requires="v">
                <p:oleObj name="Document" r:id="rId11" imgW="749300" imgH="647700" progId="Word.Document.8">
                  <p:embed/>
                </p:oleObj>
              </mc:Choice>
              <mc:Fallback>
                <p:oleObj name="Document" r:id="rId11" imgW="749300" imgH="647700" progId="Word.Document.8">
                  <p:embed/>
                  <p:pic>
                    <p:nvPicPr>
                      <p:cNvPr id="32811" name="Object 41">
                        <a:extLst>
                          <a:ext uri="{FF2B5EF4-FFF2-40B4-BE49-F238E27FC236}">
                            <a16:creationId xmlns:a16="http://schemas.microsoft.com/office/drawing/2014/main" id="{703FE155-E3BE-6645-9A3E-D3F0ED03EC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3988" y="191611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812" name="Object 42">
            <a:extLst>
              <a:ext uri="{FF2B5EF4-FFF2-40B4-BE49-F238E27FC236}">
                <a16:creationId xmlns:a16="http://schemas.microsoft.com/office/drawing/2014/main" id="{A8BF6F35-138B-184E-BC39-F284F939CF95}"/>
              </a:ext>
            </a:extLst>
          </p:cNvPr>
          <p:cNvGraphicFramePr>
            <a:graphicFrameLocks noChangeAspect="1"/>
          </p:cNvGraphicFramePr>
          <p:nvPr/>
        </p:nvGraphicFramePr>
        <p:xfrm>
          <a:off x="2566988" y="1916113"/>
          <a:ext cx="747712" cy="642937"/>
        </p:xfrm>
        <a:graphic>
          <a:graphicData uri="http://schemas.openxmlformats.org/presentationml/2006/ole">
            <mc:AlternateContent xmlns:mc="http://schemas.openxmlformats.org/markup-compatibility/2006">
              <mc:Choice xmlns:v="urn:schemas-microsoft-com:vml" Requires="v">
                <p:oleObj name="Document" r:id="rId12" imgW="749300" imgH="647700" progId="Word.Document.8">
                  <p:embed/>
                </p:oleObj>
              </mc:Choice>
              <mc:Fallback>
                <p:oleObj name="Document" r:id="rId12" imgW="749300" imgH="647700" progId="Word.Document.8">
                  <p:embed/>
                  <p:pic>
                    <p:nvPicPr>
                      <p:cNvPr id="32812" name="Object 42">
                        <a:extLst>
                          <a:ext uri="{FF2B5EF4-FFF2-40B4-BE49-F238E27FC236}">
                            <a16:creationId xmlns:a16="http://schemas.microsoft.com/office/drawing/2014/main" id="{A8BF6F35-138B-184E-BC39-F284F939CF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6988" y="191611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813" name="Rectangle 3">
            <a:extLst>
              <a:ext uri="{FF2B5EF4-FFF2-40B4-BE49-F238E27FC236}">
                <a16:creationId xmlns:a16="http://schemas.microsoft.com/office/drawing/2014/main" id="{62DD4FC5-FDA2-F54A-929E-2C6723BE43A5}"/>
              </a:ext>
            </a:extLst>
          </p:cNvPr>
          <p:cNvSpPr>
            <a:spLocks noChangeArrowheads="1"/>
          </p:cNvSpPr>
          <p:nvPr/>
        </p:nvSpPr>
        <p:spPr bwMode="auto">
          <a:xfrm>
            <a:off x="128588" y="2598738"/>
            <a:ext cx="4745037"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000066"/>
                </a:solidFill>
                <a:latin typeface="Arial" panose="020B0604020202020204" pitchFamily="34" charset="0"/>
              </a:rPr>
              <a:t>Deux relations entre les enthalpies libres de B dans les phases liquides et solides, donc </a:t>
            </a:r>
            <a:r>
              <a:rPr lang="fr-FR" altLang="en-US" sz="2000" baseline="0">
                <a:solidFill>
                  <a:srgbClr val="FF0000"/>
                </a:solidFill>
                <a:latin typeface="Arial" panose="020B0604020202020204" pitchFamily="34" charset="0"/>
              </a:rPr>
              <a:t>1 degré de liberté</a:t>
            </a:r>
            <a:r>
              <a:rPr lang="fr-FR" altLang="en-US" sz="2000" baseline="0">
                <a:solidFill>
                  <a:srgbClr val="000066"/>
                </a:solidFill>
                <a:latin typeface="Arial" panose="020B0604020202020204" pitchFamily="34" charset="0"/>
              </a:rPr>
              <a:t>:</a:t>
            </a:r>
          </a:p>
          <a:p>
            <a:pPr>
              <a:lnSpc>
                <a:spcPct val="110000"/>
              </a:lnSpc>
              <a:spcBef>
                <a:spcPct val="50000"/>
              </a:spcBef>
            </a:pPr>
            <a:r>
              <a:rPr lang="fr-FR" altLang="en-US" sz="2000" baseline="0">
                <a:solidFill>
                  <a:srgbClr val="000066"/>
                </a:solidFill>
                <a:latin typeface="Arial" panose="020B0604020202020204" pitchFamily="34" charset="0"/>
              </a:rPr>
              <a:t>T</a:t>
            </a:r>
            <a:r>
              <a:rPr lang="fr-FR" altLang="en-US" sz="2000">
                <a:solidFill>
                  <a:srgbClr val="000066"/>
                </a:solidFill>
                <a:latin typeface="Arial" panose="020B0604020202020204" pitchFamily="34" charset="0"/>
              </a:rPr>
              <a:t>0 </a:t>
            </a:r>
            <a:r>
              <a:rPr lang="fr-FR" altLang="en-US" sz="2000" baseline="0">
                <a:solidFill>
                  <a:srgbClr val="000066"/>
                </a:solidFill>
                <a:latin typeface="Arial" panose="020B0604020202020204" pitchFamily="34" charset="0"/>
              </a:rPr>
              <a:t>choisi détermine             et</a:t>
            </a:r>
            <a:endParaRPr lang="fr-FR" altLang="en-US" sz="2200">
              <a:solidFill>
                <a:srgbClr val="000066"/>
              </a:solidFill>
              <a:latin typeface="Arial" panose="020B0604020202020204" pitchFamily="34" charset="0"/>
            </a:endParaRPr>
          </a:p>
        </p:txBody>
      </p:sp>
      <p:graphicFrame>
        <p:nvGraphicFramePr>
          <p:cNvPr id="32814" name="Object 42">
            <a:extLst>
              <a:ext uri="{FF2B5EF4-FFF2-40B4-BE49-F238E27FC236}">
                <a16:creationId xmlns:a16="http://schemas.microsoft.com/office/drawing/2014/main" id="{958DF1E3-6C44-664E-82DF-CF20EDBBD2FE}"/>
              </a:ext>
            </a:extLst>
          </p:cNvPr>
          <p:cNvGraphicFramePr>
            <a:graphicFrameLocks noChangeAspect="1"/>
          </p:cNvGraphicFramePr>
          <p:nvPr/>
        </p:nvGraphicFramePr>
        <p:xfrm>
          <a:off x="3629025" y="3509963"/>
          <a:ext cx="747713" cy="642937"/>
        </p:xfrm>
        <a:graphic>
          <a:graphicData uri="http://schemas.openxmlformats.org/presentationml/2006/ole">
            <mc:AlternateContent xmlns:mc="http://schemas.openxmlformats.org/markup-compatibility/2006">
              <mc:Choice xmlns:v="urn:schemas-microsoft-com:vml" Requires="v">
                <p:oleObj name="Document" r:id="rId13" imgW="749300" imgH="647700" progId="Word.Document.8">
                  <p:embed/>
                </p:oleObj>
              </mc:Choice>
              <mc:Fallback>
                <p:oleObj name="Document" r:id="rId13" imgW="749300" imgH="647700" progId="Word.Document.8">
                  <p:embed/>
                  <p:pic>
                    <p:nvPicPr>
                      <p:cNvPr id="32814" name="Object 42">
                        <a:extLst>
                          <a:ext uri="{FF2B5EF4-FFF2-40B4-BE49-F238E27FC236}">
                            <a16:creationId xmlns:a16="http://schemas.microsoft.com/office/drawing/2014/main" id="{958DF1E3-6C44-664E-82DF-CF20EDBBD2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9025" y="3509963"/>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815" name="Object 41">
            <a:extLst>
              <a:ext uri="{FF2B5EF4-FFF2-40B4-BE49-F238E27FC236}">
                <a16:creationId xmlns:a16="http://schemas.microsoft.com/office/drawing/2014/main" id="{3273FD96-6D9A-F343-A94B-6A157CC37A2B}"/>
              </a:ext>
            </a:extLst>
          </p:cNvPr>
          <p:cNvGraphicFramePr>
            <a:graphicFrameLocks noChangeAspect="1"/>
          </p:cNvGraphicFramePr>
          <p:nvPr/>
        </p:nvGraphicFramePr>
        <p:xfrm>
          <a:off x="2509838" y="3498850"/>
          <a:ext cx="747712" cy="642938"/>
        </p:xfrm>
        <a:graphic>
          <a:graphicData uri="http://schemas.openxmlformats.org/presentationml/2006/ole">
            <mc:AlternateContent xmlns:mc="http://schemas.openxmlformats.org/markup-compatibility/2006">
              <mc:Choice xmlns:v="urn:schemas-microsoft-com:vml" Requires="v">
                <p:oleObj name="Document" r:id="rId14" imgW="749300" imgH="647700" progId="Word.Document.8">
                  <p:embed/>
                </p:oleObj>
              </mc:Choice>
              <mc:Fallback>
                <p:oleObj name="Document" r:id="rId14" imgW="749300" imgH="647700" progId="Word.Document.8">
                  <p:embed/>
                  <p:pic>
                    <p:nvPicPr>
                      <p:cNvPr id="32815" name="Object 41">
                        <a:extLst>
                          <a:ext uri="{FF2B5EF4-FFF2-40B4-BE49-F238E27FC236}">
                            <a16:creationId xmlns:a16="http://schemas.microsoft.com/office/drawing/2014/main" id="{3273FD96-6D9A-F343-A94B-6A157CC37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9838" y="3498850"/>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3" name="Rectangle 3">
            <a:extLst>
              <a:ext uri="{FF2B5EF4-FFF2-40B4-BE49-F238E27FC236}">
                <a16:creationId xmlns:a16="http://schemas.microsoft.com/office/drawing/2014/main" id="{D670A764-CFA8-4144-BBA5-C7E791AD0F47}"/>
              </a:ext>
            </a:extLst>
          </p:cNvPr>
          <p:cNvSpPr>
            <a:spLocks noChangeArrowheads="1"/>
          </p:cNvSpPr>
          <p:nvPr/>
        </p:nvSpPr>
        <p:spPr bwMode="auto">
          <a:xfrm>
            <a:off x="160338" y="4359275"/>
            <a:ext cx="474503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000" baseline="0">
                <a:solidFill>
                  <a:srgbClr val="FF0000"/>
                </a:solidFill>
                <a:latin typeface="Arial" panose="020B0604020202020204" pitchFamily="34" charset="0"/>
              </a:rPr>
              <a:t>Mais on n’a pas X</a:t>
            </a:r>
            <a:r>
              <a:rPr lang="fr-FR" altLang="en-US" sz="2000">
                <a:solidFill>
                  <a:srgbClr val="FF0000"/>
                </a:solidFill>
                <a:latin typeface="Arial" panose="020B0604020202020204" pitchFamily="34" charset="0"/>
              </a:rPr>
              <a:t>B</a:t>
            </a:r>
            <a:r>
              <a:rPr lang="fr-FR" altLang="en-US" sz="2000" baseline="0">
                <a:solidFill>
                  <a:srgbClr val="FF0000"/>
                </a:solidFill>
                <a:latin typeface="Arial" panose="020B0604020202020204" pitchFamily="34" charset="0"/>
              </a:rPr>
              <a:t> = X</a:t>
            </a:r>
            <a:r>
              <a:rPr lang="fr-FR" altLang="en-US" sz="2000" baseline="30000">
                <a:solidFill>
                  <a:srgbClr val="FF0000"/>
                </a:solidFill>
                <a:latin typeface="Arial" panose="020B0604020202020204" pitchFamily="34" charset="0"/>
              </a:rPr>
              <a:t>S</a:t>
            </a:r>
            <a:r>
              <a:rPr lang="fr-FR" altLang="en-US" sz="2000">
                <a:solidFill>
                  <a:srgbClr val="FF0000"/>
                </a:solidFill>
                <a:latin typeface="Arial" panose="020B0604020202020204" pitchFamily="34" charset="0"/>
              </a:rPr>
              <a:t>B</a:t>
            </a:r>
            <a:r>
              <a:rPr lang="fr-FR" altLang="en-US" sz="2000" baseline="0">
                <a:solidFill>
                  <a:srgbClr val="FF0000"/>
                </a:solidFill>
                <a:latin typeface="Arial" panose="020B0604020202020204" pitchFamily="34" charset="0"/>
              </a:rPr>
              <a:t> = X</a:t>
            </a:r>
            <a:r>
              <a:rPr lang="fr-FR" altLang="en-US" sz="2000" baseline="30000">
                <a:solidFill>
                  <a:srgbClr val="FF0000"/>
                </a:solidFill>
                <a:latin typeface="Arial" panose="020B0604020202020204" pitchFamily="34" charset="0"/>
              </a:rPr>
              <a:t>L</a:t>
            </a:r>
            <a:r>
              <a:rPr lang="fr-FR" altLang="en-US" sz="2000">
                <a:solidFill>
                  <a:srgbClr val="FF0000"/>
                </a:solidFill>
                <a:latin typeface="Arial" panose="020B0604020202020204" pitchFamily="34" charset="0"/>
              </a:rPr>
              <a:t>B !!</a:t>
            </a:r>
          </a:p>
          <a:p>
            <a:pPr>
              <a:lnSpc>
                <a:spcPct val="110000"/>
              </a:lnSpc>
              <a:spcBef>
                <a:spcPct val="50000"/>
              </a:spcBef>
            </a:pPr>
            <a:r>
              <a:rPr lang="fr-FR" altLang="en-US" sz="2000" baseline="0">
                <a:solidFill>
                  <a:srgbClr val="FF0000"/>
                </a:solidFill>
                <a:latin typeface="Arial" panose="020B0604020202020204" pitchFamily="34" charset="0"/>
              </a:rPr>
              <a:t>La solidification se fait sur une gamme de températures </a:t>
            </a:r>
            <a:endParaRPr lang="fr-FR" altLang="en-US" sz="2200">
              <a:solidFill>
                <a:srgbClr val="FF0000"/>
              </a:solidFill>
              <a:latin typeface="Arial" panose="020B0604020202020204" pitchFamily="34" charset="0"/>
            </a:endParaRPr>
          </a:p>
        </p:txBody>
      </p:sp>
      <p:grpSp>
        <p:nvGrpSpPr>
          <p:cNvPr id="3" name="Group 2">
            <a:extLst>
              <a:ext uri="{FF2B5EF4-FFF2-40B4-BE49-F238E27FC236}">
                <a16:creationId xmlns:a16="http://schemas.microsoft.com/office/drawing/2014/main" id="{1CED1437-39FB-E948-86A0-D99104DA4BB5}"/>
              </a:ext>
            </a:extLst>
          </p:cNvPr>
          <p:cNvGrpSpPr>
            <a:grpSpLocks/>
          </p:cNvGrpSpPr>
          <p:nvPr/>
        </p:nvGrpSpPr>
        <p:grpSpPr bwMode="auto">
          <a:xfrm>
            <a:off x="4473575" y="2117725"/>
            <a:ext cx="4514850" cy="4695825"/>
            <a:chOff x="4474221" y="2117725"/>
            <a:chExt cx="4514004" cy="4695825"/>
          </a:xfrm>
        </p:grpSpPr>
        <p:grpSp>
          <p:nvGrpSpPr>
            <p:cNvPr id="32821" name="Group 53">
              <a:extLst>
                <a:ext uri="{FF2B5EF4-FFF2-40B4-BE49-F238E27FC236}">
                  <a16:creationId xmlns:a16="http://schemas.microsoft.com/office/drawing/2014/main" id="{E30258E9-EFBA-0945-BAD1-120F3FED4EF2}"/>
                </a:ext>
              </a:extLst>
            </p:cNvPr>
            <p:cNvGrpSpPr>
              <a:grpSpLocks/>
            </p:cNvGrpSpPr>
            <p:nvPr/>
          </p:nvGrpSpPr>
          <p:grpSpPr bwMode="auto">
            <a:xfrm>
              <a:off x="4660700" y="2117725"/>
              <a:ext cx="4327525" cy="4695825"/>
              <a:chOff x="4660700" y="2117725"/>
              <a:chExt cx="4327525" cy="4695825"/>
            </a:xfrm>
          </p:grpSpPr>
          <p:sp>
            <p:nvSpPr>
              <p:cNvPr id="32824" name="Freeform 51">
                <a:extLst>
                  <a:ext uri="{FF2B5EF4-FFF2-40B4-BE49-F238E27FC236}">
                    <a16:creationId xmlns:a16="http://schemas.microsoft.com/office/drawing/2014/main" id="{21AEAE5B-E6B5-1546-AC2D-EC12EEDEC38D}"/>
                  </a:ext>
                </a:extLst>
              </p:cNvPr>
              <p:cNvSpPr>
                <a:spLocks/>
              </p:cNvSpPr>
              <p:nvPr/>
            </p:nvSpPr>
            <p:spPr bwMode="auto">
              <a:xfrm>
                <a:off x="5165525" y="3298825"/>
                <a:ext cx="2952750" cy="2447925"/>
              </a:xfrm>
              <a:custGeom>
                <a:avLst/>
                <a:gdLst>
                  <a:gd name="T0" fmla="*/ 0 w 1860"/>
                  <a:gd name="T1" fmla="*/ 0 h 1542"/>
                  <a:gd name="T2" fmla="*/ 0 w 1860"/>
                  <a:gd name="T3" fmla="*/ 2147483647 h 1542"/>
                  <a:gd name="T4" fmla="*/ 2147483647 w 1860"/>
                  <a:gd name="T5" fmla="*/ 2147483647 h 1542"/>
                  <a:gd name="T6" fmla="*/ 2147483647 w 1860"/>
                  <a:gd name="T7" fmla="*/ 2147483647 h 1542"/>
                  <a:gd name="T8" fmla="*/ 0 60000 65536"/>
                  <a:gd name="T9" fmla="*/ 0 60000 65536"/>
                  <a:gd name="T10" fmla="*/ 0 60000 65536"/>
                  <a:gd name="T11" fmla="*/ 0 60000 65536"/>
                  <a:gd name="T12" fmla="*/ 0 w 1860"/>
                  <a:gd name="T13" fmla="*/ 0 h 1542"/>
                  <a:gd name="T14" fmla="*/ 1860 w 1860"/>
                  <a:gd name="T15" fmla="*/ 1542 h 1542"/>
                </a:gdLst>
                <a:ahLst/>
                <a:cxnLst>
                  <a:cxn ang="T8">
                    <a:pos x="T0" y="T1"/>
                  </a:cxn>
                  <a:cxn ang="T9">
                    <a:pos x="T2" y="T3"/>
                  </a:cxn>
                  <a:cxn ang="T10">
                    <a:pos x="T4" y="T5"/>
                  </a:cxn>
                  <a:cxn ang="T11">
                    <a:pos x="T6" y="T7"/>
                  </a:cxn>
                </a:cxnLst>
                <a:rect l="T12" t="T13" r="T14" b="T15"/>
                <a:pathLst>
                  <a:path w="1860" h="1542">
                    <a:moveTo>
                      <a:pt x="0" y="0"/>
                    </a:moveTo>
                    <a:lnTo>
                      <a:pt x="0" y="1542"/>
                    </a:lnTo>
                    <a:lnTo>
                      <a:pt x="1860" y="1542"/>
                    </a:lnTo>
                    <a:lnTo>
                      <a:pt x="1860" y="589"/>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2825" name="Freeform 50">
                <a:extLst>
                  <a:ext uri="{FF2B5EF4-FFF2-40B4-BE49-F238E27FC236}">
                    <a16:creationId xmlns:a16="http://schemas.microsoft.com/office/drawing/2014/main" id="{8B922DA8-2E82-D643-AC8C-806C274ED3DF}"/>
                  </a:ext>
                </a:extLst>
              </p:cNvPr>
              <p:cNvSpPr>
                <a:spLocks/>
              </p:cNvSpPr>
              <p:nvPr/>
            </p:nvSpPr>
            <p:spPr bwMode="auto">
              <a:xfrm>
                <a:off x="5165525" y="2649538"/>
                <a:ext cx="2952750" cy="1657350"/>
              </a:xfrm>
              <a:custGeom>
                <a:avLst/>
                <a:gdLst>
                  <a:gd name="T0" fmla="*/ 0 w 1860"/>
                  <a:gd name="T1" fmla="*/ 2147483647 h 1044"/>
                  <a:gd name="T2" fmla="*/ 0 w 1860"/>
                  <a:gd name="T3" fmla="*/ 0 h 1044"/>
                  <a:gd name="T4" fmla="*/ 2147483647 w 1860"/>
                  <a:gd name="T5" fmla="*/ 0 h 1044"/>
                  <a:gd name="T6" fmla="*/ 2147483647 w 1860"/>
                  <a:gd name="T7" fmla="*/ 2147483647 h 1044"/>
                  <a:gd name="T8" fmla="*/ 0 60000 65536"/>
                  <a:gd name="T9" fmla="*/ 0 60000 65536"/>
                  <a:gd name="T10" fmla="*/ 0 60000 65536"/>
                  <a:gd name="T11" fmla="*/ 0 60000 65536"/>
                  <a:gd name="T12" fmla="*/ 0 w 1860"/>
                  <a:gd name="T13" fmla="*/ 0 h 1044"/>
                  <a:gd name="T14" fmla="*/ 1860 w 1860"/>
                  <a:gd name="T15" fmla="*/ 1044 h 1044"/>
                </a:gdLst>
                <a:ahLst/>
                <a:cxnLst>
                  <a:cxn ang="T8">
                    <a:pos x="T0" y="T1"/>
                  </a:cxn>
                  <a:cxn ang="T9">
                    <a:pos x="T2" y="T3"/>
                  </a:cxn>
                  <a:cxn ang="T10">
                    <a:pos x="T4" y="T5"/>
                  </a:cxn>
                  <a:cxn ang="T11">
                    <a:pos x="T6" y="T7"/>
                  </a:cxn>
                </a:cxnLst>
                <a:rect l="T12" t="T13" r="T14" b="T15"/>
                <a:pathLst>
                  <a:path w="1860" h="1044">
                    <a:moveTo>
                      <a:pt x="0" y="409"/>
                    </a:moveTo>
                    <a:lnTo>
                      <a:pt x="0" y="0"/>
                    </a:lnTo>
                    <a:lnTo>
                      <a:pt x="1860" y="0"/>
                    </a:lnTo>
                    <a:lnTo>
                      <a:pt x="1860" y="1044"/>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2826" name="Line 6">
                <a:extLst>
                  <a:ext uri="{FF2B5EF4-FFF2-40B4-BE49-F238E27FC236}">
                    <a16:creationId xmlns:a16="http://schemas.microsoft.com/office/drawing/2014/main" id="{A5BCEA76-A8F5-4042-B438-258A74100DB2}"/>
                  </a:ext>
                </a:extLst>
              </p:cNvPr>
              <p:cNvSpPr>
                <a:spLocks noChangeShapeType="1"/>
              </p:cNvSpPr>
              <p:nvPr/>
            </p:nvSpPr>
            <p:spPr bwMode="auto">
              <a:xfrm flipV="1">
                <a:off x="516552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27" name="Line 7">
                <a:extLst>
                  <a:ext uri="{FF2B5EF4-FFF2-40B4-BE49-F238E27FC236}">
                    <a16:creationId xmlns:a16="http://schemas.microsoft.com/office/drawing/2014/main" id="{0A77CD4F-FCD0-0D47-8A63-FC637F27124D}"/>
                  </a:ext>
                </a:extLst>
              </p:cNvPr>
              <p:cNvSpPr>
                <a:spLocks noChangeShapeType="1"/>
              </p:cNvSpPr>
              <p:nvPr/>
            </p:nvSpPr>
            <p:spPr bwMode="auto">
              <a:xfrm flipV="1">
                <a:off x="8118275"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28" name="Line 11">
                <a:extLst>
                  <a:ext uri="{FF2B5EF4-FFF2-40B4-BE49-F238E27FC236}">
                    <a16:creationId xmlns:a16="http://schemas.microsoft.com/office/drawing/2014/main" id="{1ED3B2F0-E51F-D448-AC9F-EFC402620EE0}"/>
                  </a:ext>
                </a:extLst>
              </p:cNvPr>
              <p:cNvSpPr>
                <a:spLocks noChangeShapeType="1"/>
              </p:cNvSpPr>
              <p:nvPr/>
            </p:nvSpPr>
            <p:spPr bwMode="auto">
              <a:xfrm rot="5400000" flipV="1">
                <a:off x="6857800" y="4614863"/>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29" name="Line 12">
                <a:extLst>
                  <a:ext uri="{FF2B5EF4-FFF2-40B4-BE49-F238E27FC236}">
                    <a16:creationId xmlns:a16="http://schemas.microsoft.com/office/drawing/2014/main" id="{5B280BCA-A506-FF4F-B69E-600F35C9BAB7}"/>
                  </a:ext>
                </a:extLst>
              </p:cNvPr>
              <p:cNvSpPr>
                <a:spLocks noChangeShapeType="1"/>
              </p:cNvSpPr>
              <p:nvPr/>
            </p:nvSpPr>
            <p:spPr bwMode="auto">
              <a:xfrm>
                <a:off x="516552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0" name="Line 13">
                <a:extLst>
                  <a:ext uri="{FF2B5EF4-FFF2-40B4-BE49-F238E27FC236}">
                    <a16:creationId xmlns:a16="http://schemas.microsoft.com/office/drawing/2014/main" id="{0A6D5980-C416-E948-A168-D8D7C2485E21}"/>
                  </a:ext>
                </a:extLst>
              </p:cNvPr>
              <p:cNvSpPr>
                <a:spLocks noChangeShapeType="1"/>
              </p:cNvSpPr>
              <p:nvPr/>
            </p:nvSpPr>
            <p:spPr bwMode="auto">
              <a:xfrm>
                <a:off x="8118275"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1" name="Rectangle 14">
                <a:extLst>
                  <a:ext uri="{FF2B5EF4-FFF2-40B4-BE49-F238E27FC236}">
                    <a16:creationId xmlns:a16="http://schemas.microsoft.com/office/drawing/2014/main" id="{91BC69E8-1561-A545-8CA7-750C9406FA56}"/>
                  </a:ext>
                </a:extLst>
              </p:cNvPr>
              <p:cNvSpPr>
                <a:spLocks noChangeArrowheads="1"/>
              </p:cNvSpPr>
              <p:nvPr/>
            </p:nvSpPr>
            <p:spPr bwMode="auto">
              <a:xfrm>
                <a:off x="8283375"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2832" name="Rectangle 15">
                <a:extLst>
                  <a:ext uri="{FF2B5EF4-FFF2-40B4-BE49-F238E27FC236}">
                    <a16:creationId xmlns:a16="http://schemas.microsoft.com/office/drawing/2014/main" id="{8CA6D569-A3D4-A247-85BB-585C94180C09}"/>
                  </a:ext>
                </a:extLst>
              </p:cNvPr>
              <p:cNvSpPr>
                <a:spLocks noChangeArrowheads="1"/>
              </p:cNvSpPr>
              <p:nvPr/>
            </p:nvSpPr>
            <p:spPr bwMode="auto">
              <a:xfrm>
                <a:off x="4865488"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32833" name="Rectangle 16">
                <a:extLst>
                  <a:ext uri="{FF2B5EF4-FFF2-40B4-BE49-F238E27FC236}">
                    <a16:creationId xmlns:a16="http://schemas.microsoft.com/office/drawing/2014/main" id="{03A7FE0B-066C-8548-9314-586947056A20}"/>
                  </a:ext>
                </a:extLst>
              </p:cNvPr>
              <p:cNvSpPr>
                <a:spLocks noChangeArrowheads="1"/>
              </p:cNvSpPr>
              <p:nvPr/>
            </p:nvSpPr>
            <p:spPr bwMode="auto">
              <a:xfrm>
                <a:off x="7816650"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32834" name="Rectangle 17">
                <a:extLst>
                  <a:ext uri="{FF2B5EF4-FFF2-40B4-BE49-F238E27FC236}">
                    <a16:creationId xmlns:a16="http://schemas.microsoft.com/office/drawing/2014/main" id="{7B879D5A-DE44-9B4D-9480-ACA92888BE92}"/>
                  </a:ext>
                </a:extLst>
              </p:cNvPr>
              <p:cNvSpPr>
                <a:spLocks noChangeArrowheads="1"/>
              </p:cNvSpPr>
              <p:nvPr/>
            </p:nvSpPr>
            <p:spPr bwMode="auto">
              <a:xfrm>
                <a:off x="4865488"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 </a:t>
                </a:r>
                <a:endParaRPr lang="fr-CH" altLang="en-US" sz="2000" baseline="0">
                  <a:latin typeface="Arial" panose="020B0604020202020204" pitchFamily="34" charset="0"/>
                </a:endParaRPr>
              </a:p>
            </p:txBody>
          </p:sp>
          <p:sp>
            <p:nvSpPr>
              <p:cNvPr id="32835" name="Rectangle 18">
                <a:extLst>
                  <a:ext uri="{FF2B5EF4-FFF2-40B4-BE49-F238E27FC236}">
                    <a16:creationId xmlns:a16="http://schemas.microsoft.com/office/drawing/2014/main" id="{F0F7CD4D-E427-5B46-9F16-95274E2FD488}"/>
                  </a:ext>
                </a:extLst>
              </p:cNvPr>
              <p:cNvSpPr>
                <a:spLocks noChangeArrowheads="1"/>
              </p:cNvSpPr>
              <p:nvPr/>
            </p:nvSpPr>
            <p:spPr bwMode="auto">
              <a:xfrm>
                <a:off x="7816650"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B</a:t>
                </a:r>
                <a:endParaRPr lang="fr-CH" altLang="en-US" sz="2000" baseline="0">
                  <a:latin typeface="Arial" panose="020B0604020202020204" pitchFamily="34" charset="0"/>
                </a:endParaRPr>
              </a:p>
            </p:txBody>
          </p:sp>
          <p:graphicFrame>
            <p:nvGraphicFramePr>
              <p:cNvPr id="32836" name="Object 22">
                <a:extLst>
                  <a:ext uri="{FF2B5EF4-FFF2-40B4-BE49-F238E27FC236}">
                    <a16:creationId xmlns:a16="http://schemas.microsoft.com/office/drawing/2014/main" id="{C9D586AD-16F2-0B4B-9258-61E66D6C3595}"/>
                  </a:ext>
                </a:extLst>
              </p:cNvPr>
              <p:cNvGraphicFramePr>
                <a:graphicFrameLocks noChangeAspect="1"/>
              </p:cNvGraphicFramePr>
              <p:nvPr/>
            </p:nvGraphicFramePr>
            <p:xfrm>
              <a:off x="4716263" y="3154363"/>
              <a:ext cx="747712" cy="414337"/>
            </p:xfrm>
            <a:graphic>
              <a:graphicData uri="http://schemas.openxmlformats.org/presentationml/2006/ole">
                <mc:AlternateContent xmlns:mc="http://schemas.openxmlformats.org/markup-compatibility/2006">
                  <mc:Choice xmlns:v="urn:schemas-microsoft-com:vml" Requires="v">
                    <p:oleObj name="Document" r:id="rId15" imgW="749300" imgH="419100" progId="Word.Document.8">
                      <p:embed/>
                    </p:oleObj>
                  </mc:Choice>
                  <mc:Fallback>
                    <p:oleObj name="Document" r:id="rId15" imgW="749300" imgH="419100" progId="Word.Document.8">
                      <p:embed/>
                      <p:pic>
                        <p:nvPicPr>
                          <p:cNvPr id="32836" name="Object 22">
                            <a:extLst>
                              <a:ext uri="{FF2B5EF4-FFF2-40B4-BE49-F238E27FC236}">
                                <a16:creationId xmlns:a16="http://schemas.microsoft.com/office/drawing/2014/main" id="{C9D586AD-16F2-0B4B-9258-61E66D6C3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263" y="31543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837" name="Object 23">
                <a:extLst>
                  <a:ext uri="{FF2B5EF4-FFF2-40B4-BE49-F238E27FC236}">
                    <a16:creationId xmlns:a16="http://schemas.microsoft.com/office/drawing/2014/main" id="{DB52EDBC-83C5-AF42-A6AD-F829ABBE90D0}"/>
                  </a:ext>
                </a:extLst>
              </p:cNvPr>
              <p:cNvGraphicFramePr>
                <a:graphicFrameLocks noChangeAspect="1"/>
              </p:cNvGraphicFramePr>
              <p:nvPr/>
            </p:nvGraphicFramePr>
            <p:xfrm>
              <a:off x="8240513" y="3806825"/>
              <a:ext cx="747712" cy="642938"/>
            </p:xfrm>
            <a:graphic>
              <a:graphicData uri="http://schemas.openxmlformats.org/presentationml/2006/ole">
                <mc:AlternateContent xmlns:mc="http://schemas.openxmlformats.org/markup-compatibility/2006">
                  <mc:Choice xmlns:v="urn:schemas-microsoft-com:vml" Requires="v">
                    <p:oleObj name="Document" r:id="rId16" imgW="749300" imgH="647700" progId="Word.Document.8">
                      <p:embed/>
                    </p:oleObj>
                  </mc:Choice>
                  <mc:Fallback>
                    <p:oleObj name="Document" r:id="rId16" imgW="749300" imgH="647700" progId="Word.Document.8">
                      <p:embed/>
                      <p:pic>
                        <p:nvPicPr>
                          <p:cNvPr id="32837" name="Object 23">
                            <a:extLst>
                              <a:ext uri="{FF2B5EF4-FFF2-40B4-BE49-F238E27FC236}">
                                <a16:creationId xmlns:a16="http://schemas.microsoft.com/office/drawing/2014/main" id="{DB52EDBC-83C5-AF42-A6AD-F829ABBE9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513" y="38068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838" name="Rectangle 29">
                <a:extLst>
                  <a:ext uri="{FF2B5EF4-FFF2-40B4-BE49-F238E27FC236}">
                    <a16:creationId xmlns:a16="http://schemas.microsoft.com/office/drawing/2014/main" id="{43AEA1BF-123E-FB4A-B224-82BD246E5A9E}"/>
                  </a:ext>
                </a:extLst>
              </p:cNvPr>
              <p:cNvSpPr>
                <a:spLocks noChangeArrowheads="1"/>
              </p:cNvSpPr>
              <p:nvPr/>
            </p:nvSpPr>
            <p:spPr bwMode="auto">
              <a:xfrm>
                <a:off x="6027538" y="27066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32839" name="Rectangle 30">
                <a:extLst>
                  <a:ext uri="{FF2B5EF4-FFF2-40B4-BE49-F238E27FC236}">
                    <a16:creationId xmlns:a16="http://schemas.microsoft.com/office/drawing/2014/main" id="{DEE296F0-7D0D-1F44-BA55-CE23B3620125}"/>
                  </a:ext>
                </a:extLst>
              </p:cNvPr>
              <p:cNvSpPr>
                <a:spLocks noChangeArrowheads="1"/>
              </p:cNvSpPr>
              <p:nvPr/>
            </p:nvSpPr>
            <p:spPr bwMode="auto">
              <a:xfrm>
                <a:off x="6029125" y="52768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32840" name="Line 24">
                <a:extLst>
                  <a:ext uri="{FF2B5EF4-FFF2-40B4-BE49-F238E27FC236}">
                    <a16:creationId xmlns:a16="http://schemas.microsoft.com/office/drawing/2014/main" id="{F2A709DC-128F-6545-A423-DEA11790D405}"/>
                  </a:ext>
                </a:extLst>
              </p:cNvPr>
              <p:cNvSpPr>
                <a:spLocks noChangeShapeType="1"/>
              </p:cNvSpPr>
              <p:nvPr/>
            </p:nvSpPr>
            <p:spPr bwMode="auto">
              <a:xfrm flipH="1" flipV="1">
                <a:off x="5141713" y="3314700"/>
                <a:ext cx="2952750" cy="95885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1" name="Oval 27">
                <a:extLst>
                  <a:ext uri="{FF2B5EF4-FFF2-40B4-BE49-F238E27FC236}">
                    <a16:creationId xmlns:a16="http://schemas.microsoft.com/office/drawing/2014/main" id="{E0826657-484D-A144-BA2A-601FA8EA8CF3}"/>
                  </a:ext>
                </a:extLst>
              </p:cNvPr>
              <p:cNvSpPr>
                <a:spLocks noChangeAspect="1" noChangeArrowheads="1"/>
              </p:cNvSpPr>
              <p:nvPr/>
            </p:nvSpPr>
            <p:spPr bwMode="auto">
              <a:xfrm flipH="1">
                <a:off x="5109963" y="32797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2842" name="Oval 28">
                <a:extLst>
                  <a:ext uri="{FF2B5EF4-FFF2-40B4-BE49-F238E27FC236}">
                    <a16:creationId xmlns:a16="http://schemas.microsoft.com/office/drawing/2014/main" id="{7E42B690-64F8-F84A-8474-1FA641159499}"/>
                  </a:ext>
                </a:extLst>
              </p:cNvPr>
              <p:cNvSpPr>
                <a:spLocks noChangeAspect="1" noChangeArrowheads="1"/>
              </p:cNvSpPr>
              <p:nvPr/>
            </p:nvSpPr>
            <p:spPr bwMode="auto">
              <a:xfrm flipH="1">
                <a:off x="8059538" y="421640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2843" name="Rectangle 43">
                <a:extLst>
                  <a:ext uri="{FF2B5EF4-FFF2-40B4-BE49-F238E27FC236}">
                    <a16:creationId xmlns:a16="http://schemas.microsoft.com/office/drawing/2014/main" id="{8172EE89-9612-564B-A5FE-E0AB5A1944B6}"/>
                  </a:ext>
                </a:extLst>
              </p:cNvPr>
              <p:cNvSpPr>
                <a:spLocks noChangeArrowheads="1"/>
              </p:cNvSpPr>
              <p:nvPr/>
            </p:nvSpPr>
            <p:spPr bwMode="auto">
              <a:xfrm>
                <a:off x="4660700" y="35861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32844" name="Rectangle 44">
                <a:extLst>
                  <a:ext uri="{FF2B5EF4-FFF2-40B4-BE49-F238E27FC236}">
                    <a16:creationId xmlns:a16="http://schemas.microsoft.com/office/drawing/2014/main" id="{D6A7EB38-4B93-B745-94AE-20B06776C1D1}"/>
                  </a:ext>
                </a:extLst>
              </p:cNvPr>
              <p:cNvSpPr>
                <a:spLocks noChangeArrowheads="1"/>
              </p:cNvSpPr>
              <p:nvPr/>
            </p:nvSpPr>
            <p:spPr bwMode="auto">
              <a:xfrm>
                <a:off x="4722613"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2845" name="Rectangle 45">
                <a:extLst>
                  <a:ext uri="{FF2B5EF4-FFF2-40B4-BE49-F238E27FC236}">
                    <a16:creationId xmlns:a16="http://schemas.microsoft.com/office/drawing/2014/main" id="{FF873084-4B01-A549-93FC-3816F5C5946E}"/>
                  </a:ext>
                </a:extLst>
              </p:cNvPr>
              <p:cNvSpPr>
                <a:spLocks noChangeArrowheads="1"/>
              </p:cNvSpPr>
              <p:nvPr/>
            </p:nvSpPr>
            <p:spPr bwMode="auto">
              <a:xfrm>
                <a:off x="8000800"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2846" name="Line 95">
                <a:extLst>
                  <a:ext uri="{FF2B5EF4-FFF2-40B4-BE49-F238E27FC236}">
                    <a16:creationId xmlns:a16="http://schemas.microsoft.com/office/drawing/2014/main" id="{3975432E-7C8D-3647-A6BA-15B657BE6F0D}"/>
                  </a:ext>
                </a:extLst>
              </p:cNvPr>
              <p:cNvSpPr>
                <a:spLocks noChangeShapeType="1"/>
              </p:cNvSpPr>
              <p:nvPr/>
            </p:nvSpPr>
            <p:spPr bwMode="auto">
              <a:xfrm rot="5400000" flipV="1">
                <a:off x="6857800" y="40544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47" name="Rectangle 97">
                <a:extLst>
                  <a:ext uri="{FF2B5EF4-FFF2-40B4-BE49-F238E27FC236}">
                    <a16:creationId xmlns:a16="http://schemas.microsoft.com/office/drawing/2014/main" id="{9949B996-80E2-974C-A043-C04CB6BB25F5}"/>
                  </a:ext>
                </a:extLst>
              </p:cNvPr>
              <p:cNvSpPr>
                <a:spLocks noChangeArrowheads="1"/>
              </p:cNvSpPr>
              <p:nvPr/>
            </p:nvSpPr>
            <p:spPr bwMode="auto">
              <a:xfrm>
                <a:off x="5668763" y="2117725"/>
                <a:ext cx="2089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Solution solide</a:t>
                </a:r>
                <a:endParaRPr lang="fr-CH" altLang="en-US" sz="2200" baseline="0">
                  <a:solidFill>
                    <a:srgbClr val="CC0000"/>
                  </a:solidFill>
                  <a:latin typeface="Arial" panose="020B0604020202020204" pitchFamily="34" charset="0"/>
                </a:endParaRPr>
              </a:p>
            </p:txBody>
          </p:sp>
          <p:sp>
            <p:nvSpPr>
              <p:cNvPr id="32848" name="Rectangle 45">
                <a:extLst>
                  <a:ext uri="{FF2B5EF4-FFF2-40B4-BE49-F238E27FC236}">
                    <a16:creationId xmlns:a16="http://schemas.microsoft.com/office/drawing/2014/main" id="{6B2DF734-68B3-F64A-8E55-3A1F285E0CEE}"/>
                  </a:ext>
                </a:extLst>
              </p:cNvPr>
              <p:cNvSpPr>
                <a:spLocks noChangeArrowheads="1"/>
              </p:cNvSpPr>
              <p:nvPr/>
            </p:nvSpPr>
            <p:spPr bwMode="auto">
              <a:xfrm>
                <a:off x="8153171" y="25860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grpSp>
        <p:sp>
          <p:nvSpPr>
            <p:cNvPr id="32822" name="Rectangle 1">
              <a:extLst>
                <a:ext uri="{FF2B5EF4-FFF2-40B4-BE49-F238E27FC236}">
                  <a16:creationId xmlns:a16="http://schemas.microsoft.com/office/drawing/2014/main" id="{09487B01-901E-AB42-8CB2-18BA4E0D88FF}"/>
                </a:ext>
              </a:extLst>
            </p:cNvPr>
            <p:cNvSpPr>
              <a:spLocks noChangeArrowheads="1"/>
            </p:cNvSpPr>
            <p:nvPr/>
          </p:nvSpPr>
          <p:spPr bwMode="auto">
            <a:xfrm>
              <a:off x="5710559" y="5826952"/>
              <a:ext cx="2047354" cy="31667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en-US" altLang="en-US"/>
            </a:p>
          </p:txBody>
        </p:sp>
        <p:sp>
          <p:nvSpPr>
            <p:cNvPr id="32823" name="Rectangle 79">
              <a:extLst>
                <a:ext uri="{FF2B5EF4-FFF2-40B4-BE49-F238E27FC236}">
                  <a16:creationId xmlns:a16="http://schemas.microsoft.com/office/drawing/2014/main" id="{FC0090BE-0975-1046-BCB7-00CB2BB5FB3E}"/>
                </a:ext>
              </a:extLst>
            </p:cNvPr>
            <p:cNvSpPr>
              <a:spLocks noChangeArrowheads="1"/>
            </p:cNvSpPr>
            <p:nvPr/>
          </p:nvSpPr>
          <p:spPr bwMode="auto">
            <a:xfrm>
              <a:off x="4474221" y="3638169"/>
              <a:ext cx="609079" cy="3277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en-US" altLang="en-US"/>
            </a:p>
          </p:txBody>
        </p:sp>
      </p:grpSp>
      <p:sp>
        <p:nvSpPr>
          <p:cNvPr id="82" name="Rectangle 81">
            <a:extLst>
              <a:ext uri="{FF2B5EF4-FFF2-40B4-BE49-F238E27FC236}">
                <a16:creationId xmlns:a16="http://schemas.microsoft.com/office/drawing/2014/main" id="{B1EE2A60-D369-EB47-B549-D9389E6FAD1A}"/>
              </a:ext>
            </a:extLst>
          </p:cNvPr>
          <p:cNvSpPr>
            <a:spLocks noChangeArrowheads="1"/>
          </p:cNvSpPr>
          <p:nvPr/>
        </p:nvSpPr>
        <p:spPr bwMode="auto">
          <a:xfrm>
            <a:off x="8134350" y="2803326"/>
            <a:ext cx="1719263" cy="12017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en-US" altLang="en-US"/>
          </a:p>
        </p:txBody>
      </p:sp>
      <p:sp>
        <p:nvSpPr>
          <p:cNvPr id="32819" name="TextBox 80">
            <a:extLst>
              <a:ext uri="{FF2B5EF4-FFF2-40B4-BE49-F238E27FC236}">
                <a16:creationId xmlns:a16="http://schemas.microsoft.com/office/drawing/2014/main" id="{F8C9C8A0-9BD0-274B-869C-4BDE8B9EA594}"/>
              </a:ext>
            </a:extLst>
          </p:cNvPr>
          <p:cNvSpPr txBox="1">
            <a:spLocks noChangeArrowheads="1"/>
          </p:cNvSpPr>
          <p:nvPr/>
        </p:nvSpPr>
        <p:spPr bwMode="auto">
          <a:xfrm>
            <a:off x="6359525" y="3382963"/>
            <a:ext cx="569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5400" baseline="0"/>
              <a:t>?</a:t>
            </a:r>
          </a:p>
        </p:txBody>
      </p:sp>
      <p:sp>
        <p:nvSpPr>
          <p:cNvPr id="83" name="Rectangle 24">
            <a:extLst>
              <a:ext uri="{FF2B5EF4-FFF2-40B4-BE49-F238E27FC236}">
                <a16:creationId xmlns:a16="http://schemas.microsoft.com/office/drawing/2014/main" id="{8A1AB6D9-DEBE-684A-86E4-902C987146D3}"/>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021418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3" presetClass="exit" presetSubtype="10" fill="hold" grpId="0" nodeType="withEffect">
                                  <p:stCondLst>
                                    <p:cond delay="0"/>
                                  </p:stCondLst>
                                  <p:childTnLst>
                                    <p:animEffect transition="out" filter="blinds(horizontal)">
                                      <p:cBhvr>
                                        <p:cTn id="11" dur="500"/>
                                        <p:tgtEl>
                                          <p:spTgt spid="82"/>
                                        </p:tgtEl>
                                      </p:cBhvr>
                                    </p:animEffect>
                                    <p:set>
                                      <p:cBhvr>
                                        <p:cTn id="12"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reeform 51">
            <a:extLst>
              <a:ext uri="{FF2B5EF4-FFF2-40B4-BE49-F238E27FC236}">
                <a16:creationId xmlns:a16="http://schemas.microsoft.com/office/drawing/2014/main" id="{B8A41FF1-B24C-9344-A50F-CCE7E37FD546}"/>
              </a:ext>
            </a:extLst>
          </p:cNvPr>
          <p:cNvSpPr>
            <a:spLocks/>
          </p:cNvSpPr>
          <p:nvPr/>
        </p:nvSpPr>
        <p:spPr bwMode="auto">
          <a:xfrm>
            <a:off x="704850" y="3298825"/>
            <a:ext cx="2952750" cy="2447925"/>
          </a:xfrm>
          <a:custGeom>
            <a:avLst/>
            <a:gdLst>
              <a:gd name="T0" fmla="*/ 0 w 1860"/>
              <a:gd name="T1" fmla="*/ 0 h 1542"/>
              <a:gd name="T2" fmla="*/ 0 w 1860"/>
              <a:gd name="T3" fmla="*/ 2147483647 h 1542"/>
              <a:gd name="T4" fmla="*/ 2147483647 w 1860"/>
              <a:gd name="T5" fmla="*/ 2147483647 h 1542"/>
              <a:gd name="T6" fmla="*/ 2147483647 w 1860"/>
              <a:gd name="T7" fmla="*/ 2147483647 h 1542"/>
              <a:gd name="T8" fmla="*/ 0 60000 65536"/>
              <a:gd name="T9" fmla="*/ 0 60000 65536"/>
              <a:gd name="T10" fmla="*/ 0 60000 65536"/>
              <a:gd name="T11" fmla="*/ 0 60000 65536"/>
              <a:gd name="T12" fmla="*/ 0 w 1860"/>
              <a:gd name="T13" fmla="*/ 0 h 1542"/>
              <a:gd name="T14" fmla="*/ 1860 w 1860"/>
              <a:gd name="T15" fmla="*/ 1542 h 1542"/>
            </a:gdLst>
            <a:ahLst/>
            <a:cxnLst>
              <a:cxn ang="T8">
                <a:pos x="T0" y="T1"/>
              </a:cxn>
              <a:cxn ang="T9">
                <a:pos x="T2" y="T3"/>
              </a:cxn>
              <a:cxn ang="T10">
                <a:pos x="T4" y="T5"/>
              </a:cxn>
              <a:cxn ang="T11">
                <a:pos x="T6" y="T7"/>
              </a:cxn>
            </a:cxnLst>
            <a:rect l="T12" t="T13" r="T14" b="T15"/>
            <a:pathLst>
              <a:path w="1860" h="1542">
                <a:moveTo>
                  <a:pt x="0" y="0"/>
                </a:moveTo>
                <a:lnTo>
                  <a:pt x="0" y="1542"/>
                </a:lnTo>
                <a:lnTo>
                  <a:pt x="1860" y="1542"/>
                </a:lnTo>
                <a:lnTo>
                  <a:pt x="1860" y="589"/>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8914" name="Freeform 50">
            <a:extLst>
              <a:ext uri="{FF2B5EF4-FFF2-40B4-BE49-F238E27FC236}">
                <a16:creationId xmlns:a16="http://schemas.microsoft.com/office/drawing/2014/main" id="{C616525C-3536-144B-A710-DDA70452B746}"/>
              </a:ext>
            </a:extLst>
          </p:cNvPr>
          <p:cNvSpPr>
            <a:spLocks/>
          </p:cNvSpPr>
          <p:nvPr/>
        </p:nvSpPr>
        <p:spPr bwMode="auto">
          <a:xfrm>
            <a:off x="704850" y="2649538"/>
            <a:ext cx="2952750" cy="1657350"/>
          </a:xfrm>
          <a:custGeom>
            <a:avLst/>
            <a:gdLst>
              <a:gd name="T0" fmla="*/ 0 w 1860"/>
              <a:gd name="T1" fmla="*/ 2147483647 h 1044"/>
              <a:gd name="T2" fmla="*/ 0 w 1860"/>
              <a:gd name="T3" fmla="*/ 0 h 1044"/>
              <a:gd name="T4" fmla="*/ 2147483647 w 1860"/>
              <a:gd name="T5" fmla="*/ 0 h 1044"/>
              <a:gd name="T6" fmla="*/ 2147483647 w 1860"/>
              <a:gd name="T7" fmla="*/ 2147483647 h 1044"/>
              <a:gd name="T8" fmla="*/ 0 60000 65536"/>
              <a:gd name="T9" fmla="*/ 0 60000 65536"/>
              <a:gd name="T10" fmla="*/ 0 60000 65536"/>
              <a:gd name="T11" fmla="*/ 0 60000 65536"/>
              <a:gd name="T12" fmla="*/ 0 w 1860"/>
              <a:gd name="T13" fmla="*/ 0 h 1044"/>
              <a:gd name="T14" fmla="*/ 1860 w 1860"/>
              <a:gd name="T15" fmla="*/ 1044 h 1044"/>
            </a:gdLst>
            <a:ahLst/>
            <a:cxnLst>
              <a:cxn ang="T8">
                <a:pos x="T0" y="T1"/>
              </a:cxn>
              <a:cxn ang="T9">
                <a:pos x="T2" y="T3"/>
              </a:cxn>
              <a:cxn ang="T10">
                <a:pos x="T4" y="T5"/>
              </a:cxn>
              <a:cxn ang="T11">
                <a:pos x="T6" y="T7"/>
              </a:cxn>
            </a:cxnLst>
            <a:rect l="T12" t="T13" r="T14" b="T15"/>
            <a:pathLst>
              <a:path w="1860" h="1044">
                <a:moveTo>
                  <a:pt x="0" y="409"/>
                </a:moveTo>
                <a:lnTo>
                  <a:pt x="0" y="0"/>
                </a:lnTo>
                <a:lnTo>
                  <a:pt x="1860" y="0"/>
                </a:lnTo>
                <a:lnTo>
                  <a:pt x="1860" y="1044"/>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8915" name="Rectangle 2">
            <a:extLst>
              <a:ext uri="{FF2B5EF4-FFF2-40B4-BE49-F238E27FC236}">
                <a16:creationId xmlns:a16="http://schemas.microsoft.com/office/drawing/2014/main" id="{D49B0545-BA93-E746-A239-D0852BD70B09}"/>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38916" name="Rectangle 3">
            <a:extLst>
              <a:ext uri="{FF2B5EF4-FFF2-40B4-BE49-F238E27FC236}">
                <a16:creationId xmlns:a16="http://schemas.microsoft.com/office/drawing/2014/main" id="{09FD45E5-5BA0-F842-B0E8-A69794430A99}"/>
              </a:ext>
            </a:extLst>
          </p:cNvPr>
          <p:cNvSpPr>
            <a:spLocks noChangeArrowheads="1"/>
          </p:cNvSpPr>
          <p:nvPr/>
        </p:nvSpPr>
        <p:spPr bwMode="auto">
          <a:xfrm>
            <a:off x="465138" y="847725"/>
            <a:ext cx="91678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Si l’on fixe p, il reste 2 variables pour une phase d’un système binaire: </a:t>
            </a:r>
            <a:br>
              <a:rPr lang="en-GB" altLang="en-US" sz="2200" baseline="0">
                <a:solidFill>
                  <a:srgbClr val="000066"/>
                </a:solidFill>
                <a:latin typeface="Arial" panose="020B0604020202020204" pitchFamily="34" charset="0"/>
              </a:rPr>
            </a:br>
            <a:r>
              <a:rPr lang="en-GB" altLang="en-US" sz="2200" baseline="0">
                <a:solidFill>
                  <a:srgbClr val="000066"/>
                </a:solidFill>
                <a:latin typeface="Arial" panose="020B0604020202020204" pitchFamily="34" charset="0"/>
              </a:rPr>
              <a:t>T et X</a:t>
            </a:r>
            <a:r>
              <a:rPr lang="en-GB" altLang="en-US" sz="2200">
                <a:solidFill>
                  <a:srgbClr val="000066"/>
                </a:solidFill>
                <a:latin typeface="Arial" panose="020B0604020202020204" pitchFamily="34" charset="0"/>
              </a:rPr>
              <a:t>B</a:t>
            </a:r>
            <a:r>
              <a:rPr lang="en-GB" altLang="en-US" sz="2200" baseline="0">
                <a:solidFill>
                  <a:srgbClr val="000066"/>
                </a:solidFill>
                <a:latin typeface="Arial" panose="020B0604020202020204" pitchFamily="34" charset="0"/>
              </a:rPr>
              <a:t>. Si </a:t>
            </a:r>
            <a:r>
              <a:rPr lang="en-GB" altLang="en-US" sz="2200" b="1" baseline="0">
                <a:solidFill>
                  <a:srgbClr val="CC0000"/>
                </a:solidFill>
                <a:latin typeface="Arial" panose="020B0604020202020204" pitchFamily="34" charset="0"/>
              </a:rPr>
              <a:t>2 phases sont en présence</a:t>
            </a:r>
            <a:r>
              <a:rPr lang="en-GB" altLang="en-US" sz="2200" baseline="0">
                <a:solidFill>
                  <a:srgbClr val="000066"/>
                </a:solidFill>
                <a:latin typeface="Arial" panose="020B0604020202020204" pitchFamily="34" charset="0"/>
              </a:rPr>
              <a:t> (ex. s et l), il reste </a:t>
            </a:r>
            <a:r>
              <a:rPr lang="en-GB" altLang="en-US" sz="2200" b="1" baseline="0">
                <a:solidFill>
                  <a:srgbClr val="CC0000"/>
                </a:solidFill>
                <a:latin typeface="Arial" panose="020B0604020202020204" pitchFamily="34" charset="0"/>
              </a:rPr>
              <a:t>1 degré de liberté</a:t>
            </a:r>
            <a:r>
              <a:rPr lang="en-GB" altLang="en-US" sz="2200" baseline="0">
                <a:solidFill>
                  <a:srgbClr val="000066"/>
                </a:solidFill>
                <a:latin typeface="Arial" panose="020B0604020202020204" pitchFamily="34" charset="0"/>
              </a:rPr>
              <a:t>. A T</a:t>
            </a:r>
            <a:r>
              <a:rPr lang="en-GB" altLang="en-US" sz="2200">
                <a:solidFill>
                  <a:srgbClr val="000066"/>
                </a:solidFill>
                <a:latin typeface="Arial" panose="020B0604020202020204" pitchFamily="34" charset="0"/>
              </a:rPr>
              <a:t>0</a:t>
            </a:r>
            <a:r>
              <a:rPr lang="en-GB" altLang="en-US" sz="2200" baseline="0">
                <a:solidFill>
                  <a:srgbClr val="000066"/>
                </a:solidFill>
                <a:latin typeface="Arial" panose="020B0604020202020204" pitchFamily="34" charset="0"/>
              </a:rPr>
              <a:t> fixé, les compositions du solide et du liquide sont fixées.</a:t>
            </a:r>
            <a:endParaRPr lang="en-GB" altLang="en-US" sz="2200">
              <a:solidFill>
                <a:srgbClr val="000066"/>
              </a:solidFill>
              <a:latin typeface="Arial" panose="020B0604020202020204" pitchFamily="34" charset="0"/>
            </a:endParaRPr>
          </a:p>
        </p:txBody>
      </p:sp>
      <p:sp>
        <p:nvSpPr>
          <p:cNvPr id="38917" name="Line 6">
            <a:extLst>
              <a:ext uri="{FF2B5EF4-FFF2-40B4-BE49-F238E27FC236}">
                <a16:creationId xmlns:a16="http://schemas.microsoft.com/office/drawing/2014/main" id="{6DEA5D0D-A0C3-F74C-8AFF-0A941E452750}"/>
              </a:ext>
            </a:extLst>
          </p:cNvPr>
          <p:cNvSpPr>
            <a:spLocks noChangeShapeType="1"/>
          </p:cNvSpPr>
          <p:nvPr/>
        </p:nvSpPr>
        <p:spPr bwMode="auto">
          <a:xfrm flipV="1">
            <a:off x="704850"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7">
            <a:extLst>
              <a:ext uri="{FF2B5EF4-FFF2-40B4-BE49-F238E27FC236}">
                <a16:creationId xmlns:a16="http://schemas.microsoft.com/office/drawing/2014/main" id="{434903CC-4CCA-264C-BAF3-8916B570F8CE}"/>
              </a:ext>
            </a:extLst>
          </p:cNvPr>
          <p:cNvSpPr>
            <a:spLocks noChangeShapeType="1"/>
          </p:cNvSpPr>
          <p:nvPr/>
        </p:nvSpPr>
        <p:spPr bwMode="auto">
          <a:xfrm flipV="1">
            <a:off x="3657600"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1">
            <a:extLst>
              <a:ext uri="{FF2B5EF4-FFF2-40B4-BE49-F238E27FC236}">
                <a16:creationId xmlns:a16="http://schemas.microsoft.com/office/drawing/2014/main" id="{C9EB703D-5FA3-DC40-9DC5-87CD88426234}"/>
              </a:ext>
            </a:extLst>
          </p:cNvPr>
          <p:cNvSpPr>
            <a:spLocks noChangeShapeType="1"/>
          </p:cNvSpPr>
          <p:nvPr/>
        </p:nvSpPr>
        <p:spPr bwMode="auto">
          <a:xfrm rot="5400000" flipV="1">
            <a:off x="2397125" y="4614863"/>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12">
            <a:extLst>
              <a:ext uri="{FF2B5EF4-FFF2-40B4-BE49-F238E27FC236}">
                <a16:creationId xmlns:a16="http://schemas.microsoft.com/office/drawing/2014/main" id="{9BA70C5F-0F7B-B94A-9842-291B9B9ECC96}"/>
              </a:ext>
            </a:extLst>
          </p:cNvPr>
          <p:cNvSpPr>
            <a:spLocks noChangeShapeType="1"/>
          </p:cNvSpPr>
          <p:nvPr/>
        </p:nvSpPr>
        <p:spPr bwMode="auto">
          <a:xfrm>
            <a:off x="704850"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3">
            <a:extLst>
              <a:ext uri="{FF2B5EF4-FFF2-40B4-BE49-F238E27FC236}">
                <a16:creationId xmlns:a16="http://schemas.microsoft.com/office/drawing/2014/main" id="{F786F104-5998-6E4B-8110-0DF8103CB0F2}"/>
              </a:ext>
            </a:extLst>
          </p:cNvPr>
          <p:cNvSpPr>
            <a:spLocks noChangeShapeType="1"/>
          </p:cNvSpPr>
          <p:nvPr/>
        </p:nvSpPr>
        <p:spPr bwMode="auto">
          <a:xfrm>
            <a:off x="3657600" y="6213475"/>
            <a:ext cx="0" cy="166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4">
            <a:extLst>
              <a:ext uri="{FF2B5EF4-FFF2-40B4-BE49-F238E27FC236}">
                <a16:creationId xmlns:a16="http://schemas.microsoft.com/office/drawing/2014/main" id="{02B840D5-1F85-C24C-8163-430CD62A6E60}"/>
              </a:ext>
            </a:extLst>
          </p:cNvPr>
          <p:cNvSpPr>
            <a:spLocks noChangeArrowheads="1"/>
          </p:cNvSpPr>
          <p:nvPr/>
        </p:nvSpPr>
        <p:spPr bwMode="auto">
          <a:xfrm>
            <a:off x="3822700"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8923" name="Rectangle 15">
            <a:extLst>
              <a:ext uri="{FF2B5EF4-FFF2-40B4-BE49-F238E27FC236}">
                <a16:creationId xmlns:a16="http://schemas.microsoft.com/office/drawing/2014/main" id="{524C4AB7-45D7-2E4D-ADFB-325F12AD0622}"/>
              </a:ext>
            </a:extLst>
          </p:cNvPr>
          <p:cNvSpPr>
            <a:spLocks noChangeArrowheads="1"/>
          </p:cNvSpPr>
          <p:nvPr/>
        </p:nvSpPr>
        <p:spPr bwMode="auto">
          <a:xfrm>
            <a:off x="404813"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38924" name="Rectangle 16">
            <a:extLst>
              <a:ext uri="{FF2B5EF4-FFF2-40B4-BE49-F238E27FC236}">
                <a16:creationId xmlns:a16="http://schemas.microsoft.com/office/drawing/2014/main" id="{96574B53-F162-824D-97E2-64438AD5C3DC}"/>
              </a:ext>
            </a:extLst>
          </p:cNvPr>
          <p:cNvSpPr>
            <a:spLocks noChangeArrowheads="1"/>
          </p:cNvSpPr>
          <p:nvPr/>
        </p:nvSpPr>
        <p:spPr bwMode="auto">
          <a:xfrm>
            <a:off x="3355975"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38925" name="Rectangle 17">
            <a:extLst>
              <a:ext uri="{FF2B5EF4-FFF2-40B4-BE49-F238E27FC236}">
                <a16:creationId xmlns:a16="http://schemas.microsoft.com/office/drawing/2014/main" id="{FD68AFD5-F10F-C348-8823-2D7046BA61EE}"/>
              </a:ext>
            </a:extLst>
          </p:cNvPr>
          <p:cNvSpPr>
            <a:spLocks noChangeArrowheads="1"/>
          </p:cNvSpPr>
          <p:nvPr/>
        </p:nvSpPr>
        <p:spPr bwMode="auto">
          <a:xfrm>
            <a:off x="404813"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 </a:t>
            </a:r>
            <a:endParaRPr lang="fr-CH" altLang="en-US" sz="2000" baseline="0">
              <a:latin typeface="Arial" panose="020B0604020202020204" pitchFamily="34" charset="0"/>
            </a:endParaRPr>
          </a:p>
        </p:txBody>
      </p:sp>
      <p:sp>
        <p:nvSpPr>
          <p:cNvPr id="38926" name="Rectangle 18">
            <a:extLst>
              <a:ext uri="{FF2B5EF4-FFF2-40B4-BE49-F238E27FC236}">
                <a16:creationId xmlns:a16="http://schemas.microsoft.com/office/drawing/2014/main" id="{EFC010A8-54CD-0A4D-A3A1-BF2717ACA05B}"/>
              </a:ext>
            </a:extLst>
          </p:cNvPr>
          <p:cNvSpPr>
            <a:spLocks noChangeArrowheads="1"/>
          </p:cNvSpPr>
          <p:nvPr/>
        </p:nvSpPr>
        <p:spPr bwMode="auto">
          <a:xfrm>
            <a:off x="3355975" y="6416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B</a:t>
            </a:r>
            <a:endParaRPr lang="fr-CH" altLang="en-US" sz="2000" baseline="0">
              <a:latin typeface="Arial" panose="020B0604020202020204" pitchFamily="34" charset="0"/>
            </a:endParaRPr>
          </a:p>
        </p:txBody>
      </p:sp>
      <p:graphicFrame>
        <p:nvGraphicFramePr>
          <p:cNvPr id="38927" name="Object 22">
            <a:extLst>
              <a:ext uri="{FF2B5EF4-FFF2-40B4-BE49-F238E27FC236}">
                <a16:creationId xmlns:a16="http://schemas.microsoft.com/office/drawing/2014/main" id="{DE45435B-6D93-FB43-9C54-A496E17DDF95}"/>
              </a:ext>
            </a:extLst>
          </p:cNvPr>
          <p:cNvGraphicFramePr>
            <a:graphicFrameLocks noChangeAspect="1"/>
          </p:cNvGraphicFramePr>
          <p:nvPr/>
        </p:nvGraphicFramePr>
        <p:xfrm>
          <a:off x="255588" y="3154363"/>
          <a:ext cx="747712" cy="414337"/>
        </p:xfrm>
        <a:graphic>
          <a:graphicData uri="http://schemas.openxmlformats.org/presentationml/2006/ole">
            <mc:AlternateContent xmlns:mc="http://schemas.openxmlformats.org/markup-compatibility/2006">
              <mc:Choice xmlns:v="urn:schemas-microsoft-com:vml" Requires="v">
                <p:oleObj name="Document" r:id="rId3" imgW="749300" imgH="419100" progId="Word.Document.8">
                  <p:embed/>
                </p:oleObj>
              </mc:Choice>
              <mc:Fallback>
                <p:oleObj name="Document" r:id="rId3" imgW="749300" imgH="419100" progId="Word.Document.8">
                  <p:embed/>
                  <p:pic>
                    <p:nvPicPr>
                      <p:cNvPr id="38927" name="Object 22">
                        <a:extLst>
                          <a:ext uri="{FF2B5EF4-FFF2-40B4-BE49-F238E27FC236}">
                            <a16:creationId xmlns:a16="http://schemas.microsoft.com/office/drawing/2014/main" id="{DE45435B-6D93-FB43-9C54-A496E17DD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8" y="31543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8928" name="Object 23">
            <a:extLst>
              <a:ext uri="{FF2B5EF4-FFF2-40B4-BE49-F238E27FC236}">
                <a16:creationId xmlns:a16="http://schemas.microsoft.com/office/drawing/2014/main" id="{9DD2E285-92F8-9A4C-8319-33FEBB62770B}"/>
              </a:ext>
            </a:extLst>
          </p:cNvPr>
          <p:cNvGraphicFramePr>
            <a:graphicFrameLocks noChangeAspect="1"/>
          </p:cNvGraphicFramePr>
          <p:nvPr/>
        </p:nvGraphicFramePr>
        <p:xfrm>
          <a:off x="3779838" y="3806825"/>
          <a:ext cx="747712" cy="642938"/>
        </p:xfrm>
        <a:graphic>
          <a:graphicData uri="http://schemas.openxmlformats.org/presentationml/2006/ole">
            <mc:AlternateContent xmlns:mc="http://schemas.openxmlformats.org/markup-compatibility/2006">
              <mc:Choice xmlns:v="urn:schemas-microsoft-com:vml" Requires="v">
                <p:oleObj name="Document" r:id="rId5" imgW="749300" imgH="647700" progId="Word.Document.8">
                  <p:embed/>
                </p:oleObj>
              </mc:Choice>
              <mc:Fallback>
                <p:oleObj name="Document" r:id="rId5" imgW="749300" imgH="647700" progId="Word.Document.8">
                  <p:embed/>
                  <p:pic>
                    <p:nvPicPr>
                      <p:cNvPr id="38928" name="Object 23">
                        <a:extLst>
                          <a:ext uri="{FF2B5EF4-FFF2-40B4-BE49-F238E27FC236}">
                            <a16:creationId xmlns:a16="http://schemas.microsoft.com/office/drawing/2014/main" id="{9DD2E285-92F8-9A4C-8319-33FEBB627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38068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8929" name="Rectangle 29">
            <a:extLst>
              <a:ext uri="{FF2B5EF4-FFF2-40B4-BE49-F238E27FC236}">
                <a16:creationId xmlns:a16="http://schemas.microsoft.com/office/drawing/2014/main" id="{D68014A7-7FE9-FF4D-9528-C7A6B58133D1}"/>
              </a:ext>
            </a:extLst>
          </p:cNvPr>
          <p:cNvSpPr>
            <a:spLocks noChangeArrowheads="1"/>
          </p:cNvSpPr>
          <p:nvPr/>
        </p:nvSpPr>
        <p:spPr bwMode="auto">
          <a:xfrm>
            <a:off x="1566863" y="27066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38930" name="Rectangle 30">
            <a:extLst>
              <a:ext uri="{FF2B5EF4-FFF2-40B4-BE49-F238E27FC236}">
                <a16:creationId xmlns:a16="http://schemas.microsoft.com/office/drawing/2014/main" id="{488DDEF9-D71A-B847-8A5A-5CBD2B427E5B}"/>
              </a:ext>
            </a:extLst>
          </p:cNvPr>
          <p:cNvSpPr>
            <a:spLocks noChangeArrowheads="1"/>
          </p:cNvSpPr>
          <p:nvPr/>
        </p:nvSpPr>
        <p:spPr bwMode="auto">
          <a:xfrm>
            <a:off x="1568450" y="52768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38931" name="Freeform 25">
            <a:extLst>
              <a:ext uri="{FF2B5EF4-FFF2-40B4-BE49-F238E27FC236}">
                <a16:creationId xmlns:a16="http://schemas.microsoft.com/office/drawing/2014/main" id="{C1300CDA-E6E8-8C42-B918-70323E93DE29}"/>
              </a:ext>
            </a:extLst>
          </p:cNvPr>
          <p:cNvSpPr>
            <a:spLocks/>
          </p:cNvSpPr>
          <p:nvPr/>
        </p:nvSpPr>
        <p:spPr bwMode="auto">
          <a:xfrm flipH="1">
            <a:off x="681038" y="3289300"/>
            <a:ext cx="2952750" cy="962025"/>
          </a:xfrm>
          <a:custGeom>
            <a:avLst/>
            <a:gdLst>
              <a:gd name="T0" fmla="*/ 0 w 1860"/>
              <a:gd name="T1" fmla="*/ 2147483647 h 606"/>
              <a:gd name="T2" fmla="*/ 2147483647 w 1860"/>
              <a:gd name="T3" fmla="*/ 2147483647 h 606"/>
              <a:gd name="T4" fmla="*/ 0 60000 65536"/>
              <a:gd name="T5" fmla="*/ 0 60000 65536"/>
              <a:gd name="T6" fmla="*/ 0 w 1860"/>
              <a:gd name="T7" fmla="*/ 0 h 606"/>
              <a:gd name="T8" fmla="*/ 1860 w 1860"/>
              <a:gd name="T9" fmla="*/ 606 h 606"/>
            </a:gdLst>
            <a:ahLst/>
            <a:cxnLst>
              <a:cxn ang="T4">
                <a:pos x="T0" y="T1"/>
              </a:cxn>
              <a:cxn ang="T5">
                <a:pos x="T2" y="T3"/>
              </a:cxn>
            </a:cxnLst>
            <a:rect l="T6" t="T7" r="T8" b="T9"/>
            <a:pathLst>
              <a:path w="1860" h="606">
                <a:moveTo>
                  <a:pt x="0" y="606"/>
                </a:moveTo>
                <a:cubicBezTo>
                  <a:pt x="608" y="209"/>
                  <a:pt x="1155" y="0"/>
                  <a:pt x="1860" y="24"/>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38932" name="Freeform 26">
            <a:extLst>
              <a:ext uri="{FF2B5EF4-FFF2-40B4-BE49-F238E27FC236}">
                <a16:creationId xmlns:a16="http://schemas.microsoft.com/office/drawing/2014/main" id="{FC6B56D9-DA39-8C4E-8C37-6FBA91504FB8}"/>
              </a:ext>
            </a:extLst>
          </p:cNvPr>
          <p:cNvSpPr>
            <a:spLocks/>
          </p:cNvSpPr>
          <p:nvPr/>
        </p:nvSpPr>
        <p:spPr bwMode="auto">
          <a:xfrm flipH="1">
            <a:off x="681038" y="3314700"/>
            <a:ext cx="2952750" cy="955675"/>
          </a:xfrm>
          <a:custGeom>
            <a:avLst/>
            <a:gdLst>
              <a:gd name="T0" fmla="*/ 2147483647 w 1860"/>
              <a:gd name="T1" fmla="*/ 0 h 602"/>
              <a:gd name="T2" fmla="*/ 0 w 1860"/>
              <a:gd name="T3" fmla="*/ 2147483647 h 602"/>
              <a:gd name="T4" fmla="*/ 0 60000 65536"/>
              <a:gd name="T5" fmla="*/ 0 60000 65536"/>
              <a:gd name="T6" fmla="*/ 0 w 1860"/>
              <a:gd name="T7" fmla="*/ 0 h 602"/>
              <a:gd name="T8" fmla="*/ 1860 w 1860"/>
              <a:gd name="T9" fmla="*/ 602 h 602"/>
            </a:gdLst>
            <a:ahLst/>
            <a:cxnLst>
              <a:cxn ang="T4">
                <a:pos x="T0" y="T1"/>
              </a:cxn>
              <a:cxn ang="T5">
                <a:pos x="T2" y="T3"/>
              </a:cxn>
            </a:cxnLst>
            <a:rect l="T6" t="T7" r="T8" b="T9"/>
            <a:pathLst>
              <a:path w="1860" h="602">
                <a:moveTo>
                  <a:pt x="1860" y="0"/>
                </a:moveTo>
                <a:cubicBezTo>
                  <a:pt x="1148" y="437"/>
                  <a:pt x="493" y="560"/>
                  <a:pt x="0" y="602"/>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38933" name="Line 24">
            <a:extLst>
              <a:ext uri="{FF2B5EF4-FFF2-40B4-BE49-F238E27FC236}">
                <a16:creationId xmlns:a16="http://schemas.microsoft.com/office/drawing/2014/main" id="{B9079108-8067-E64B-A56D-551AA60C7E8E}"/>
              </a:ext>
            </a:extLst>
          </p:cNvPr>
          <p:cNvSpPr>
            <a:spLocks noChangeShapeType="1"/>
          </p:cNvSpPr>
          <p:nvPr/>
        </p:nvSpPr>
        <p:spPr bwMode="auto">
          <a:xfrm flipH="1" flipV="1">
            <a:off x="681038" y="3314700"/>
            <a:ext cx="2952750" cy="95885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4" name="Oval 27">
            <a:extLst>
              <a:ext uri="{FF2B5EF4-FFF2-40B4-BE49-F238E27FC236}">
                <a16:creationId xmlns:a16="http://schemas.microsoft.com/office/drawing/2014/main" id="{A19B56A7-6709-0A46-B67D-F97F4D41E7B7}"/>
              </a:ext>
            </a:extLst>
          </p:cNvPr>
          <p:cNvSpPr>
            <a:spLocks noChangeAspect="1" noChangeArrowheads="1"/>
          </p:cNvSpPr>
          <p:nvPr/>
        </p:nvSpPr>
        <p:spPr bwMode="auto">
          <a:xfrm flipH="1">
            <a:off x="649288" y="32797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8935" name="Oval 28">
            <a:extLst>
              <a:ext uri="{FF2B5EF4-FFF2-40B4-BE49-F238E27FC236}">
                <a16:creationId xmlns:a16="http://schemas.microsoft.com/office/drawing/2014/main" id="{C7567670-D262-774B-90A9-FB972E939E6F}"/>
              </a:ext>
            </a:extLst>
          </p:cNvPr>
          <p:cNvSpPr>
            <a:spLocks noChangeAspect="1" noChangeArrowheads="1"/>
          </p:cNvSpPr>
          <p:nvPr/>
        </p:nvSpPr>
        <p:spPr bwMode="auto">
          <a:xfrm flipH="1">
            <a:off x="3598863" y="421640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8936" name="Line 34">
            <a:extLst>
              <a:ext uri="{FF2B5EF4-FFF2-40B4-BE49-F238E27FC236}">
                <a16:creationId xmlns:a16="http://schemas.microsoft.com/office/drawing/2014/main" id="{EB7381FC-95AE-7542-B464-55FE36B3383B}"/>
              </a:ext>
            </a:extLst>
          </p:cNvPr>
          <p:cNvSpPr>
            <a:spLocks noChangeShapeType="1"/>
          </p:cNvSpPr>
          <p:nvPr/>
        </p:nvSpPr>
        <p:spPr bwMode="auto">
          <a:xfrm flipH="1" flipV="1">
            <a:off x="703263" y="380206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7" name="Line 37">
            <a:extLst>
              <a:ext uri="{FF2B5EF4-FFF2-40B4-BE49-F238E27FC236}">
                <a16:creationId xmlns:a16="http://schemas.microsoft.com/office/drawing/2014/main" id="{2A64F98A-5976-294A-BE68-60185E4795EC}"/>
              </a:ext>
            </a:extLst>
          </p:cNvPr>
          <p:cNvSpPr>
            <a:spLocks noChangeShapeType="1"/>
          </p:cNvSpPr>
          <p:nvPr/>
        </p:nvSpPr>
        <p:spPr bwMode="auto">
          <a:xfrm rot="-5400000" flipH="1" flipV="1">
            <a:off x="1920081" y="47744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8" name="Line 39">
            <a:extLst>
              <a:ext uri="{FF2B5EF4-FFF2-40B4-BE49-F238E27FC236}">
                <a16:creationId xmlns:a16="http://schemas.microsoft.com/office/drawing/2014/main" id="{E27CF4CB-5710-AA4F-957C-7BBB43E83DBB}"/>
              </a:ext>
            </a:extLst>
          </p:cNvPr>
          <p:cNvSpPr>
            <a:spLocks noChangeShapeType="1"/>
          </p:cNvSpPr>
          <p:nvPr/>
        </p:nvSpPr>
        <p:spPr bwMode="auto">
          <a:xfrm rot="-5400000" flipH="1" flipV="1">
            <a:off x="656431" y="47744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9" name="Oval 35">
            <a:extLst>
              <a:ext uri="{FF2B5EF4-FFF2-40B4-BE49-F238E27FC236}">
                <a16:creationId xmlns:a16="http://schemas.microsoft.com/office/drawing/2014/main" id="{756851CF-2E71-F64F-8086-D7ECFDAA2418}"/>
              </a:ext>
            </a:extLst>
          </p:cNvPr>
          <p:cNvSpPr>
            <a:spLocks noChangeAspect="1" noChangeArrowheads="1"/>
          </p:cNvSpPr>
          <p:nvPr/>
        </p:nvSpPr>
        <p:spPr bwMode="auto">
          <a:xfrm flipH="1">
            <a:off x="2841625" y="375761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8940" name="Oval 36">
            <a:extLst>
              <a:ext uri="{FF2B5EF4-FFF2-40B4-BE49-F238E27FC236}">
                <a16:creationId xmlns:a16="http://schemas.microsoft.com/office/drawing/2014/main" id="{76D4894C-88B2-1144-A12B-86FE46350454}"/>
              </a:ext>
            </a:extLst>
          </p:cNvPr>
          <p:cNvSpPr>
            <a:spLocks noChangeAspect="1" noChangeArrowheads="1"/>
          </p:cNvSpPr>
          <p:nvPr/>
        </p:nvSpPr>
        <p:spPr bwMode="auto">
          <a:xfrm flipH="1">
            <a:off x="1587500" y="3754438"/>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38941" name="Object 41">
            <a:extLst>
              <a:ext uri="{FF2B5EF4-FFF2-40B4-BE49-F238E27FC236}">
                <a16:creationId xmlns:a16="http://schemas.microsoft.com/office/drawing/2014/main" id="{128DA022-BEAE-C040-9089-A0C44C8F62F7}"/>
              </a:ext>
            </a:extLst>
          </p:cNvPr>
          <p:cNvGraphicFramePr>
            <a:graphicFrameLocks noChangeAspect="1"/>
          </p:cNvGraphicFramePr>
          <p:nvPr/>
        </p:nvGraphicFramePr>
        <p:xfrm>
          <a:off x="1325563" y="5500688"/>
          <a:ext cx="747712" cy="642937"/>
        </p:xfrm>
        <a:graphic>
          <a:graphicData uri="http://schemas.openxmlformats.org/presentationml/2006/ole">
            <mc:AlternateContent xmlns:mc="http://schemas.openxmlformats.org/markup-compatibility/2006">
              <mc:Choice xmlns:v="urn:schemas-microsoft-com:vml" Requires="v">
                <p:oleObj name="Document" r:id="rId7" imgW="749300" imgH="647700" progId="Word.Document.8">
                  <p:embed/>
                </p:oleObj>
              </mc:Choice>
              <mc:Fallback>
                <p:oleObj name="Document" r:id="rId7" imgW="749300" imgH="647700" progId="Word.Document.8">
                  <p:embed/>
                  <p:pic>
                    <p:nvPicPr>
                      <p:cNvPr id="38941" name="Object 41">
                        <a:extLst>
                          <a:ext uri="{FF2B5EF4-FFF2-40B4-BE49-F238E27FC236}">
                            <a16:creationId xmlns:a16="http://schemas.microsoft.com/office/drawing/2014/main" id="{128DA022-BEAE-C040-9089-A0C44C8F62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5563" y="550068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8942" name="Object 42">
            <a:extLst>
              <a:ext uri="{FF2B5EF4-FFF2-40B4-BE49-F238E27FC236}">
                <a16:creationId xmlns:a16="http://schemas.microsoft.com/office/drawing/2014/main" id="{15BD16EF-466A-724C-AEEA-0CFD86726E04}"/>
              </a:ext>
            </a:extLst>
          </p:cNvPr>
          <p:cNvGraphicFramePr>
            <a:graphicFrameLocks noChangeAspect="1"/>
          </p:cNvGraphicFramePr>
          <p:nvPr/>
        </p:nvGraphicFramePr>
        <p:xfrm>
          <a:off x="2598738" y="5500688"/>
          <a:ext cx="747712" cy="642937"/>
        </p:xfrm>
        <a:graphic>
          <a:graphicData uri="http://schemas.openxmlformats.org/presentationml/2006/ole">
            <mc:AlternateContent xmlns:mc="http://schemas.openxmlformats.org/markup-compatibility/2006">
              <mc:Choice xmlns:v="urn:schemas-microsoft-com:vml" Requires="v">
                <p:oleObj name="Document" r:id="rId9" imgW="749300" imgH="647700" progId="Word.Document.8">
                  <p:embed/>
                </p:oleObj>
              </mc:Choice>
              <mc:Fallback>
                <p:oleObj name="Document" r:id="rId9" imgW="749300" imgH="647700" progId="Word.Document.8">
                  <p:embed/>
                  <p:pic>
                    <p:nvPicPr>
                      <p:cNvPr id="38942" name="Object 42">
                        <a:extLst>
                          <a:ext uri="{FF2B5EF4-FFF2-40B4-BE49-F238E27FC236}">
                            <a16:creationId xmlns:a16="http://schemas.microsoft.com/office/drawing/2014/main" id="{15BD16EF-466A-724C-AEEA-0CFD86726E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8738" y="550068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8943" name="Rectangle 43">
            <a:extLst>
              <a:ext uri="{FF2B5EF4-FFF2-40B4-BE49-F238E27FC236}">
                <a16:creationId xmlns:a16="http://schemas.microsoft.com/office/drawing/2014/main" id="{3641A54E-8ACB-9449-93D9-885A0864041F}"/>
              </a:ext>
            </a:extLst>
          </p:cNvPr>
          <p:cNvSpPr>
            <a:spLocks noChangeArrowheads="1"/>
          </p:cNvSpPr>
          <p:nvPr/>
        </p:nvSpPr>
        <p:spPr bwMode="auto">
          <a:xfrm>
            <a:off x="200025" y="35861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38944" name="Rectangle 44">
            <a:extLst>
              <a:ext uri="{FF2B5EF4-FFF2-40B4-BE49-F238E27FC236}">
                <a16:creationId xmlns:a16="http://schemas.microsoft.com/office/drawing/2014/main" id="{2496C4BB-37DB-ED48-8CF7-43BBA6B9BC8B}"/>
              </a:ext>
            </a:extLst>
          </p:cNvPr>
          <p:cNvSpPr>
            <a:spLocks noChangeArrowheads="1"/>
          </p:cNvSpPr>
          <p:nvPr/>
        </p:nvSpPr>
        <p:spPr bwMode="auto">
          <a:xfrm>
            <a:off x="261938"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8945" name="Rectangle 45">
            <a:extLst>
              <a:ext uri="{FF2B5EF4-FFF2-40B4-BE49-F238E27FC236}">
                <a16:creationId xmlns:a16="http://schemas.microsoft.com/office/drawing/2014/main" id="{B40E1311-E57E-0C44-B8BC-DE5FB4FA4F83}"/>
              </a:ext>
            </a:extLst>
          </p:cNvPr>
          <p:cNvSpPr>
            <a:spLocks noChangeArrowheads="1"/>
          </p:cNvSpPr>
          <p:nvPr/>
        </p:nvSpPr>
        <p:spPr bwMode="auto">
          <a:xfrm>
            <a:off x="3540125"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8946" name="Rectangle 46">
            <a:extLst>
              <a:ext uri="{FF2B5EF4-FFF2-40B4-BE49-F238E27FC236}">
                <a16:creationId xmlns:a16="http://schemas.microsoft.com/office/drawing/2014/main" id="{ADDD821E-994C-CD4B-90BC-0456871A332B}"/>
              </a:ext>
            </a:extLst>
          </p:cNvPr>
          <p:cNvSpPr>
            <a:spLocks noChangeArrowheads="1"/>
          </p:cNvSpPr>
          <p:nvPr/>
        </p:nvSpPr>
        <p:spPr bwMode="auto">
          <a:xfrm>
            <a:off x="2336800" y="310832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Liquidus</a:t>
            </a:r>
            <a:endParaRPr lang="fr-CH" altLang="en-US" sz="2000" baseline="0">
              <a:latin typeface="Arial" panose="020B0604020202020204" pitchFamily="34" charset="0"/>
            </a:endParaRPr>
          </a:p>
        </p:txBody>
      </p:sp>
      <p:sp>
        <p:nvSpPr>
          <p:cNvPr id="38947" name="Line 47">
            <a:extLst>
              <a:ext uri="{FF2B5EF4-FFF2-40B4-BE49-F238E27FC236}">
                <a16:creationId xmlns:a16="http://schemas.microsoft.com/office/drawing/2014/main" id="{DFFFDE16-E619-CE4C-B85D-D4A3B2734BF0}"/>
              </a:ext>
            </a:extLst>
          </p:cNvPr>
          <p:cNvSpPr>
            <a:spLocks noChangeShapeType="1"/>
          </p:cNvSpPr>
          <p:nvPr/>
        </p:nvSpPr>
        <p:spPr bwMode="auto">
          <a:xfrm flipH="1">
            <a:off x="2359025" y="3397250"/>
            <a:ext cx="142875" cy="200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48" name="Rectangle 48">
            <a:extLst>
              <a:ext uri="{FF2B5EF4-FFF2-40B4-BE49-F238E27FC236}">
                <a16:creationId xmlns:a16="http://schemas.microsoft.com/office/drawing/2014/main" id="{FD4D5177-721B-3F43-A412-C3B7024C769C}"/>
              </a:ext>
            </a:extLst>
          </p:cNvPr>
          <p:cNvSpPr>
            <a:spLocks noChangeArrowheads="1"/>
          </p:cNvSpPr>
          <p:nvPr/>
        </p:nvSpPr>
        <p:spPr bwMode="auto">
          <a:xfrm>
            <a:off x="882650" y="4035425"/>
            <a:ext cx="1320800" cy="396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Solidus</a:t>
            </a:r>
            <a:endParaRPr lang="fr-CH" altLang="en-US" sz="2000" baseline="0">
              <a:latin typeface="Arial" panose="020B0604020202020204" pitchFamily="34" charset="0"/>
            </a:endParaRPr>
          </a:p>
        </p:txBody>
      </p:sp>
      <p:sp>
        <p:nvSpPr>
          <p:cNvPr id="38949" name="Line 49">
            <a:extLst>
              <a:ext uri="{FF2B5EF4-FFF2-40B4-BE49-F238E27FC236}">
                <a16:creationId xmlns:a16="http://schemas.microsoft.com/office/drawing/2014/main" id="{D5126863-5BB8-1F4B-AD77-AD94DBDA45A9}"/>
              </a:ext>
            </a:extLst>
          </p:cNvPr>
          <p:cNvSpPr>
            <a:spLocks noChangeShapeType="1"/>
          </p:cNvSpPr>
          <p:nvPr/>
        </p:nvSpPr>
        <p:spPr bwMode="auto">
          <a:xfrm flipV="1">
            <a:off x="2011363" y="3989388"/>
            <a:ext cx="142875" cy="200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50" name="Rectangle 52">
            <a:extLst>
              <a:ext uri="{FF2B5EF4-FFF2-40B4-BE49-F238E27FC236}">
                <a16:creationId xmlns:a16="http://schemas.microsoft.com/office/drawing/2014/main" id="{AB65EA22-8D94-4D47-AFCA-DDD38A74BD98}"/>
              </a:ext>
            </a:extLst>
          </p:cNvPr>
          <p:cNvSpPr>
            <a:spLocks noChangeArrowheads="1"/>
          </p:cNvSpPr>
          <p:nvPr/>
        </p:nvSpPr>
        <p:spPr bwMode="auto">
          <a:xfrm>
            <a:off x="4064000" y="2865438"/>
            <a:ext cx="1320800"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Domaine biphasé</a:t>
            </a:r>
          </a:p>
          <a:p>
            <a:pPr algn="ctr"/>
            <a:r>
              <a:rPr lang="en-GB" altLang="en-US" sz="2000" baseline="0">
                <a:latin typeface="Arial" panose="020B0604020202020204" pitchFamily="34" charset="0"/>
              </a:rPr>
              <a:t>(“</a:t>
            </a:r>
            <a:r>
              <a:rPr lang="en-GB" altLang="ja-JP" sz="2000" i="1" baseline="0">
                <a:latin typeface="Arial" panose="020B0604020202020204" pitchFamily="34" charset="0"/>
              </a:rPr>
              <a:t>interdit</a:t>
            </a:r>
            <a:r>
              <a:rPr lang="en-GB" altLang="en-US" sz="2000" baseline="0">
                <a:latin typeface="Arial" panose="020B0604020202020204" pitchFamily="34" charset="0"/>
              </a:rPr>
              <a:t>”</a:t>
            </a:r>
            <a:r>
              <a:rPr lang="en-GB" altLang="ja-JP" sz="2000" baseline="0">
                <a:latin typeface="Arial" panose="020B0604020202020204" pitchFamily="34" charset="0"/>
              </a:rPr>
              <a:t>)</a:t>
            </a:r>
            <a:endParaRPr lang="fr-CH" altLang="en-US" sz="2000" baseline="0">
              <a:latin typeface="Arial" panose="020B0604020202020204" pitchFamily="34" charset="0"/>
            </a:endParaRPr>
          </a:p>
        </p:txBody>
      </p:sp>
      <p:sp>
        <p:nvSpPr>
          <p:cNvPr id="38951" name="Line 53">
            <a:extLst>
              <a:ext uri="{FF2B5EF4-FFF2-40B4-BE49-F238E27FC236}">
                <a16:creationId xmlns:a16="http://schemas.microsoft.com/office/drawing/2014/main" id="{41D026D5-EAFD-C84C-9B47-C8B14A1373E7}"/>
              </a:ext>
            </a:extLst>
          </p:cNvPr>
          <p:cNvSpPr>
            <a:spLocks noChangeShapeType="1"/>
          </p:cNvSpPr>
          <p:nvPr/>
        </p:nvSpPr>
        <p:spPr bwMode="auto">
          <a:xfrm flipH="1">
            <a:off x="2892425" y="3757613"/>
            <a:ext cx="1171575" cy="2317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52" name="Freeform 55">
            <a:extLst>
              <a:ext uri="{FF2B5EF4-FFF2-40B4-BE49-F238E27FC236}">
                <a16:creationId xmlns:a16="http://schemas.microsoft.com/office/drawing/2014/main" id="{3FA91910-68AB-C648-AA48-C3CF312C51F5}"/>
              </a:ext>
            </a:extLst>
          </p:cNvPr>
          <p:cNvSpPr>
            <a:spLocks/>
          </p:cNvSpPr>
          <p:nvPr/>
        </p:nvSpPr>
        <p:spPr bwMode="auto">
          <a:xfrm>
            <a:off x="5818188" y="2649538"/>
            <a:ext cx="2952750" cy="3095625"/>
          </a:xfrm>
          <a:custGeom>
            <a:avLst/>
            <a:gdLst>
              <a:gd name="T0" fmla="*/ 0 w 1860"/>
              <a:gd name="T1" fmla="*/ 2147483647 h 1950"/>
              <a:gd name="T2" fmla="*/ 0 w 1860"/>
              <a:gd name="T3" fmla="*/ 0 h 1950"/>
              <a:gd name="T4" fmla="*/ 2147483647 w 1860"/>
              <a:gd name="T5" fmla="*/ 0 h 1950"/>
              <a:gd name="T6" fmla="*/ 2147483647 w 1860"/>
              <a:gd name="T7" fmla="*/ 2147483647 h 1950"/>
              <a:gd name="T8" fmla="*/ 0 60000 65536"/>
              <a:gd name="T9" fmla="*/ 0 60000 65536"/>
              <a:gd name="T10" fmla="*/ 0 60000 65536"/>
              <a:gd name="T11" fmla="*/ 0 60000 65536"/>
              <a:gd name="T12" fmla="*/ 0 w 1860"/>
              <a:gd name="T13" fmla="*/ 0 h 1950"/>
              <a:gd name="T14" fmla="*/ 1860 w 1860"/>
              <a:gd name="T15" fmla="*/ 1950 h 1950"/>
            </a:gdLst>
            <a:ahLst/>
            <a:cxnLst>
              <a:cxn ang="T8">
                <a:pos x="T0" y="T1"/>
              </a:cxn>
              <a:cxn ang="T9">
                <a:pos x="T2" y="T3"/>
              </a:cxn>
              <a:cxn ang="T10">
                <a:pos x="T4" y="T5"/>
              </a:cxn>
              <a:cxn ang="T11">
                <a:pos x="T6" y="T7"/>
              </a:cxn>
            </a:cxnLst>
            <a:rect l="T12" t="T13" r="T14" b="T15"/>
            <a:pathLst>
              <a:path w="1860" h="1950">
                <a:moveTo>
                  <a:pt x="0" y="1950"/>
                </a:moveTo>
                <a:lnTo>
                  <a:pt x="0" y="0"/>
                </a:lnTo>
                <a:lnTo>
                  <a:pt x="1860" y="0"/>
                </a:lnTo>
                <a:lnTo>
                  <a:pt x="1857" y="1950"/>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8953" name="Line 56">
            <a:extLst>
              <a:ext uri="{FF2B5EF4-FFF2-40B4-BE49-F238E27FC236}">
                <a16:creationId xmlns:a16="http://schemas.microsoft.com/office/drawing/2014/main" id="{80A3B588-22DA-C14B-B011-594BE3BC3C19}"/>
              </a:ext>
            </a:extLst>
          </p:cNvPr>
          <p:cNvSpPr>
            <a:spLocks noChangeShapeType="1"/>
          </p:cNvSpPr>
          <p:nvPr/>
        </p:nvSpPr>
        <p:spPr bwMode="auto">
          <a:xfrm flipV="1">
            <a:off x="5818188"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54" name="Line 57">
            <a:extLst>
              <a:ext uri="{FF2B5EF4-FFF2-40B4-BE49-F238E27FC236}">
                <a16:creationId xmlns:a16="http://schemas.microsoft.com/office/drawing/2014/main" id="{156E2C25-231A-0643-A73C-9C10024325BD}"/>
              </a:ext>
            </a:extLst>
          </p:cNvPr>
          <p:cNvSpPr>
            <a:spLocks noChangeShapeType="1"/>
          </p:cNvSpPr>
          <p:nvPr/>
        </p:nvSpPr>
        <p:spPr bwMode="auto">
          <a:xfrm flipV="1">
            <a:off x="8770938" y="24336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55" name="Line 58">
            <a:extLst>
              <a:ext uri="{FF2B5EF4-FFF2-40B4-BE49-F238E27FC236}">
                <a16:creationId xmlns:a16="http://schemas.microsoft.com/office/drawing/2014/main" id="{5D179172-CB34-0941-82A8-A783CD9DC6D4}"/>
              </a:ext>
            </a:extLst>
          </p:cNvPr>
          <p:cNvSpPr>
            <a:spLocks noChangeShapeType="1"/>
          </p:cNvSpPr>
          <p:nvPr/>
        </p:nvSpPr>
        <p:spPr bwMode="auto">
          <a:xfrm>
            <a:off x="5818188" y="5746750"/>
            <a:ext cx="34131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56" name="Rectangle 64">
            <a:extLst>
              <a:ext uri="{FF2B5EF4-FFF2-40B4-BE49-F238E27FC236}">
                <a16:creationId xmlns:a16="http://schemas.microsoft.com/office/drawing/2014/main" id="{EA29B8C6-E102-3744-B149-FCCEEE036EC0}"/>
              </a:ext>
            </a:extLst>
          </p:cNvPr>
          <p:cNvSpPr>
            <a:spLocks noChangeArrowheads="1"/>
          </p:cNvSpPr>
          <p:nvPr/>
        </p:nvSpPr>
        <p:spPr bwMode="auto">
          <a:xfrm>
            <a:off x="8936038"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38957" name="Rectangle 65">
            <a:extLst>
              <a:ext uri="{FF2B5EF4-FFF2-40B4-BE49-F238E27FC236}">
                <a16:creationId xmlns:a16="http://schemas.microsoft.com/office/drawing/2014/main" id="{0C4FB6D1-6A6C-7C48-BFF2-160203E36C0C}"/>
              </a:ext>
            </a:extLst>
          </p:cNvPr>
          <p:cNvSpPr>
            <a:spLocks noChangeArrowheads="1"/>
          </p:cNvSpPr>
          <p:nvPr/>
        </p:nvSpPr>
        <p:spPr bwMode="auto">
          <a:xfrm>
            <a:off x="5518150"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38958" name="Rectangle 66">
            <a:extLst>
              <a:ext uri="{FF2B5EF4-FFF2-40B4-BE49-F238E27FC236}">
                <a16:creationId xmlns:a16="http://schemas.microsoft.com/office/drawing/2014/main" id="{4EA33C43-E996-814C-AF8B-27F06ACE3384}"/>
              </a:ext>
            </a:extLst>
          </p:cNvPr>
          <p:cNvSpPr>
            <a:spLocks noChangeArrowheads="1"/>
          </p:cNvSpPr>
          <p:nvPr/>
        </p:nvSpPr>
        <p:spPr bwMode="auto">
          <a:xfrm>
            <a:off x="8469313" y="57689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38959" name="Rectangle 71">
            <a:extLst>
              <a:ext uri="{FF2B5EF4-FFF2-40B4-BE49-F238E27FC236}">
                <a16:creationId xmlns:a16="http://schemas.microsoft.com/office/drawing/2014/main" id="{F3DBE587-A354-D940-AAE7-997E96D747A2}"/>
              </a:ext>
            </a:extLst>
          </p:cNvPr>
          <p:cNvSpPr>
            <a:spLocks noChangeArrowheads="1"/>
          </p:cNvSpPr>
          <p:nvPr/>
        </p:nvSpPr>
        <p:spPr bwMode="auto">
          <a:xfrm>
            <a:off x="6680200" y="27066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38960" name="Rectangle 72">
            <a:extLst>
              <a:ext uri="{FF2B5EF4-FFF2-40B4-BE49-F238E27FC236}">
                <a16:creationId xmlns:a16="http://schemas.microsoft.com/office/drawing/2014/main" id="{6217857A-A8A1-F446-AC14-1E8F5A00968D}"/>
              </a:ext>
            </a:extLst>
          </p:cNvPr>
          <p:cNvSpPr>
            <a:spLocks noChangeArrowheads="1"/>
          </p:cNvSpPr>
          <p:nvPr/>
        </p:nvSpPr>
        <p:spPr bwMode="auto">
          <a:xfrm>
            <a:off x="6681788" y="52768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38961" name="Freeform 74">
            <a:extLst>
              <a:ext uri="{FF2B5EF4-FFF2-40B4-BE49-F238E27FC236}">
                <a16:creationId xmlns:a16="http://schemas.microsoft.com/office/drawing/2014/main" id="{8C581262-CC39-8740-916D-C59E89B5C062}"/>
              </a:ext>
            </a:extLst>
          </p:cNvPr>
          <p:cNvSpPr>
            <a:spLocks/>
          </p:cNvSpPr>
          <p:nvPr/>
        </p:nvSpPr>
        <p:spPr bwMode="auto">
          <a:xfrm>
            <a:off x="6011863" y="2522538"/>
            <a:ext cx="2582862" cy="3222625"/>
          </a:xfrm>
          <a:custGeom>
            <a:avLst/>
            <a:gdLst>
              <a:gd name="T0" fmla="*/ 2147483647 w 1627"/>
              <a:gd name="T1" fmla="*/ 2147483647 h 2030"/>
              <a:gd name="T2" fmla="*/ 0 w 1627"/>
              <a:gd name="T3" fmla="*/ 2147483647 h 2030"/>
              <a:gd name="T4" fmla="*/ 0 60000 65536"/>
              <a:gd name="T5" fmla="*/ 0 60000 65536"/>
              <a:gd name="T6" fmla="*/ 0 w 1627"/>
              <a:gd name="T7" fmla="*/ 0 h 2030"/>
              <a:gd name="T8" fmla="*/ 1627 w 1627"/>
              <a:gd name="T9" fmla="*/ 2030 h 2030"/>
            </a:gdLst>
            <a:ahLst/>
            <a:cxnLst>
              <a:cxn ang="T4">
                <a:pos x="T0" y="T1"/>
              </a:cxn>
              <a:cxn ang="T5">
                <a:pos x="T2" y="T3"/>
              </a:cxn>
            </a:cxnLst>
            <a:rect l="T6" t="T7" r="T8" b="T9"/>
            <a:pathLst>
              <a:path w="1627" h="2030">
                <a:moveTo>
                  <a:pt x="1627" y="2023"/>
                </a:moveTo>
                <a:cubicBezTo>
                  <a:pt x="1426" y="0"/>
                  <a:pt x="115" y="43"/>
                  <a:pt x="0" y="2030"/>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38962" name="Line 79">
            <a:extLst>
              <a:ext uri="{FF2B5EF4-FFF2-40B4-BE49-F238E27FC236}">
                <a16:creationId xmlns:a16="http://schemas.microsoft.com/office/drawing/2014/main" id="{92EAE9DB-4FAC-154E-88C2-CC1188333390}"/>
              </a:ext>
            </a:extLst>
          </p:cNvPr>
          <p:cNvSpPr>
            <a:spLocks noChangeShapeType="1"/>
          </p:cNvSpPr>
          <p:nvPr/>
        </p:nvSpPr>
        <p:spPr bwMode="auto">
          <a:xfrm flipH="1" flipV="1">
            <a:off x="5816600" y="4040188"/>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3" name="Line 80">
            <a:extLst>
              <a:ext uri="{FF2B5EF4-FFF2-40B4-BE49-F238E27FC236}">
                <a16:creationId xmlns:a16="http://schemas.microsoft.com/office/drawing/2014/main" id="{DCEA53C0-8CAA-1748-86D0-0EEBDD3BA2CB}"/>
              </a:ext>
            </a:extLst>
          </p:cNvPr>
          <p:cNvSpPr>
            <a:spLocks noChangeShapeType="1"/>
          </p:cNvSpPr>
          <p:nvPr/>
        </p:nvSpPr>
        <p:spPr bwMode="auto">
          <a:xfrm rot="-5400000" flipH="1" flipV="1">
            <a:off x="7277100" y="4891088"/>
            <a:ext cx="1711325"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4" name="Line 81">
            <a:extLst>
              <a:ext uri="{FF2B5EF4-FFF2-40B4-BE49-F238E27FC236}">
                <a16:creationId xmlns:a16="http://schemas.microsoft.com/office/drawing/2014/main" id="{F2175130-100C-F544-B9B3-05F18EFCD593}"/>
              </a:ext>
            </a:extLst>
          </p:cNvPr>
          <p:cNvSpPr>
            <a:spLocks noChangeShapeType="1"/>
          </p:cNvSpPr>
          <p:nvPr/>
        </p:nvSpPr>
        <p:spPr bwMode="auto">
          <a:xfrm rot="-5400000" flipH="1" flipV="1">
            <a:off x="5559425" y="4891088"/>
            <a:ext cx="1711325"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5" name="Oval 82">
            <a:extLst>
              <a:ext uri="{FF2B5EF4-FFF2-40B4-BE49-F238E27FC236}">
                <a16:creationId xmlns:a16="http://schemas.microsoft.com/office/drawing/2014/main" id="{69C9C3AB-B3AF-724D-BFDB-C9444C94444F}"/>
              </a:ext>
            </a:extLst>
          </p:cNvPr>
          <p:cNvSpPr>
            <a:spLocks noChangeAspect="1" noChangeArrowheads="1"/>
          </p:cNvSpPr>
          <p:nvPr/>
        </p:nvSpPr>
        <p:spPr bwMode="auto">
          <a:xfrm flipH="1">
            <a:off x="8091488" y="3995738"/>
            <a:ext cx="90487"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8966" name="Oval 83">
            <a:extLst>
              <a:ext uri="{FF2B5EF4-FFF2-40B4-BE49-F238E27FC236}">
                <a16:creationId xmlns:a16="http://schemas.microsoft.com/office/drawing/2014/main" id="{F9599A10-8915-A641-A184-28FCFF26E196}"/>
              </a:ext>
            </a:extLst>
          </p:cNvPr>
          <p:cNvSpPr>
            <a:spLocks noChangeAspect="1" noChangeArrowheads="1"/>
          </p:cNvSpPr>
          <p:nvPr/>
        </p:nvSpPr>
        <p:spPr bwMode="auto">
          <a:xfrm flipH="1">
            <a:off x="6369050" y="3995738"/>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38967" name="Object 84">
            <a:extLst>
              <a:ext uri="{FF2B5EF4-FFF2-40B4-BE49-F238E27FC236}">
                <a16:creationId xmlns:a16="http://schemas.microsoft.com/office/drawing/2014/main" id="{820D425B-B7A1-6D49-AEFC-5637FECCB46B}"/>
              </a:ext>
            </a:extLst>
          </p:cNvPr>
          <p:cNvGraphicFramePr>
            <a:graphicFrameLocks noChangeAspect="1"/>
          </p:cNvGraphicFramePr>
          <p:nvPr/>
        </p:nvGraphicFramePr>
        <p:xfrm>
          <a:off x="6226175" y="5513388"/>
          <a:ext cx="747713" cy="642937"/>
        </p:xfrm>
        <a:graphic>
          <a:graphicData uri="http://schemas.openxmlformats.org/presentationml/2006/ole">
            <mc:AlternateContent xmlns:mc="http://schemas.openxmlformats.org/markup-compatibility/2006">
              <mc:Choice xmlns:v="urn:schemas-microsoft-com:vml" Requires="v">
                <p:oleObj name="Document" r:id="rId11" imgW="749300" imgH="647700" progId="Word.Document.8">
                  <p:embed/>
                </p:oleObj>
              </mc:Choice>
              <mc:Fallback>
                <p:oleObj name="Document" r:id="rId11" imgW="749300" imgH="647700" progId="Word.Document.8">
                  <p:embed/>
                  <p:pic>
                    <p:nvPicPr>
                      <p:cNvPr id="38967" name="Object 84">
                        <a:extLst>
                          <a:ext uri="{FF2B5EF4-FFF2-40B4-BE49-F238E27FC236}">
                            <a16:creationId xmlns:a16="http://schemas.microsoft.com/office/drawing/2014/main" id="{820D425B-B7A1-6D49-AEFC-5637FECCB4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6175" y="5513388"/>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8968" name="Object 85">
            <a:extLst>
              <a:ext uri="{FF2B5EF4-FFF2-40B4-BE49-F238E27FC236}">
                <a16:creationId xmlns:a16="http://schemas.microsoft.com/office/drawing/2014/main" id="{637AABC8-02B9-7A4B-A2FD-D8165E0C5250}"/>
              </a:ext>
            </a:extLst>
          </p:cNvPr>
          <p:cNvGraphicFramePr>
            <a:graphicFrameLocks noChangeAspect="1"/>
          </p:cNvGraphicFramePr>
          <p:nvPr/>
        </p:nvGraphicFramePr>
        <p:xfrm>
          <a:off x="7712075" y="5500688"/>
          <a:ext cx="747713" cy="642937"/>
        </p:xfrm>
        <a:graphic>
          <a:graphicData uri="http://schemas.openxmlformats.org/presentationml/2006/ole">
            <mc:AlternateContent xmlns:mc="http://schemas.openxmlformats.org/markup-compatibility/2006">
              <mc:Choice xmlns:v="urn:schemas-microsoft-com:vml" Requires="v">
                <p:oleObj name="Document" r:id="rId13" imgW="749300" imgH="647700" progId="Word.Document.8">
                  <p:embed/>
                </p:oleObj>
              </mc:Choice>
              <mc:Fallback>
                <p:oleObj name="Document" r:id="rId13" imgW="749300" imgH="647700" progId="Word.Document.8">
                  <p:embed/>
                  <p:pic>
                    <p:nvPicPr>
                      <p:cNvPr id="38968" name="Object 85">
                        <a:extLst>
                          <a:ext uri="{FF2B5EF4-FFF2-40B4-BE49-F238E27FC236}">
                            <a16:creationId xmlns:a16="http://schemas.microsoft.com/office/drawing/2014/main" id="{637AABC8-02B9-7A4B-A2FD-D8165E0C52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2075" y="5500688"/>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8969" name="Rectangle 86">
            <a:extLst>
              <a:ext uri="{FF2B5EF4-FFF2-40B4-BE49-F238E27FC236}">
                <a16:creationId xmlns:a16="http://schemas.microsoft.com/office/drawing/2014/main" id="{001E9523-8DA9-1540-8703-56296EDBB948}"/>
              </a:ext>
            </a:extLst>
          </p:cNvPr>
          <p:cNvSpPr>
            <a:spLocks noChangeArrowheads="1"/>
          </p:cNvSpPr>
          <p:nvPr/>
        </p:nvSpPr>
        <p:spPr bwMode="auto">
          <a:xfrm>
            <a:off x="5313363" y="38147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38970" name="Rectangle 87">
            <a:extLst>
              <a:ext uri="{FF2B5EF4-FFF2-40B4-BE49-F238E27FC236}">
                <a16:creationId xmlns:a16="http://schemas.microsoft.com/office/drawing/2014/main" id="{8D7BFE70-76D3-514E-B555-AB27D5CF71DE}"/>
              </a:ext>
            </a:extLst>
          </p:cNvPr>
          <p:cNvSpPr>
            <a:spLocks noChangeArrowheads="1"/>
          </p:cNvSpPr>
          <p:nvPr/>
        </p:nvSpPr>
        <p:spPr bwMode="auto">
          <a:xfrm>
            <a:off x="5375275"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8971" name="Rectangle 88">
            <a:extLst>
              <a:ext uri="{FF2B5EF4-FFF2-40B4-BE49-F238E27FC236}">
                <a16:creationId xmlns:a16="http://schemas.microsoft.com/office/drawing/2014/main" id="{1E75D39E-45B2-F94E-9E39-2AD931604AE0}"/>
              </a:ext>
            </a:extLst>
          </p:cNvPr>
          <p:cNvSpPr>
            <a:spLocks noChangeArrowheads="1"/>
          </p:cNvSpPr>
          <p:nvPr/>
        </p:nvSpPr>
        <p:spPr bwMode="auto">
          <a:xfrm>
            <a:off x="8653463" y="243363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38972" name="Rectangle 93">
            <a:extLst>
              <a:ext uri="{FF2B5EF4-FFF2-40B4-BE49-F238E27FC236}">
                <a16:creationId xmlns:a16="http://schemas.microsoft.com/office/drawing/2014/main" id="{ED95C067-3889-0240-AB71-0E800670ED94}"/>
              </a:ext>
            </a:extLst>
          </p:cNvPr>
          <p:cNvSpPr>
            <a:spLocks noChangeArrowheads="1"/>
          </p:cNvSpPr>
          <p:nvPr/>
        </p:nvSpPr>
        <p:spPr bwMode="auto">
          <a:xfrm>
            <a:off x="6619875" y="4562475"/>
            <a:ext cx="132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Démixtion</a:t>
            </a:r>
          </a:p>
          <a:p>
            <a:pPr algn="ctr"/>
            <a:r>
              <a:rPr lang="en-GB" altLang="en-US" sz="2000" baseline="0">
                <a:latin typeface="Arial" panose="020B0604020202020204" pitchFamily="34" charset="0"/>
              </a:rPr>
              <a:t>en l</a:t>
            </a:r>
            <a:r>
              <a:rPr lang="en-GB" altLang="en-US" sz="2000">
                <a:latin typeface="Arial" panose="020B0604020202020204" pitchFamily="34" charset="0"/>
              </a:rPr>
              <a:t>1</a:t>
            </a:r>
            <a:r>
              <a:rPr lang="en-GB" altLang="en-US" sz="2000" baseline="0">
                <a:latin typeface="Arial" panose="020B0604020202020204" pitchFamily="34" charset="0"/>
              </a:rPr>
              <a:t> + l</a:t>
            </a:r>
            <a:r>
              <a:rPr lang="en-GB" altLang="en-US" sz="2000">
                <a:latin typeface="Arial" panose="020B0604020202020204" pitchFamily="34" charset="0"/>
              </a:rPr>
              <a:t>2</a:t>
            </a:r>
            <a:endParaRPr lang="fr-CH" altLang="en-US" sz="2000">
              <a:latin typeface="Arial" panose="020B0604020202020204" pitchFamily="34" charset="0"/>
            </a:endParaRPr>
          </a:p>
        </p:txBody>
      </p:sp>
      <p:sp>
        <p:nvSpPr>
          <p:cNvPr id="38973" name="Line 94">
            <a:extLst>
              <a:ext uri="{FF2B5EF4-FFF2-40B4-BE49-F238E27FC236}">
                <a16:creationId xmlns:a16="http://schemas.microsoft.com/office/drawing/2014/main" id="{15A5FDCC-EF28-E94D-92D0-01D53E2288C9}"/>
              </a:ext>
            </a:extLst>
          </p:cNvPr>
          <p:cNvSpPr>
            <a:spLocks noChangeShapeType="1"/>
          </p:cNvSpPr>
          <p:nvPr/>
        </p:nvSpPr>
        <p:spPr bwMode="auto">
          <a:xfrm>
            <a:off x="5384800" y="3752850"/>
            <a:ext cx="1462088" cy="234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74" name="Line 95">
            <a:extLst>
              <a:ext uri="{FF2B5EF4-FFF2-40B4-BE49-F238E27FC236}">
                <a16:creationId xmlns:a16="http://schemas.microsoft.com/office/drawing/2014/main" id="{2A5885B7-97E7-D442-B835-D6820CAEA054}"/>
              </a:ext>
            </a:extLst>
          </p:cNvPr>
          <p:cNvSpPr>
            <a:spLocks noChangeShapeType="1"/>
          </p:cNvSpPr>
          <p:nvPr/>
        </p:nvSpPr>
        <p:spPr bwMode="auto">
          <a:xfrm rot="5400000" flipV="1">
            <a:off x="2397125" y="40544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75" name="Rectangle 96">
            <a:extLst>
              <a:ext uri="{FF2B5EF4-FFF2-40B4-BE49-F238E27FC236}">
                <a16:creationId xmlns:a16="http://schemas.microsoft.com/office/drawing/2014/main" id="{85249D2C-9C18-D24B-A211-F12F4D1B3789}"/>
              </a:ext>
            </a:extLst>
          </p:cNvPr>
          <p:cNvSpPr>
            <a:spLocks noChangeArrowheads="1"/>
          </p:cNvSpPr>
          <p:nvPr/>
        </p:nvSpPr>
        <p:spPr bwMode="auto">
          <a:xfrm>
            <a:off x="865188" y="334327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l+s</a:t>
            </a:r>
            <a:endParaRPr lang="fr-CH" altLang="en-US" sz="2000" baseline="0">
              <a:latin typeface="Arial" panose="020B0604020202020204" pitchFamily="34" charset="0"/>
            </a:endParaRPr>
          </a:p>
        </p:txBody>
      </p:sp>
      <p:sp>
        <p:nvSpPr>
          <p:cNvPr id="38976" name="Rectangle 97">
            <a:extLst>
              <a:ext uri="{FF2B5EF4-FFF2-40B4-BE49-F238E27FC236}">
                <a16:creationId xmlns:a16="http://schemas.microsoft.com/office/drawing/2014/main" id="{4B586A8E-8F12-0241-A7A5-B03130BF6C91}"/>
              </a:ext>
            </a:extLst>
          </p:cNvPr>
          <p:cNvSpPr>
            <a:spLocks noChangeArrowheads="1"/>
          </p:cNvSpPr>
          <p:nvPr/>
        </p:nvSpPr>
        <p:spPr bwMode="auto">
          <a:xfrm>
            <a:off x="1208088" y="2117725"/>
            <a:ext cx="2089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Solution solide</a:t>
            </a:r>
            <a:endParaRPr lang="fr-CH" altLang="en-US" sz="2200" baseline="0">
              <a:solidFill>
                <a:srgbClr val="CC0000"/>
              </a:solidFill>
              <a:latin typeface="Arial" panose="020B0604020202020204" pitchFamily="34" charset="0"/>
            </a:endParaRPr>
          </a:p>
        </p:txBody>
      </p:sp>
      <p:sp>
        <p:nvSpPr>
          <p:cNvPr id="38977" name="Rectangle 98">
            <a:extLst>
              <a:ext uri="{FF2B5EF4-FFF2-40B4-BE49-F238E27FC236}">
                <a16:creationId xmlns:a16="http://schemas.microsoft.com/office/drawing/2014/main" id="{847055A3-B5B7-7740-AB2C-62149DF65EC8}"/>
              </a:ext>
            </a:extLst>
          </p:cNvPr>
          <p:cNvSpPr>
            <a:spLocks noChangeArrowheads="1"/>
          </p:cNvSpPr>
          <p:nvPr/>
        </p:nvSpPr>
        <p:spPr bwMode="auto">
          <a:xfrm>
            <a:off x="6118225" y="2120900"/>
            <a:ext cx="2405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Gap de miscibilité</a:t>
            </a:r>
            <a:endParaRPr lang="fr-CH" altLang="en-US" sz="2200" baseline="0">
              <a:solidFill>
                <a:srgbClr val="CC0000"/>
              </a:solidFill>
              <a:latin typeface="Arial" panose="020B0604020202020204" pitchFamily="34" charset="0"/>
            </a:endParaRPr>
          </a:p>
        </p:txBody>
      </p:sp>
      <p:pic>
        <p:nvPicPr>
          <p:cNvPr id="38978" name="Picture 69">
            <a:extLst>
              <a:ext uri="{FF2B5EF4-FFF2-40B4-BE49-F238E27FC236}">
                <a16:creationId xmlns:a16="http://schemas.microsoft.com/office/drawing/2014/main" id="{1E2B7107-FAB4-DD48-9E79-2EA9DDC1D3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8350" y="2924175"/>
            <a:ext cx="1446213"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9" name="Line 94">
            <a:extLst>
              <a:ext uri="{FF2B5EF4-FFF2-40B4-BE49-F238E27FC236}">
                <a16:creationId xmlns:a16="http://schemas.microsoft.com/office/drawing/2014/main" id="{790873EE-4B1A-1541-B449-254C788777E3}"/>
              </a:ext>
            </a:extLst>
          </p:cNvPr>
          <p:cNvSpPr>
            <a:spLocks noChangeShapeType="1"/>
          </p:cNvSpPr>
          <p:nvPr/>
        </p:nvSpPr>
        <p:spPr bwMode="auto">
          <a:xfrm flipH="1">
            <a:off x="7400925" y="3597275"/>
            <a:ext cx="987425" cy="709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 name="Rectangle 24">
            <a:extLst>
              <a:ext uri="{FF2B5EF4-FFF2-40B4-BE49-F238E27FC236}">
                <a16:creationId xmlns:a16="http://schemas.microsoft.com/office/drawing/2014/main" id="{88C35824-D8E1-1343-AD0A-D55D418BCB1A}"/>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16">
            <p14:nvContentPartPr>
              <p14:cNvPr id="2" name="Ink 1">
                <a:extLst>
                  <a:ext uri="{FF2B5EF4-FFF2-40B4-BE49-F238E27FC236}">
                    <a16:creationId xmlns:a16="http://schemas.microsoft.com/office/drawing/2014/main" id="{BE98D19D-456D-ACAC-0430-7FC42D7363AC}"/>
                  </a:ext>
                </a:extLst>
              </p14:cNvPr>
              <p14:cNvContentPartPr/>
              <p14:nvPr/>
            </p14:nvContentPartPr>
            <p14:xfrm>
              <a:off x="512280" y="2843640"/>
              <a:ext cx="8554680" cy="3286440"/>
            </p14:xfrm>
          </p:contentPart>
        </mc:Choice>
        <mc:Fallback>
          <p:pic>
            <p:nvPicPr>
              <p:cNvPr id="2" name="Ink 1">
                <a:extLst>
                  <a:ext uri="{FF2B5EF4-FFF2-40B4-BE49-F238E27FC236}">
                    <a16:creationId xmlns:a16="http://schemas.microsoft.com/office/drawing/2014/main" id="{BE98D19D-456D-ACAC-0430-7FC42D7363AC}"/>
                  </a:ext>
                </a:extLst>
              </p:cNvPr>
              <p:cNvPicPr/>
              <p:nvPr/>
            </p:nvPicPr>
            <p:blipFill>
              <a:blip r:embed="rId17"/>
              <a:stretch>
                <a:fillRect/>
              </a:stretch>
            </p:blipFill>
            <p:spPr>
              <a:xfrm>
                <a:off x="502920" y="2834280"/>
                <a:ext cx="8573400" cy="3305160"/>
              </a:xfrm>
              <a:prstGeom prst="rect">
                <a:avLst/>
              </a:prstGeom>
            </p:spPr>
          </p:pic>
        </mc:Fallback>
      </mc:AlternateContent>
    </p:spTree>
    <p:extLst>
      <p:ext uri="{BB962C8B-B14F-4D97-AF65-F5344CB8AC3E}">
        <p14:creationId xmlns:p14="http://schemas.microsoft.com/office/powerpoint/2010/main" val="1615775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a:extLst>
              <a:ext uri="{FF2B5EF4-FFF2-40B4-BE49-F238E27FC236}">
                <a16:creationId xmlns:a16="http://schemas.microsoft.com/office/drawing/2014/main" id="{A37DDC6E-06FD-2EF7-182C-6C4C51B419D9}"/>
              </a:ext>
            </a:extLst>
          </p:cNvPr>
          <p:cNvSpPr>
            <a:spLocks noGrp="1"/>
          </p:cNvSpPr>
          <p:nvPr>
            <p:ph idx="10"/>
          </p:nvPr>
        </p:nvSpPr>
        <p:spPr bwMode="auto">
          <a:xfrm>
            <a:off x="4711736" y="1720504"/>
            <a:ext cx="479543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r>
              <a:rPr lang="fr-FR" altLang="en-US">
                <a:latin typeface="Arial Narrow" panose="020B0604020202020204" pitchFamily="34" charset="0"/>
              </a:rPr>
              <a:t>Si l’on travaille en composition molaire, on peut déduire à chaque température les fractions molaires de solide et de liquide</a:t>
            </a:r>
          </a:p>
          <a:p>
            <a:pPr marL="494223" indent="-260577" defTabSz="494223">
              <a:spcBef>
                <a:spcPts val="825"/>
              </a:spcBef>
              <a:spcAft>
                <a:spcPct val="0"/>
              </a:spcAft>
              <a:buFont typeface="Lucida Grande" panose="020B0600040502020204" pitchFamily="34" charset="0"/>
              <a:buChar char="●"/>
            </a:pPr>
            <a:endParaRPr lang="fr-FR" altLang="en-US">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r>
              <a:rPr lang="fr-FR" altLang="en-US">
                <a:latin typeface="Arial Narrow" panose="020B0604020202020204" pitchFamily="34" charset="0"/>
              </a:rPr>
              <a:t>Avec des compositions massiques, le même bilan de soluté donnera les fractions massiques de phases</a:t>
            </a:r>
          </a:p>
        </p:txBody>
      </p:sp>
      <p:pic>
        <p:nvPicPr>
          <p:cNvPr id="98308" name="Image 65">
            <a:extLst>
              <a:ext uri="{FF2B5EF4-FFF2-40B4-BE49-F238E27FC236}">
                <a16:creationId xmlns:a16="http://schemas.microsoft.com/office/drawing/2014/main" id="{84455DAF-8928-8629-B0B9-9F693E6708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57" y="2022539"/>
            <a:ext cx="5328178" cy="39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2CD2FD5-4055-B42C-B85B-E6EA1183C415}"/>
              </a:ext>
            </a:extLst>
          </p:cNvPr>
          <p:cNvSpPr/>
          <p:nvPr/>
        </p:nvSpPr>
        <p:spPr>
          <a:xfrm>
            <a:off x="1141909" y="5587273"/>
            <a:ext cx="137553" cy="1732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100" dirty="0">
              <a:solidFill>
                <a:schemeClr val="tx1"/>
              </a:solidFill>
              <a:latin typeface="Arial Narrow" panose="020B0606020202030204" pitchFamily="34" charset="0"/>
            </a:endParaRPr>
          </a:p>
        </p:txBody>
      </p:sp>
      <p:sp>
        <p:nvSpPr>
          <p:cNvPr id="6" name="Rectangle 5">
            <a:extLst>
              <a:ext uri="{FF2B5EF4-FFF2-40B4-BE49-F238E27FC236}">
                <a16:creationId xmlns:a16="http://schemas.microsoft.com/office/drawing/2014/main" id="{E860278A-5012-0AA9-FA7C-419DF7417399}"/>
              </a:ext>
            </a:extLst>
          </p:cNvPr>
          <p:cNvSpPr/>
          <p:nvPr/>
        </p:nvSpPr>
        <p:spPr>
          <a:xfrm>
            <a:off x="1088052" y="5587273"/>
            <a:ext cx="136825" cy="173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fr-CH" sz="1284" dirty="0">
                <a:solidFill>
                  <a:schemeClr val="tx1"/>
                </a:solidFill>
                <a:latin typeface="Arial Narrow" panose="020B0606020202030204" pitchFamily="34" charset="0"/>
              </a:rPr>
              <a:t>s</a:t>
            </a:r>
            <a:endParaRPr lang="en-US" sz="1100" dirty="0">
              <a:solidFill>
                <a:schemeClr val="tx1"/>
              </a:solidFill>
              <a:latin typeface="Arial Narrow" panose="020B0606020202030204" pitchFamily="34" charset="0"/>
            </a:endParaRPr>
          </a:p>
        </p:txBody>
      </p:sp>
      <p:sp>
        <p:nvSpPr>
          <p:cNvPr id="7" name="Title 3">
            <a:extLst>
              <a:ext uri="{FF2B5EF4-FFF2-40B4-BE49-F238E27FC236}">
                <a16:creationId xmlns:a16="http://schemas.microsoft.com/office/drawing/2014/main" id="{C5AE4B4E-2BF4-24BC-7900-BD47BE53010A}"/>
              </a:ext>
            </a:extLst>
          </p:cNvPr>
          <p:cNvSpPr>
            <a:spLocks noGrp="1"/>
          </p:cNvSpPr>
          <p:nvPr>
            <p:ph type="title"/>
          </p:nvPr>
        </p:nvSpPr>
        <p:spPr>
          <a:xfrm>
            <a:off x="344488" y="164481"/>
            <a:ext cx="8389278" cy="676121"/>
          </a:xfrm>
        </p:spPr>
        <p:txBody>
          <a:bodyPr/>
          <a:lstStyle/>
          <a:p>
            <a:pPr defTabSz="494842">
              <a:defRPr/>
            </a:pPr>
            <a:r>
              <a:rPr lang="fr-FR" dirty="0">
                <a:ea typeface="ＭＳ Ｐゴシック" charset="0"/>
              </a:rPr>
              <a:t>Règle des leviers</a:t>
            </a:r>
          </a:p>
        </p:txBody>
      </p:sp>
      <p:sp>
        <p:nvSpPr>
          <p:cNvPr id="8" name="Rectangle 7">
            <a:extLst>
              <a:ext uri="{FF2B5EF4-FFF2-40B4-BE49-F238E27FC236}">
                <a16:creationId xmlns:a16="http://schemas.microsoft.com/office/drawing/2014/main" id="{E3A047D3-634C-7CAB-AB93-5328D6C74CE4}"/>
              </a:ext>
            </a:extLst>
          </p:cNvPr>
          <p:cNvSpPr/>
          <p:nvPr/>
        </p:nvSpPr>
        <p:spPr bwMode="auto">
          <a:xfrm>
            <a:off x="8697416" y="188640"/>
            <a:ext cx="936104"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8">
            <a:extLst>
              <a:ext uri="{FF2B5EF4-FFF2-40B4-BE49-F238E27FC236}">
                <a16:creationId xmlns:a16="http://schemas.microsoft.com/office/drawing/2014/main" id="{6EA25C46-1ABC-0105-B24F-6B3BDFB0767E}"/>
              </a:ext>
            </a:extLst>
          </p:cNvPr>
          <p:cNvSpPr/>
          <p:nvPr/>
        </p:nvSpPr>
        <p:spPr bwMode="auto">
          <a:xfrm>
            <a:off x="8265368" y="6309320"/>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0" name="Rectangle 24">
            <a:extLst>
              <a:ext uri="{FF2B5EF4-FFF2-40B4-BE49-F238E27FC236}">
                <a16:creationId xmlns:a16="http://schemas.microsoft.com/office/drawing/2014/main" id="{17404535-E25A-492C-55AA-762E15AF723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2E5E94F-714F-DF29-EAA1-BF08506C8135}"/>
                  </a:ext>
                </a:extLst>
              </p14:cNvPr>
              <p14:cNvContentPartPr/>
              <p14:nvPr/>
            </p14:nvContentPartPr>
            <p14:xfrm>
              <a:off x="548640" y="3304440"/>
              <a:ext cx="2063880" cy="2618280"/>
            </p14:xfrm>
          </p:contentPart>
        </mc:Choice>
        <mc:Fallback>
          <p:pic>
            <p:nvPicPr>
              <p:cNvPr id="2" name="Ink 1">
                <a:extLst>
                  <a:ext uri="{FF2B5EF4-FFF2-40B4-BE49-F238E27FC236}">
                    <a16:creationId xmlns:a16="http://schemas.microsoft.com/office/drawing/2014/main" id="{32E5E94F-714F-DF29-EAA1-BF08506C8135}"/>
                  </a:ext>
                </a:extLst>
              </p:cNvPr>
              <p:cNvPicPr/>
              <p:nvPr/>
            </p:nvPicPr>
            <p:blipFill>
              <a:blip r:embed="rId5"/>
              <a:stretch>
                <a:fillRect/>
              </a:stretch>
            </p:blipFill>
            <p:spPr>
              <a:xfrm>
                <a:off x="539280" y="3295080"/>
                <a:ext cx="2082600" cy="2637000"/>
              </a:xfrm>
              <a:prstGeom prst="rect">
                <a:avLst/>
              </a:prstGeom>
            </p:spPr>
          </p:pic>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B6535-5F06-CA46-0CC4-A80FBFDD3628}"/>
              </a:ext>
            </a:extLst>
          </p:cNvPr>
          <p:cNvSpPr>
            <a:spLocks noGrp="1"/>
          </p:cNvSpPr>
          <p:nvPr>
            <p:ph type="title"/>
          </p:nvPr>
        </p:nvSpPr>
        <p:spPr>
          <a:xfrm>
            <a:off x="344488" y="164481"/>
            <a:ext cx="8389278" cy="676121"/>
          </a:xfrm>
        </p:spPr>
        <p:txBody>
          <a:bodyPr/>
          <a:lstStyle/>
          <a:p>
            <a:pPr defTabSz="494842">
              <a:defRPr/>
            </a:pPr>
            <a:r>
              <a:rPr lang="fr-FR" dirty="0">
                <a:ea typeface="ＭＳ Ｐゴシック" charset="0"/>
              </a:rPr>
              <a:t>Règle des leviers</a:t>
            </a:r>
          </a:p>
        </p:txBody>
      </p:sp>
      <p:pic>
        <p:nvPicPr>
          <p:cNvPr id="100355" name="Image 5">
            <a:extLst>
              <a:ext uri="{FF2B5EF4-FFF2-40B4-BE49-F238E27FC236}">
                <a16:creationId xmlns:a16="http://schemas.microsoft.com/office/drawing/2014/main" id="{5A839436-79EE-8906-C52D-8BDA382A90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57" y="2022539"/>
            <a:ext cx="5328178" cy="39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80DB34B-7B98-2C15-CFD3-88897320CC62}"/>
              </a:ext>
            </a:extLst>
          </p:cNvPr>
          <p:cNvSpPr/>
          <p:nvPr/>
        </p:nvSpPr>
        <p:spPr>
          <a:xfrm>
            <a:off x="1141909" y="5587273"/>
            <a:ext cx="137553" cy="1732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100" dirty="0">
              <a:solidFill>
                <a:schemeClr val="tx1"/>
              </a:solidFill>
              <a:latin typeface="Arial Narrow" panose="020B0606020202030204" pitchFamily="34" charset="0"/>
            </a:endParaRPr>
          </a:p>
        </p:txBody>
      </p:sp>
      <p:sp>
        <p:nvSpPr>
          <p:cNvPr id="5" name="Rectangle 4">
            <a:extLst>
              <a:ext uri="{FF2B5EF4-FFF2-40B4-BE49-F238E27FC236}">
                <a16:creationId xmlns:a16="http://schemas.microsoft.com/office/drawing/2014/main" id="{8BE85AD2-4EEE-CBB0-2CD2-A4C3C507C192}"/>
              </a:ext>
            </a:extLst>
          </p:cNvPr>
          <p:cNvSpPr/>
          <p:nvPr/>
        </p:nvSpPr>
        <p:spPr>
          <a:xfrm>
            <a:off x="1088052" y="5587273"/>
            <a:ext cx="136825" cy="173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fr-CH" sz="1284" dirty="0">
                <a:solidFill>
                  <a:schemeClr val="tx1"/>
                </a:solidFill>
                <a:latin typeface="Arial Narrow" panose="020B0606020202030204" pitchFamily="34" charset="0"/>
              </a:rPr>
              <a:t>s</a:t>
            </a:r>
            <a:endParaRPr lang="en-US" sz="1100" dirty="0">
              <a:solidFill>
                <a:schemeClr val="tx1"/>
              </a:solidFill>
              <a:latin typeface="Arial Narrow" panose="020B0606020202030204" pitchFamily="34" charset="0"/>
            </a:endParaRPr>
          </a:p>
        </p:txBody>
      </p:sp>
      <p:sp>
        <p:nvSpPr>
          <p:cNvPr id="3" name="Rectangle 2">
            <a:extLst>
              <a:ext uri="{FF2B5EF4-FFF2-40B4-BE49-F238E27FC236}">
                <a16:creationId xmlns:a16="http://schemas.microsoft.com/office/drawing/2014/main" id="{B51E0BA3-4416-B3C3-F4A9-BA9E69E4CACE}"/>
              </a:ext>
            </a:extLst>
          </p:cNvPr>
          <p:cNvSpPr/>
          <p:nvPr/>
        </p:nvSpPr>
        <p:spPr bwMode="auto">
          <a:xfrm>
            <a:off x="8697416" y="188640"/>
            <a:ext cx="936104"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6" name="Rectangle 5">
            <a:extLst>
              <a:ext uri="{FF2B5EF4-FFF2-40B4-BE49-F238E27FC236}">
                <a16:creationId xmlns:a16="http://schemas.microsoft.com/office/drawing/2014/main" id="{E12D7A04-9D3C-B11B-9065-275F99B71C8F}"/>
              </a:ext>
            </a:extLst>
          </p:cNvPr>
          <p:cNvSpPr/>
          <p:nvPr/>
        </p:nvSpPr>
        <p:spPr bwMode="auto">
          <a:xfrm>
            <a:off x="8265368" y="6309320"/>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24">
            <a:extLst>
              <a:ext uri="{FF2B5EF4-FFF2-40B4-BE49-F238E27FC236}">
                <a16:creationId xmlns:a16="http://schemas.microsoft.com/office/drawing/2014/main" id="{6DCEE6D7-6D22-BA9D-BD15-B5EA7A5ABD97}"/>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a:extLst>
              <a:ext uri="{FF2B5EF4-FFF2-40B4-BE49-F238E27FC236}">
                <a16:creationId xmlns:a16="http://schemas.microsoft.com/office/drawing/2014/main" id="{18A08B37-0EAD-61A0-78AC-550317CD458A}"/>
              </a:ext>
            </a:extLst>
          </p:cNvPr>
          <p:cNvSpPr>
            <a:spLocks noGrp="1"/>
          </p:cNvSpPr>
          <p:nvPr>
            <p:ph idx="10"/>
          </p:nvPr>
        </p:nvSpPr>
        <p:spPr bwMode="auto">
          <a:xfrm>
            <a:off x="4711736" y="1603330"/>
            <a:ext cx="479543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r>
              <a:rPr lang="fr-FR" altLang="en-US">
                <a:latin typeface="Arial Narrow" panose="020B0604020202020204" pitchFamily="34" charset="0"/>
              </a:rPr>
              <a:t>Au final, on obtient la règle des leviers donnant la fraction molaire de solide</a:t>
            </a:r>
          </a:p>
          <a:p>
            <a:pPr marL="494223" indent="-260577" defTabSz="494223">
              <a:spcBef>
                <a:spcPts val="825"/>
              </a:spcBef>
              <a:spcAft>
                <a:spcPct val="0"/>
              </a:spcAft>
              <a:buFont typeface="Lucida Grande" panose="020B0600040502020204" pitchFamily="34" charset="0"/>
              <a:buChar char="●"/>
            </a:pPr>
            <a:endParaRPr lang="fr-FR" altLang="en-US">
              <a:latin typeface="Arial Narrow" panose="020B0604020202020204" pitchFamily="34" charset="0"/>
            </a:endParaRPr>
          </a:p>
        </p:txBody>
      </p:sp>
      <p:graphicFrame>
        <p:nvGraphicFramePr>
          <p:cNvPr id="102404" name="Objet 2">
            <a:extLst>
              <a:ext uri="{FF2B5EF4-FFF2-40B4-BE49-F238E27FC236}">
                <a16:creationId xmlns:a16="http://schemas.microsoft.com/office/drawing/2014/main" id="{D0ED9245-F3AA-405A-6D28-62104FC7C7CE}"/>
              </a:ext>
            </a:extLst>
          </p:cNvPr>
          <p:cNvGraphicFramePr>
            <a:graphicFrameLocks noChangeAspect="1"/>
          </p:cNvGraphicFramePr>
          <p:nvPr/>
        </p:nvGraphicFramePr>
        <p:xfrm>
          <a:off x="6234281" y="2786723"/>
          <a:ext cx="2588034" cy="1587318"/>
        </p:xfrm>
        <a:graphic>
          <a:graphicData uri="http://schemas.openxmlformats.org/presentationml/2006/ole">
            <mc:AlternateContent xmlns:mc="http://schemas.openxmlformats.org/markup-compatibility/2006">
              <mc:Choice xmlns:v="urn:schemas-microsoft-com:vml" Requires="v">
                <p:oleObj name="Document" r:id="rId3" imgW="4953000" imgH="3035300" progId="Word.Document.12">
                  <p:embed/>
                </p:oleObj>
              </mc:Choice>
              <mc:Fallback>
                <p:oleObj name="Document" r:id="rId3" imgW="4953000" imgH="3035300" progId="Word.Document.12">
                  <p:embed/>
                  <p:pic>
                    <p:nvPicPr>
                      <p:cNvPr id="102404" name="Objet 2">
                        <a:extLst>
                          <a:ext uri="{FF2B5EF4-FFF2-40B4-BE49-F238E27FC236}">
                            <a16:creationId xmlns:a16="http://schemas.microsoft.com/office/drawing/2014/main" id="{D0ED9245-F3AA-405A-6D28-62104FC7C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281" y="2786723"/>
                        <a:ext cx="2588034" cy="158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405" name="Image 5">
            <a:extLst>
              <a:ext uri="{FF2B5EF4-FFF2-40B4-BE49-F238E27FC236}">
                <a16:creationId xmlns:a16="http://schemas.microsoft.com/office/drawing/2014/main" id="{2F51C43B-F296-3096-1F08-0A5E0B2CA1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757" y="2022539"/>
            <a:ext cx="5328178" cy="39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5FF5995-6609-EBB1-559F-0199581C2DA2}"/>
              </a:ext>
            </a:extLst>
          </p:cNvPr>
          <p:cNvSpPr/>
          <p:nvPr/>
        </p:nvSpPr>
        <p:spPr>
          <a:xfrm>
            <a:off x="1141909" y="5587273"/>
            <a:ext cx="137553" cy="1732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100" dirty="0">
              <a:solidFill>
                <a:schemeClr val="tx1"/>
              </a:solidFill>
              <a:latin typeface="Arial Narrow" panose="020B0606020202030204" pitchFamily="34" charset="0"/>
            </a:endParaRPr>
          </a:p>
        </p:txBody>
      </p:sp>
      <p:sp>
        <p:nvSpPr>
          <p:cNvPr id="7" name="Rectangle 6">
            <a:extLst>
              <a:ext uri="{FF2B5EF4-FFF2-40B4-BE49-F238E27FC236}">
                <a16:creationId xmlns:a16="http://schemas.microsoft.com/office/drawing/2014/main" id="{CDD59451-A064-A28D-4053-5C4D19A3106A}"/>
              </a:ext>
            </a:extLst>
          </p:cNvPr>
          <p:cNvSpPr/>
          <p:nvPr/>
        </p:nvSpPr>
        <p:spPr>
          <a:xfrm>
            <a:off x="1088052" y="5587273"/>
            <a:ext cx="136825" cy="1732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fr-CH" sz="1284" dirty="0">
                <a:solidFill>
                  <a:schemeClr val="tx1"/>
                </a:solidFill>
                <a:latin typeface="Arial Narrow" panose="020B0606020202030204" pitchFamily="34" charset="0"/>
              </a:rPr>
              <a:t>s</a:t>
            </a:r>
            <a:endParaRPr lang="en-US" sz="1100" dirty="0">
              <a:solidFill>
                <a:schemeClr val="tx1"/>
              </a:solidFill>
              <a:latin typeface="Arial Narrow" panose="020B0606020202030204" pitchFamily="34" charset="0"/>
            </a:endParaRPr>
          </a:p>
        </p:txBody>
      </p:sp>
      <p:sp>
        <p:nvSpPr>
          <p:cNvPr id="5" name="Title 3">
            <a:extLst>
              <a:ext uri="{FF2B5EF4-FFF2-40B4-BE49-F238E27FC236}">
                <a16:creationId xmlns:a16="http://schemas.microsoft.com/office/drawing/2014/main" id="{4C9B1267-8F3A-3849-2D99-52D3F4DFA5C8}"/>
              </a:ext>
            </a:extLst>
          </p:cNvPr>
          <p:cNvSpPr>
            <a:spLocks noGrp="1"/>
          </p:cNvSpPr>
          <p:nvPr>
            <p:ph type="title"/>
          </p:nvPr>
        </p:nvSpPr>
        <p:spPr>
          <a:xfrm>
            <a:off x="344488" y="164481"/>
            <a:ext cx="8389278" cy="676121"/>
          </a:xfrm>
        </p:spPr>
        <p:txBody>
          <a:bodyPr/>
          <a:lstStyle/>
          <a:p>
            <a:pPr defTabSz="494842">
              <a:defRPr/>
            </a:pPr>
            <a:r>
              <a:rPr lang="fr-FR" dirty="0">
                <a:ea typeface="ＭＳ Ｐゴシック" charset="0"/>
              </a:rPr>
              <a:t>Règle des leviers</a:t>
            </a:r>
          </a:p>
        </p:txBody>
      </p:sp>
      <p:sp>
        <p:nvSpPr>
          <p:cNvPr id="8" name="Rectangle 7">
            <a:extLst>
              <a:ext uri="{FF2B5EF4-FFF2-40B4-BE49-F238E27FC236}">
                <a16:creationId xmlns:a16="http://schemas.microsoft.com/office/drawing/2014/main" id="{61D967C5-BFA5-F0FB-3AB7-ECA348D3C9FA}"/>
              </a:ext>
            </a:extLst>
          </p:cNvPr>
          <p:cNvSpPr/>
          <p:nvPr/>
        </p:nvSpPr>
        <p:spPr bwMode="auto">
          <a:xfrm>
            <a:off x="8697416" y="188640"/>
            <a:ext cx="936104"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8">
            <a:extLst>
              <a:ext uri="{FF2B5EF4-FFF2-40B4-BE49-F238E27FC236}">
                <a16:creationId xmlns:a16="http://schemas.microsoft.com/office/drawing/2014/main" id="{787C51F3-1D80-054A-7CD9-787311354306}"/>
              </a:ext>
            </a:extLst>
          </p:cNvPr>
          <p:cNvSpPr/>
          <p:nvPr/>
        </p:nvSpPr>
        <p:spPr bwMode="auto">
          <a:xfrm>
            <a:off x="8265368" y="6309320"/>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0" name="Rectangle 24">
            <a:extLst>
              <a:ext uri="{FF2B5EF4-FFF2-40B4-BE49-F238E27FC236}">
                <a16:creationId xmlns:a16="http://schemas.microsoft.com/office/drawing/2014/main" id="{FB7E4B29-783C-A039-04E7-C79B49294C4C}"/>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679DBACD-EFA4-8228-F1A0-5B33C0380EE9}"/>
                  </a:ext>
                </a:extLst>
              </p14:cNvPr>
              <p14:cNvContentPartPr/>
              <p14:nvPr/>
            </p14:nvContentPartPr>
            <p14:xfrm>
              <a:off x="327600" y="1647000"/>
              <a:ext cx="9564840" cy="5012280"/>
            </p14:xfrm>
          </p:contentPart>
        </mc:Choice>
        <mc:Fallback>
          <p:pic>
            <p:nvPicPr>
              <p:cNvPr id="2" name="Ink 1">
                <a:extLst>
                  <a:ext uri="{FF2B5EF4-FFF2-40B4-BE49-F238E27FC236}">
                    <a16:creationId xmlns:a16="http://schemas.microsoft.com/office/drawing/2014/main" id="{679DBACD-EFA4-8228-F1A0-5B33C0380EE9}"/>
                  </a:ext>
                </a:extLst>
              </p:cNvPr>
              <p:cNvPicPr/>
              <p:nvPr/>
            </p:nvPicPr>
            <p:blipFill>
              <a:blip r:embed="rId7"/>
              <a:stretch>
                <a:fillRect/>
              </a:stretch>
            </p:blipFill>
            <p:spPr>
              <a:xfrm>
                <a:off x="318240" y="1637640"/>
                <a:ext cx="9583560" cy="5031000"/>
              </a:xfrm>
              <a:prstGeom prst="rect">
                <a:avLst/>
              </a:prstGeom>
            </p:spPr>
          </p:pic>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A56C0CD2-B504-9345-AAAE-30C71D9907F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101524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89">
            <a:extLst>
              <a:ext uri="{FF2B5EF4-FFF2-40B4-BE49-F238E27FC236}">
                <a16:creationId xmlns:a16="http://schemas.microsoft.com/office/drawing/2014/main" id="{67E68457-354C-C548-B8EB-BAF35D0D25A1}"/>
              </a:ext>
            </a:extLst>
          </p:cNvPr>
          <p:cNvSpPr>
            <a:spLocks/>
          </p:cNvSpPr>
          <p:nvPr/>
        </p:nvSpPr>
        <p:spPr bwMode="auto">
          <a:xfrm>
            <a:off x="1497013" y="2709863"/>
            <a:ext cx="2449512" cy="2473325"/>
          </a:xfrm>
          <a:custGeom>
            <a:avLst/>
            <a:gdLst>
              <a:gd name="T0" fmla="*/ 0 w 1543"/>
              <a:gd name="T1" fmla="*/ 2147483647 h 1542"/>
              <a:gd name="T2" fmla="*/ 0 w 1543"/>
              <a:gd name="T3" fmla="*/ 0 h 1542"/>
              <a:gd name="T4" fmla="*/ 2147483647 w 1543"/>
              <a:gd name="T5" fmla="*/ 2147483647 h 1542"/>
              <a:gd name="T6" fmla="*/ 0 60000 65536"/>
              <a:gd name="T7" fmla="*/ 0 60000 65536"/>
              <a:gd name="T8" fmla="*/ 0 60000 65536"/>
              <a:gd name="T9" fmla="*/ 0 w 1543"/>
              <a:gd name="T10" fmla="*/ 0 h 1542"/>
              <a:gd name="T11" fmla="*/ 1543 w 1543"/>
              <a:gd name="T12" fmla="*/ 1542 h 1542"/>
            </a:gdLst>
            <a:ahLst/>
            <a:cxnLst>
              <a:cxn ang="T6">
                <a:pos x="T0" y="T1"/>
              </a:cxn>
              <a:cxn ang="T7">
                <a:pos x="T2" y="T3"/>
              </a:cxn>
              <a:cxn ang="T8">
                <a:pos x="T4" y="T5"/>
              </a:cxn>
            </a:cxnLst>
            <a:rect l="T9" t="T10" r="T11" b="T12"/>
            <a:pathLst>
              <a:path w="1543" h="1542">
                <a:moveTo>
                  <a:pt x="0" y="1542"/>
                </a:moveTo>
                <a:cubicBezTo>
                  <a:pt x="0" y="771"/>
                  <a:pt x="0" y="0"/>
                  <a:pt x="0" y="0"/>
                </a:cubicBezTo>
                <a:cubicBezTo>
                  <a:pt x="0" y="0"/>
                  <a:pt x="946" y="587"/>
                  <a:pt x="1543" y="1542"/>
                </a:cubicBez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6866" name="Rectangle 2">
            <a:extLst>
              <a:ext uri="{FF2B5EF4-FFF2-40B4-BE49-F238E27FC236}">
                <a16:creationId xmlns:a16="http://schemas.microsoft.com/office/drawing/2014/main" id="{30381B57-56DB-E34F-A156-9F4E7E4D2AA0}"/>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36867" name="Rectangle 3">
            <a:extLst>
              <a:ext uri="{FF2B5EF4-FFF2-40B4-BE49-F238E27FC236}">
                <a16:creationId xmlns:a16="http://schemas.microsoft.com/office/drawing/2014/main" id="{547E7BAB-6581-974A-8FD8-F4EE7885EAD2}"/>
              </a:ext>
            </a:extLst>
          </p:cNvPr>
          <p:cNvSpPr>
            <a:spLocks noChangeArrowheads="1"/>
          </p:cNvSpPr>
          <p:nvPr/>
        </p:nvSpPr>
        <p:spPr bwMode="auto">
          <a:xfrm>
            <a:off x="488950" y="847725"/>
            <a:ext cx="885666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Deux constituants, N</a:t>
            </a:r>
            <a:r>
              <a:rPr lang="en-GB" altLang="en-US">
                <a:solidFill>
                  <a:srgbClr val="000066"/>
                </a:solidFill>
                <a:latin typeface="Arial" panose="020B0604020202020204" pitchFamily="34" charset="0"/>
              </a:rPr>
              <a:t>C</a:t>
            </a:r>
            <a:r>
              <a:rPr lang="en-GB" altLang="en-US" baseline="0">
                <a:solidFill>
                  <a:srgbClr val="000066"/>
                </a:solidFill>
                <a:latin typeface="Arial" panose="020B0604020202020204" pitchFamily="34" charset="0"/>
              </a:rPr>
              <a:t> = 2. Un système bien connu est le sel et l’eau. Pourquoi, en ajoutant du sel, arrive-t-on à dégeler les routes?</a:t>
            </a:r>
            <a:endParaRPr lang="en-GB" altLang="en-US">
              <a:solidFill>
                <a:srgbClr val="000066"/>
              </a:solidFill>
              <a:latin typeface="Arial" panose="020B0604020202020204" pitchFamily="34" charset="0"/>
            </a:endParaRPr>
          </a:p>
        </p:txBody>
      </p:sp>
      <p:pic>
        <p:nvPicPr>
          <p:cNvPr id="36868" name="Picture 64">
            <a:extLst>
              <a:ext uri="{FF2B5EF4-FFF2-40B4-BE49-F238E27FC236}">
                <a16:creationId xmlns:a16="http://schemas.microsoft.com/office/drawing/2014/main" id="{4AD956A8-1F0F-0847-87D6-F37C8BEB8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2652713"/>
            <a:ext cx="414178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7">
            <a:extLst>
              <a:ext uri="{FF2B5EF4-FFF2-40B4-BE49-F238E27FC236}">
                <a16:creationId xmlns:a16="http://schemas.microsoft.com/office/drawing/2014/main" id="{79569FA4-9175-3A48-8A28-45AD4E12E6A5}"/>
              </a:ext>
            </a:extLst>
          </p:cNvPr>
          <p:cNvSpPr txBox="1">
            <a:spLocks noChangeArrowheads="1"/>
          </p:cNvSpPr>
          <p:nvPr/>
        </p:nvSpPr>
        <p:spPr bwMode="auto">
          <a:xfrm rot="-5400000">
            <a:off x="-481806" y="3717131"/>
            <a:ext cx="212248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Température [ºC]</a:t>
            </a:r>
            <a:endParaRPr lang="en-US" altLang="en-US" sz="2000" i="1">
              <a:latin typeface="Arial" panose="020B0604020202020204" pitchFamily="34" charset="0"/>
            </a:endParaRPr>
          </a:p>
        </p:txBody>
      </p:sp>
      <p:sp>
        <p:nvSpPr>
          <p:cNvPr id="36870" name="Rectangle 71">
            <a:extLst>
              <a:ext uri="{FF2B5EF4-FFF2-40B4-BE49-F238E27FC236}">
                <a16:creationId xmlns:a16="http://schemas.microsoft.com/office/drawing/2014/main" id="{934D188C-52FF-6D4C-B434-CD0D0FCB0A69}"/>
              </a:ext>
            </a:extLst>
          </p:cNvPr>
          <p:cNvSpPr>
            <a:spLocks noChangeArrowheads="1"/>
          </p:cNvSpPr>
          <p:nvPr/>
        </p:nvSpPr>
        <p:spPr bwMode="auto">
          <a:xfrm>
            <a:off x="993775" y="2206625"/>
            <a:ext cx="342900" cy="1308100"/>
          </a:xfrm>
          <a:prstGeom prst="rect">
            <a:avLst/>
          </a:prstGeom>
          <a:solidFill>
            <a:schemeClr val="bg1"/>
          </a:solidFill>
          <a:ln w="9525">
            <a:solidFill>
              <a:schemeClr val="bg1"/>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36871" name="Line 73">
            <a:extLst>
              <a:ext uri="{FF2B5EF4-FFF2-40B4-BE49-F238E27FC236}">
                <a16:creationId xmlns:a16="http://schemas.microsoft.com/office/drawing/2014/main" id="{AA61C5BE-F7F9-2B48-ABD9-E0996B4C9516}"/>
              </a:ext>
            </a:extLst>
          </p:cNvPr>
          <p:cNvSpPr>
            <a:spLocks noChangeShapeType="1"/>
          </p:cNvSpPr>
          <p:nvPr/>
        </p:nvSpPr>
        <p:spPr bwMode="auto">
          <a:xfrm flipV="1">
            <a:off x="1485900" y="2173288"/>
            <a:ext cx="0" cy="35274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74">
            <a:extLst>
              <a:ext uri="{FF2B5EF4-FFF2-40B4-BE49-F238E27FC236}">
                <a16:creationId xmlns:a16="http://schemas.microsoft.com/office/drawing/2014/main" id="{7D34A3EE-0460-584A-8628-B36A6F554A34}"/>
              </a:ext>
            </a:extLst>
          </p:cNvPr>
          <p:cNvSpPr>
            <a:spLocks noChangeShapeType="1"/>
          </p:cNvSpPr>
          <p:nvPr/>
        </p:nvSpPr>
        <p:spPr bwMode="auto">
          <a:xfrm rot="5400000" flipV="1">
            <a:off x="3233738" y="935037"/>
            <a:ext cx="0" cy="35274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75">
            <a:extLst>
              <a:ext uri="{FF2B5EF4-FFF2-40B4-BE49-F238E27FC236}">
                <a16:creationId xmlns:a16="http://schemas.microsoft.com/office/drawing/2014/main" id="{A97A48D8-E327-EE41-A4C2-B89DE0C1C208}"/>
              </a:ext>
            </a:extLst>
          </p:cNvPr>
          <p:cNvSpPr>
            <a:spLocks noChangeShapeType="1"/>
          </p:cNvSpPr>
          <p:nvPr/>
        </p:nvSpPr>
        <p:spPr bwMode="auto">
          <a:xfrm>
            <a:off x="2533650" y="2638425"/>
            <a:ext cx="0" cy="144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76">
            <a:extLst>
              <a:ext uri="{FF2B5EF4-FFF2-40B4-BE49-F238E27FC236}">
                <a16:creationId xmlns:a16="http://schemas.microsoft.com/office/drawing/2014/main" id="{02D4A784-9916-C74A-B832-7E5A87DE4BAF}"/>
              </a:ext>
            </a:extLst>
          </p:cNvPr>
          <p:cNvSpPr>
            <a:spLocks noChangeShapeType="1"/>
          </p:cNvSpPr>
          <p:nvPr/>
        </p:nvSpPr>
        <p:spPr bwMode="auto">
          <a:xfrm>
            <a:off x="3597275" y="2638425"/>
            <a:ext cx="0" cy="144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77">
            <a:extLst>
              <a:ext uri="{FF2B5EF4-FFF2-40B4-BE49-F238E27FC236}">
                <a16:creationId xmlns:a16="http://schemas.microsoft.com/office/drawing/2014/main" id="{58BCCA74-E3E1-F74F-90FF-B878594A4455}"/>
              </a:ext>
            </a:extLst>
          </p:cNvPr>
          <p:cNvSpPr>
            <a:spLocks noChangeShapeType="1"/>
          </p:cNvSpPr>
          <p:nvPr/>
        </p:nvSpPr>
        <p:spPr bwMode="auto">
          <a:xfrm>
            <a:off x="4643438" y="2638425"/>
            <a:ext cx="0" cy="144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78">
            <a:extLst>
              <a:ext uri="{FF2B5EF4-FFF2-40B4-BE49-F238E27FC236}">
                <a16:creationId xmlns:a16="http://schemas.microsoft.com/office/drawing/2014/main" id="{1FC0818D-AF5A-DD40-A7FD-C42D39722F8A}"/>
              </a:ext>
            </a:extLst>
          </p:cNvPr>
          <p:cNvSpPr>
            <a:spLocks noChangeShapeType="1"/>
          </p:cNvSpPr>
          <p:nvPr/>
        </p:nvSpPr>
        <p:spPr bwMode="auto">
          <a:xfrm rot="5400000">
            <a:off x="1486694" y="3812382"/>
            <a:ext cx="0" cy="144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7" name="Line 79">
            <a:extLst>
              <a:ext uri="{FF2B5EF4-FFF2-40B4-BE49-F238E27FC236}">
                <a16:creationId xmlns:a16="http://schemas.microsoft.com/office/drawing/2014/main" id="{79AC1D03-06E4-8848-B161-F0591938F87F}"/>
              </a:ext>
            </a:extLst>
          </p:cNvPr>
          <p:cNvSpPr>
            <a:spLocks noChangeShapeType="1"/>
          </p:cNvSpPr>
          <p:nvPr/>
        </p:nvSpPr>
        <p:spPr bwMode="auto">
          <a:xfrm rot="5400000">
            <a:off x="1486694" y="4980782"/>
            <a:ext cx="0" cy="144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8" name="Freeform 80">
            <a:extLst>
              <a:ext uri="{FF2B5EF4-FFF2-40B4-BE49-F238E27FC236}">
                <a16:creationId xmlns:a16="http://schemas.microsoft.com/office/drawing/2014/main" id="{086C2E2F-5A64-884B-9E84-AB9AA376EADB}"/>
              </a:ext>
            </a:extLst>
          </p:cNvPr>
          <p:cNvSpPr>
            <a:spLocks/>
          </p:cNvSpPr>
          <p:nvPr/>
        </p:nvSpPr>
        <p:spPr bwMode="auto">
          <a:xfrm>
            <a:off x="1497013" y="2709863"/>
            <a:ext cx="2808287" cy="2474912"/>
          </a:xfrm>
          <a:custGeom>
            <a:avLst/>
            <a:gdLst>
              <a:gd name="T0" fmla="*/ 0 w 1769"/>
              <a:gd name="T1" fmla="*/ 0 h 1559"/>
              <a:gd name="T2" fmla="*/ 2147483647 w 1769"/>
              <a:gd name="T3" fmla="*/ 2147483647 h 1559"/>
              <a:gd name="T4" fmla="*/ 2147483647 w 1769"/>
              <a:gd name="T5" fmla="*/ 2147483647 h 1559"/>
              <a:gd name="T6" fmla="*/ 0 60000 65536"/>
              <a:gd name="T7" fmla="*/ 0 60000 65536"/>
              <a:gd name="T8" fmla="*/ 0 60000 65536"/>
              <a:gd name="T9" fmla="*/ 0 w 1769"/>
              <a:gd name="T10" fmla="*/ 0 h 1559"/>
              <a:gd name="T11" fmla="*/ 1769 w 1769"/>
              <a:gd name="T12" fmla="*/ 1559 h 1559"/>
            </a:gdLst>
            <a:ahLst/>
            <a:cxnLst>
              <a:cxn ang="T6">
                <a:pos x="T0" y="T1"/>
              </a:cxn>
              <a:cxn ang="T7">
                <a:pos x="T2" y="T3"/>
              </a:cxn>
              <a:cxn ang="T8">
                <a:pos x="T4" y="T5"/>
              </a:cxn>
            </a:cxnLst>
            <a:rect l="T9" t="T10" r="T11" b="T12"/>
            <a:pathLst>
              <a:path w="1769" h="1559">
                <a:moveTo>
                  <a:pt x="0" y="0"/>
                </a:moveTo>
                <a:cubicBezTo>
                  <a:pt x="0" y="0"/>
                  <a:pt x="917" y="522"/>
                  <a:pt x="1544" y="1559"/>
                </a:cubicBezTo>
                <a:cubicBezTo>
                  <a:pt x="1587" y="789"/>
                  <a:pt x="1769" y="46"/>
                  <a:pt x="1769" y="46"/>
                </a:cubicBezTo>
              </a:path>
            </a:pathLst>
          </a:custGeom>
          <a:noFill/>
          <a:ln w="28575" cap="flat" cmpd="sng">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79" name="Line 81">
            <a:extLst>
              <a:ext uri="{FF2B5EF4-FFF2-40B4-BE49-F238E27FC236}">
                <a16:creationId xmlns:a16="http://schemas.microsoft.com/office/drawing/2014/main" id="{4A518CAF-C294-1E42-A63C-5184D03F0CCF}"/>
              </a:ext>
            </a:extLst>
          </p:cNvPr>
          <p:cNvSpPr>
            <a:spLocks noChangeShapeType="1"/>
          </p:cNvSpPr>
          <p:nvPr/>
        </p:nvSpPr>
        <p:spPr bwMode="auto">
          <a:xfrm>
            <a:off x="1470025" y="5184775"/>
            <a:ext cx="3173413"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0" name="Line 82">
            <a:extLst>
              <a:ext uri="{FF2B5EF4-FFF2-40B4-BE49-F238E27FC236}">
                <a16:creationId xmlns:a16="http://schemas.microsoft.com/office/drawing/2014/main" id="{5C1116C4-FFD6-DA4B-A3AA-423189290742}"/>
              </a:ext>
            </a:extLst>
          </p:cNvPr>
          <p:cNvSpPr>
            <a:spLocks noChangeShapeType="1"/>
          </p:cNvSpPr>
          <p:nvPr/>
        </p:nvSpPr>
        <p:spPr bwMode="auto">
          <a:xfrm rot="-5400000">
            <a:off x="7938" y="4205288"/>
            <a:ext cx="29908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1" name="Text Box 70">
            <a:extLst>
              <a:ext uri="{FF2B5EF4-FFF2-40B4-BE49-F238E27FC236}">
                <a16:creationId xmlns:a16="http://schemas.microsoft.com/office/drawing/2014/main" id="{1AFCC790-E858-9946-AFC2-A8CE104D3EC5}"/>
              </a:ext>
            </a:extLst>
          </p:cNvPr>
          <p:cNvSpPr txBox="1">
            <a:spLocks noChangeArrowheads="1"/>
          </p:cNvSpPr>
          <p:nvPr/>
        </p:nvSpPr>
        <p:spPr bwMode="auto">
          <a:xfrm>
            <a:off x="1050925" y="2484438"/>
            <a:ext cx="3254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en-US" sz="2000" baseline="0">
                <a:latin typeface="Arial" panose="020B0604020202020204" pitchFamily="34" charset="0"/>
              </a:rPr>
              <a:t>0</a:t>
            </a:r>
            <a:endParaRPr lang="en-US" altLang="en-US" sz="2000" i="1">
              <a:latin typeface="Arial" panose="020B0604020202020204" pitchFamily="34" charset="0"/>
            </a:endParaRPr>
          </a:p>
        </p:txBody>
      </p:sp>
      <p:sp>
        <p:nvSpPr>
          <p:cNvPr id="36882" name="Text Box 83">
            <a:extLst>
              <a:ext uri="{FF2B5EF4-FFF2-40B4-BE49-F238E27FC236}">
                <a16:creationId xmlns:a16="http://schemas.microsoft.com/office/drawing/2014/main" id="{2584C48C-E97B-CD48-8045-4B22EA0E70CB}"/>
              </a:ext>
            </a:extLst>
          </p:cNvPr>
          <p:cNvSpPr txBox="1">
            <a:spLocks noChangeArrowheads="1"/>
          </p:cNvSpPr>
          <p:nvPr/>
        </p:nvSpPr>
        <p:spPr bwMode="auto">
          <a:xfrm>
            <a:off x="839788" y="3681413"/>
            <a:ext cx="55086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en-US" sz="2000" baseline="0">
                <a:latin typeface="Arial" panose="020B0604020202020204" pitchFamily="34" charset="0"/>
              </a:rPr>
              <a:t>-10</a:t>
            </a:r>
            <a:endParaRPr lang="en-US" altLang="en-US" sz="2000" i="1">
              <a:latin typeface="Arial" panose="020B0604020202020204" pitchFamily="34" charset="0"/>
            </a:endParaRPr>
          </a:p>
        </p:txBody>
      </p:sp>
      <p:sp>
        <p:nvSpPr>
          <p:cNvPr id="36883" name="Text Box 84">
            <a:extLst>
              <a:ext uri="{FF2B5EF4-FFF2-40B4-BE49-F238E27FC236}">
                <a16:creationId xmlns:a16="http://schemas.microsoft.com/office/drawing/2014/main" id="{DF5CF0FC-06DE-2643-A369-3008AC4A5E7B}"/>
              </a:ext>
            </a:extLst>
          </p:cNvPr>
          <p:cNvSpPr txBox="1">
            <a:spLocks noChangeArrowheads="1"/>
          </p:cNvSpPr>
          <p:nvPr/>
        </p:nvSpPr>
        <p:spPr bwMode="auto">
          <a:xfrm>
            <a:off x="849313" y="4856163"/>
            <a:ext cx="55086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en-US" sz="2000" baseline="0">
                <a:latin typeface="Arial" panose="020B0604020202020204" pitchFamily="34" charset="0"/>
              </a:rPr>
              <a:t>-20</a:t>
            </a:r>
            <a:endParaRPr lang="en-US" altLang="en-US" sz="2000" i="1">
              <a:latin typeface="Arial" panose="020B0604020202020204" pitchFamily="34" charset="0"/>
            </a:endParaRPr>
          </a:p>
        </p:txBody>
      </p:sp>
      <p:sp>
        <p:nvSpPr>
          <p:cNvPr id="36884" name="Text Box 85">
            <a:extLst>
              <a:ext uri="{FF2B5EF4-FFF2-40B4-BE49-F238E27FC236}">
                <a16:creationId xmlns:a16="http://schemas.microsoft.com/office/drawing/2014/main" id="{8621C0A3-655F-0D47-A6BC-6CBC5E16A768}"/>
              </a:ext>
            </a:extLst>
          </p:cNvPr>
          <p:cNvSpPr txBox="1">
            <a:spLocks noChangeArrowheads="1"/>
          </p:cNvSpPr>
          <p:nvPr/>
        </p:nvSpPr>
        <p:spPr bwMode="auto">
          <a:xfrm>
            <a:off x="2257425" y="2278063"/>
            <a:ext cx="536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0.1</a:t>
            </a:r>
            <a:endParaRPr lang="en-US" altLang="en-US" sz="2000" i="1">
              <a:latin typeface="Arial" panose="020B0604020202020204" pitchFamily="34" charset="0"/>
            </a:endParaRPr>
          </a:p>
        </p:txBody>
      </p:sp>
      <p:sp>
        <p:nvSpPr>
          <p:cNvPr id="36885" name="Text Box 86">
            <a:extLst>
              <a:ext uri="{FF2B5EF4-FFF2-40B4-BE49-F238E27FC236}">
                <a16:creationId xmlns:a16="http://schemas.microsoft.com/office/drawing/2014/main" id="{0E4C2D9E-18D5-2644-A29E-27D8450A0A0E}"/>
              </a:ext>
            </a:extLst>
          </p:cNvPr>
          <p:cNvSpPr txBox="1">
            <a:spLocks noChangeArrowheads="1"/>
          </p:cNvSpPr>
          <p:nvPr/>
        </p:nvSpPr>
        <p:spPr bwMode="auto">
          <a:xfrm>
            <a:off x="3336925" y="2241550"/>
            <a:ext cx="536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0.2</a:t>
            </a:r>
            <a:endParaRPr lang="en-US" altLang="en-US" sz="2000" i="1">
              <a:latin typeface="Arial" panose="020B0604020202020204" pitchFamily="34" charset="0"/>
            </a:endParaRPr>
          </a:p>
        </p:txBody>
      </p:sp>
      <p:sp>
        <p:nvSpPr>
          <p:cNvPr id="36886" name="Text Box 87">
            <a:extLst>
              <a:ext uri="{FF2B5EF4-FFF2-40B4-BE49-F238E27FC236}">
                <a16:creationId xmlns:a16="http://schemas.microsoft.com/office/drawing/2014/main" id="{CAC5A16B-A21E-994B-9A23-D8F9EE701A15}"/>
              </a:ext>
            </a:extLst>
          </p:cNvPr>
          <p:cNvSpPr txBox="1">
            <a:spLocks noChangeArrowheads="1"/>
          </p:cNvSpPr>
          <p:nvPr/>
        </p:nvSpPr>
        <p:spPr bwMode="auto">
          <a:xfrm>
            <a:off x="4373563" y="2278063"/>
            <a:ext cx="536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0.3</a:t>
            </a:r>
            <a:endParaRPr lang="en-US" altLang="en-US" sz="2000" i="1">
              <a:latin typeface="Arial" panose="020B0604020202020204" pitchFamily="34" charset="0"/>
            </a:endParaRPr>
          </a:p>
        </p:txBody>
      </p:sp>
      <p:sp>
        <p:nvSpPr>
          <p:cNvPr id="36887" name="Text Box 88">
            <a:extLst>
              <a:ext uri="{FF2B5EF4-FFF2-40B4-BE49-F238E27FC236}">
                <a16:creationId xmlns:a16="http://schemas.microsoft.com/office/drawing/2014/main" id="{7C08E28B-A5BE-4D4C-9303-75F530B2F779}"/>
              </a:ext>
            </a:extLst>
          </p:cNvPr>
          <p:cNvSpPr txBox="1">
            <a:spLocks noChangeArrowheads="1"/>
          </p:cNvSpPr>
          <p:nvPr/>
        </p:nvSpPr>
        <p:spPr bwMode="auto">
          <a:xfrm>
            <a:off x="2124075" y="1833563"/>
            <a:ext cx="23971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Proportion de sel [-]</a:t>
            </a:r>
            <a:endParaRPr lang="en-US" altLang="en-US" sz="2000" i="1">
              <a:latin typeface="Arial" panose="020B0604020202020204" pitchFamily="34" charset="0"/>
            </a:endParaRPr>
          </a:p>
        </p:txBody>
      </p:sp>
      <p:sp>
        <p:nvSpPr>
          <p:cNvPr id="36888" name="Text Box 90">
            <a:extLst>
              <a:ext uri="{FF2B5EF4-FFF2-40B4-BE49-F238E27FC236}">
                <a16:creationId xmlns:a16="http://schemas.microsoft.com/office/drawing/2014/main" id="{9AE5D860-8915-304F-BE00-FDC0233AECE0}"/>
              </a:ext>
            </a:extLst>
          </p:cNvPr>
          <p:cNvSpPr txBox="1">
            <a:spLocks noChangeArrowheads="1"/>
          </p:cNvSpPr>
          <p:nvPr/>
        </p:nvSpPr>
        <p:spPr bwMode="auto">
          <a:xfrm>
            <a:off x="3009900" y="3178175"/>
            <a:ext cx="9207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liquide</a:t>
            </a:r>
            <a:endParaRPr lang="en-US" altLang="en-US" sz="2000" i="1">
              <a:latin typeface="Arial" panose="020B0604020202020204" pitchFamily="34" charset="0"/>
            </a:endParaRPr>
          </a:p>
        </p:txBody>
      </p:sp>
      <p:sp>
        <p:nvSpPr>
          <p:cNvPr id="36889" name="Text Box 91">
            <a:extLst>
              <a:ext uri="{FF2B5EF4-FFF2-40B4-BE49-F238E27FC236}">
                <a16:creationId xmlns:a16="http://schemas.microsoft.com/office/drawing/2014/main" id="{1528E472-C659-714F-A2A4-7FFF86471CC3}"/>
              </a:ext>
            </a:extLst>
          </p:cNvPr>
          <p:cNvSpPr txBox="1">
            <a:spLocks noChangeArrowheads="1"/>
          </p:cNvSpPr>
          <p:nvPr/>
        </p:nvSpPr>
        <p:spPr bwMode="auto">
          <a:xfrm>
            <a:off x="2827338" y="5386388"/>
            <a:ext cx="14049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glace + sel</a:t>
            </a:r>
            <a:endParaRPr lang="en-US" altLang="en-US" sz="2000" i="1">
              <a:latin typeface="Arial" panose="020B0604020202020204" pitchFamily="34" charset="0"/>
            </a:endParaRPr>
          </a:p>
        </p:txBody>
      </p:sp>
      <p:sp>
        <p:nvSpPr>
          <p:cNvPr id="36890" name="Text Box 92">
            <a:extLst>
              <a:ext uri="{FF2B5EF4-FFF2-40B4-BE49-F238E27FC236}">
                <a16:creationId xmlns:a16="http://schemas.microsoft.com/office/drawing/2014/main" id="{D8035B1A-596F-8A4A-B035-165541393167}"/>
              </a:ext>
            </a:extLst>
          </p:cNvPr>
          <p:cNvSpPr txBox="1">
            <a:spLocks noChangeArrowheads="1"/>
          </p:cNvSpPr>
          <p:nvPr/>
        </p:nvSpPr>
        <p:spPr bwMode="auto">
          <a:xfrm>
            <a:off x="1570038" y="4438650"/>
            <a:ext cx="1816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latin typeface="Arial" panose="020B0604020202020204" pitchFamily="34" charset="0"/>
              </a:rPr>
              <a:t>glace + liquide</a:t>
            </a:r>
            <a:endParaRPr lang="en-US" altLang="en-US" sz="2000" i="1">
              <a:latin typeface="Arial" panose="020B0604020202020204" pitchFamily="34" charset="0"/>
            </a:endParaRPr>
          </a:p>
        </p:txBody>
      </p:sp>
      <p:cxnSp>
        <p:nvCxnSpPr>
          <p:cNvPr id="36891" name="Connecteur en angle 31">
            <a:extLst>
              <a:ext uri="{FF2B5EF4-FFF2-40B4-BE49-F238E27FC236}">
                <a16:creationId xmlns:a16="http://schemas.microsoft.com/office/drawing/2014/main" id="{89D6190E-14A2-4142-BC0C-CB934AD7556F}"/>
              </a:ext>
            </a:extLst>
          </p:cNvPr>
          <p:cNvCxnSpPr>
            <a:cxnSpLocks noChangeShapeType="1"/>
          </p:cNvCxnSpPr>
          <p:nvPr/>
        </p:nvCxnSpPr>
        <p:spPr bwMode="auto">
          <a:xfrm rot="5400000" flipH="1" flipV="1">
            <a:off x="1027112" y="5481638"/>
            <a:ext cx="492125" cy="444500"/>
          </a:xfrm>
          <a:prstGeom prst="bentConnector3">
            <a:avLst>
              <a:gd name="adj1" fmla="val 100949"/>
            </a:avLst>
          </a:prstGeom>
          <a:noFill/>
          <a:ln w="9525">
            <a:solidFill>
              <a:srgbClr val="000000"/>
            </a:solidFill>
            <a:round/>
            <a:headEnd/>
            <a:tailEnd type="triangle" w="med" len="lg"/>
          </a:ln>
          <a:extLst>
            <a:ext uri="{909E8E84-426E-40DD-AFC4-6F175D3DCCD1}">
              <a14:hiddenFill xmlns:a14="http://schemas.microsoft.com/office/drawing/2010/main">
                <a:noFill/>
              </a14:hiddenFill>
            </a:ext>
          </a:extLst>
        </p:spPr>
      </p:cxnSp>
      <p:sp>
        <p:nvSpPr>
          <p:cNvPr id="36892" name="Text Box 91">
            <a:extLst>
              <a:ext uri="{FF2B5EF4-FFF2-40B4-BE49-F238E27FC236}">
                <a16:creationId xmlns:a16="http://schemas.microsoft.com/office/drawing/2014/main" id="{9D69627A-982F-C34A-BE7B-B3040F139EF9}"/>
              </a:ext>
            </a:extLst>
          </p:cNvPr>
          <p:cNvSpPr txBox="1">
            <a:spLocks noChangeArrowheads="1"/>
          </p:cNvSpPr>
          <p:nvPr/>
        </p:nvSpPr>
        <p:spPr bwMode="auto">
          <a:xfrm>
            <a:off x="273050" y="5805488"/>
            <a:ext cx="507523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latin typeface="Arial" panose="020B0604020202020204" pitchFamily="34" charset="0"/>
              </a:rPr>
              <a:t>glace quasi pure</a:t>
            </a:r>
            <a:br>
              <a:rPr lang="en-US" altLang="en-US" sz="2000" baseline="0">
                <a:latin typeface="Arial" panose="020B0604020202020204" pitchFamily="34" charset="0"/>
              </a:rPr>
            </a:br>
            <a:r>
              <a:rPr lang="en-US" altLang="en-US" sz="2000" baseline="0">
                <a:latin typeface="Arial" panose="020B0604020202020204" pitchFamily="34" charset="0"/>
              </a:rPr>
              <a:t>(solubilité du sel dans la glace très faible)</a:t>
            </a:r>
            <a:endParaRPr lang="en-US" altLang="en-US" sz="2000" i="1">
              <a:latin typeface="Arial" panose="020B0604020202020204" pitchFamily="34" charset="0"/>
            </a:endParaRPr>
          </a:p>
        </p:txBody>
      </p:sp>
      <p:sp>
        <p:nvSpPr>
          <p:cNvPr id="31" name="Rectangle 24">
            <a:extLst>
              <a:ext uri="{FF2B5EF4-FFF2-40B4-BE49-F238E27FC236}">
                <a16:creationId xmlns:a16="http://schemas.microsoft.com/office/drawing/2014/main" id="{E495C09F-40DF-AE47-8640-AABAA353202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51953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4BD203D-06C2-452A-8555-E779F0A6477D}"/>
              </a:ext>
            </a:extLst>
          </p:cNvPr>
          <p:cNvSpPr>
            <a:spLocks noChangeArrowheads="1"/>
          </p:cNvSpPr>
          <p:nvPr/>
        </p:nvSpPr>
        <p:spPr bwMode="auto">
          <a:xfrm>
            <a:off x="560388" y="879475"/>
            <a:ext cx="9001125" cy="2586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441325">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428750" indent="-4572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nSpc>
                <a:spcPct val="110000"/>
              </a:lnSpc>
              <a:spcBef>
                <a:spcPct val="50000"/>
              </a:spcBef>
            </a:pPr>
            <a:r>
              <a:rPr lang="fr-CH" altLang="en-US" baseline="0">
                <a:solidFill>
                  <a:srgbClr val="16165D"/>
                </a:solidFill>
                <a:latin typeface="Arial" panose="020B0604020202020204" pitchFamily="34" charset="0"/>
              </a:rPr>
              <a:t>On distingue: </a:t>
            </a:r>
          </a:p>
          <a:p>
            <a:pPr lvl="1">
              <a:lnSpc>
                <a:spcPct val="110000"/>
              </a:lnSpc>
              <a:spcBef>
                <a:spcPct val="50000"/>
              </a:spcBef>
              <a:buFont typeface="Wingdings" panose="05000000000000000000" pitchFamily="2" charset="2"/>
              <a:buChar char="§"/>
            </a:pPr>
            <a:r>
              <a:rPr lang="fr-CH" altLang="en-US" sz="2000" b="1" baseline="0">
                <a:solidFill>
                  <a:srgbClr val="CC0000"/>
                </a:solidFill>
                <a:latin typeface="Arial" panose="020B0604020202020204" pitchFamily="34" charset="0"/>
              </a:rPr>
              <a:t>Homopolymère</a:t>
            </a:r>
            <a:r>
              <a:rPr lang="fr-CH" altLang="en-US" sz="1800" b="1" baseline="0">
                <a:solidFill>
                  <a:srgbClr val="CC0000"/>
                </a:solidFill>
                <a:latin typeface="Arial" panose="020B0604020202020204" pitchFamily="34" charset="0"/>
              </a:rPr>
              <a:t>:</a:t>
            </a:r>
            <a:r>
              <a:rPr lang="fr-CH" altLang="en-US" sz="2000" baseline="0">
                <a:solidFill>
                  <a:srgbClr val="000066"/>
                </a:solidFill>
                <a:latin typeface="Arial" panose="020B0604020202020204" pitchFamily="34" charset="0"/>
              </a:rPr>
              <a:t>	polymère constitué d’un seul bloc de base A</a:t>
            </a:r>
          </a:p>
          <a:p>
            <a:pPr lvl="2">
              <a:lnSpc>
                <a:spcPct val="110000"/>
              </a:lnSpc>
              <a:spcBef>
                <a:spcPct val="30000"/>
              </a:spcBef>
              <a:buFont typeface="Wingdings" panose="05000000000000000000" pitchFamily="2" charset="2"/>
              <a:buNone/>
            </a:pPr>
            <a:r>
              <a:rPr lang="fr-CH" altLang="en-US" sz="2000" b="1" baseline="0">
                <a:latin typeface="Arial" panose="020B0604020202020204" pitchFamily="34" charset="0"/>
              </a:rPr>
              <a:t>… – A – A – A – A – A – … </a:t>
            </a:r>
            <a:r>
              <a:rPr lang="fr-CH" altLang="en-US" sz="2000" baseline="0">
                <a:latin typeface="Arial" panose="020B0604020202020204" pitchFamily="34" charset="0"/>
              </a:rPr>
              <a:t>(où A = C</a:t>
            </a:r>
            <a:r>
              <a:rPr lang="fr-CH" altLang="en-US" sz="2000">
                <a:latin typeface="Arial" panose="020B0604020202020204" pitchFamily="34" charset="0"/>
              </a:rPr>
              <a:t>2</a:t>
            </a:r>
            <a:r>
              <a:rPr lang="fr-CH" altLang="en-US" sz="2000" baseline="0">
                <a:latin typeface="Arial" panose="020B0604020202020204" pitchFamily="34" charset="0"/>
              </a:rPr>
              <a:t>H</a:t>
            </a:r>
            <a:r>
              <a:rPr lang="fr-CH" altLang="en-US" sz="2000">
                <a:latin typeface="Arial" panose="020B0604020202020204" pitchFamily="34" charset="0"/>
              </a:rPr>
              <a:t>4</a:t>
            </a:r>
            <a:r>
              <a:rPr lang="fr-CH" altLang="en-US" sz="2000" baseline="0">
                <a:latin typeface="Arial" panose="020B0604020202020204" pitchFamily="34" charset="0"/>
              </a:rPr>
              <a:t> pour le polyéthylène)</a:t>
            </a:r>
            <a:endParaRPr lang="fr-CH" altLang="en-US" sz="2000">
              <a:latin typeface="Arial" panose="020B0604020202020204" pitchFamily="34" charset="0"/>
            </a:endParaRPr>
          </a:p>
          <a:p>
            <a:pPr lvl="1">
              <a:lnSpc>
                <a:spcPct val="110000"/>
              </a:lnSpc>
              <a:spcBef>
                <a:spcPct val="80000"/>
              </a:spcBef>
              <a:buFont typeface="Wingdings" panose="05000000000000000000" pitchFamily="2" charset="2"/>
              <a:buChar char="§"/>
            </a:pPr>
            <a:r>
              <a:rPr lang="fr-CH" altLang="en-US" sz="2000" b="1" baseline="0">
                <a:solidFill>
                  <a:srgbClr val="CC0000"/>
                </a:solidFill>
                <a:latin typeface="Arial" panose="020B0604020202020204" pitchFamily="34" charset="0"/>
              </a:rPr>
              <a:t>Copolymère:</a:t>
            </a:r>
            <a:r>
              <a:rPr lang="fr-CH" altLang="en-US" sz="2000" baseline="0">
                <a:solidFill>
                  <a:srgbClr val="000066"/>
                </a:solidFill>
                <a:latin typeface="Arial" panose="020B0604020202020204" pitchFamily="34" charset="0"/>
              </a:rPr>
              <a:t> 	polymère composé de deux blocs A et B</a:t>
            </a:r>
          </a:p>
          <a:p>
            <a:pPr lvl="1">
              <a:lnSpc>
                <a:spcPct val="110000"/>
              </a:lnSpc>
              <a:spcBef>
                <a:spcPct val="80000"/>
              </a:spcBef>
              <a:buFont typeface="Wingdings" panose="05000000000000000000" pitchFamily="2" charset="2"/>
              <a:buChar char="§"/>
            </a:pPr>
            <a:r>
              <a:rPr lang="fr-CH" altLang="en-US" sz="2000" b="1" baseline="0">
                <a:solidFill>
                  <a:srgbClr val="CC0000"/>
                </a:solidFill>
                <a:latin typeface="Arial" panose="020B0604020202020204" pitchFamily="34" charset="0"/>
              </a:rPr>
              <a:t>Degré de polymérisation:</a:t>
            </a:r>
            <a:r>
              <a:rPr lang="fr-CH" altLang="en-US" sz="2000" b="1" baseline="0">
                <a:solidFill>
                  <a:srgbClr val="000066"/>
                </a:solidFill>
                <a:latin typeface="Arial" panose="020B0604020202020204" pitchFamily="34" charset="0"/>
              </a:rPr>
              <a:t> </a:t>
            </a:r>
            <a:r>
              <a:rPr lang="fr-CH" altLang="en-US" sz="2000" baseline="0">
                <a:solidFill>
                  <a:srgbClr val="000066"/>
                </a:solidFill>
                <a:latin typeface="Arial" panose="020B0604020202020204" pitchFamily="34" charset="0"/>
              </a:rPr>
              <a:t> nombre moyen de blocs par chaîne</a:t>
            </a:r>
            <a:r>
              <a:rPr lang="fr-CH" altLang="en-US" sz="2000" b="1" baseline="0">
                <a:latin typeface="Arial" panose="020B0604020202020204" pitchFamily="34" charset="0"/>
              </a:rPr>
              <a:t> </a:t>
            </a:r>
          </a:p>
        </p:txBody>
      </p:sp>
      <p:sp>
        <p:nvSpPr>
          <p:cNvPr id="39938" name="Rectangle 4">
            <a:extLst>
              <a:ext uri="{FF2B5EF4-FFF2-40B4-BE49-F238E27FC236}">
                <a16:creationId xmlns:a16="http://schemas.microsoft.com/office/drawing/2014/main" id="{3DDF8156-B8D8-418A-A97D-63BFF061BC9C}"/>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5" name="TextBox 4">
            <a:extLst>
              <a:ext uri="{FF2B5EF4-FFF2-40B4-BE49-F238E27FC236}">
                <a16:creationId xmlns:a16="http://schemas.microsoft.com/office/drawing/2014/main" id="{806F89BE-65B7-CE4A-AE85-72FBCBACCE3B}"/>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28</a:t>
            </a:r>
          </a:p>
        </p:txBody>
      </p:sp>
      <p:graphicFrame>
        <p:nvGraphicFramePr>
          <p:cNvPr id="39940" name="Object 1">
            <a:extLst>
              <a:ext uri="{FF2B5EF4-FFF2-40B4-BE49-F238E27FC236}">
                <a16:creationId xmlns:a16="http://schemas.microsoft.com/office/drawing/2014/main" id="{11693489-B5F6-47FA-B26F-B551C7FB216F}"/>
              </a:ext>
            </a:extLst>
          </p:cNvPr>
          <p:cNvGraphicFramePr>
            <a:graphicFrameLocks noChangeAspect="1"/>
          </p:cNvGraphicFramePr>
          <p:nvPr/>
        </p:nvGraphicFramePr>
        <p:xfrm>
          <a:off x="-1239838" y="3860800"/>
          <a:ext cx="12457113" cy="900113"/>
        </p:xfrm>
        <a:graphic>
          <a:graphicData uri="http://schemas.openxmlformats.org/presentationml/2006/ole">
            <mc:AlternateContent xmlns:mc="http://schemas.openxmlformats.org/markup-compatibility/2006">
              <mc:Choice xmlns:v="urn:schemas-microsoft-com:vml" Requires="v">
                <p:oleObj name="Document" r:id="rId3" imgW="0" imgH="0" progId="Word.Document.12">
                  <p:embed/>
                </p:oleObj>
              </mc:Choice>
              <mc:Fallback>
                <p:oleObj name="Document" r:id="rId3" imgW="0" imgH="0" progId="Word.Document.12">
                  <p:embed/>
                  <p:pic>
                    <p:nvPicPr>
                      <p:cNvPr id="39940" name="Object 1">
                        <a:extLst>
                          <a:ext uri="{FF2B5EF4-FFF2-40B4-BE49-F238E27FC236}">
                            <a16:creationId xmlns:a16="http://schemas.microsoft.com/office/drawing/2014/main" id="{11693489-B5F6-47FA-B26F-B551C7FB2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860800"/>
                        <a:ext cx="12457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1" name="TextBox 2">
            <a:extLst>
              <a:ext uri="{FF2B5EF4-FFF2-40B4-BE49-F238E27FC236}">
                <a16:creationId xmlns:a16="http://schemas.microsoft.com/office/drawing/2014/main" id="{F9915137-6B4B-43BA-B8F3-887711CE9701}"/>
              </a:ext>
            </a:extLst>
          </p:cNvPr>
          <p:cNvSpPr txBox="1">
            <a:spLocks noChangeArrowheads="1"/>
          </p:cNvSpPr>
          <p:nvPr/>
        </p:nvSpPr>
        <p:spPr bwMode="auto">
          <a:xfrm>
            <a:off x="7400925" y="3495675"/>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a:t>Valeur moyenne sur un ensemble de chaines.</a:t>
            </a:r>
          </a:p>
        </p:txBody>
      </p:sp>
      <p:cxnSp>
        <p:nvCxnSpPr>
          <p:cNvPr id="39942" name="Straight Arrow Connector 5">
            <a:extLst>
              <a:ext uri="{FF2B5EF4-FFF2-40B4-BE49-F238E27FC236}">
                <a16:creationId xmlns:a16="http://schemas.microsoft.com/office/drawing/2014/main" id="{05B5CD64-8D0C-4FEA-9587-298BBD8CADC7}"/>
              </a:ext>
            </a:extLst>
          </p:cNvPr>
          <p:cNvCxnSpPr>
            <a:cxnSpLocks noChangeShapeType="1"/>
          </p:cNvCxnSpPr>
          <p:nvPr/>
        </p:nvCxnSpPr>
        <p:spPr bwMode="auto">
          <a:xfrm flipH="1">
            <a:off x="6032500" y="3789363"/>
            <a:ext cx="1368425" cy="144462"/>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39943" name="Rectangle 3">
            <a:extLst>
              <a:ext uri="{FF2B5EF4-FFF2-40B4-BE49-F238E27FC236}">
                <a16:creationId xmlns:a16="http://schemas.microsoft.com/office/drawing/2014/main" id="{0532F736-1458-485C-8FA2-BC9A36916B94}"/>
              </a:ext>
            </a:extLst>
          </p:cNvPr>
          <p:cNvSpPr>
            <a:spLocks noChangeArrowheads="1"/>
          </p:cNvSpPr>
          <p:nvPr/>
        </p:nvSpPr>
        <p:spPr bwMode="auto">
          <a:xfrm>
            <a:off x="560388" y="4964113"/>
            <a:ext cx="90011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441325">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1790700"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nSpc>
                <a:spcPct val="110000"/>
              </a:lnSpc>
              <a:spcBef>
                <a:spcPct val="50000"/>
              </a:spcBef>
            </a:pPr>
            <a:r>
              <a:rPr lang="fr-CH" altLang="en-US" baseline="0">
                <a:solidFill>
                  <a:srgbClr val="16165D"/>
                </a:solidFill>
                <a:latin typeface="Arial" panose="020B0604020202020204" pitchFamily="34" charset="0"/>
              </a:rPr>
              <a:t>Les liaisons au sein des chaines sont covalentes ! C-C, C-O, C-H, C-F, C-Cl….</a:t>
            </a:r>
          </a:p>
          <a:p>
            <a:pPr lvl="1">
              <a:lnSpc>
                <a:spcPct val="110000"/>
              </a:lnSpc>
              <a:spcBef>
                <a:spcPct val="50000"/>
              </a:spcBef>
            </a:pPr>
            <a:r>
              <a:rPr lang="fr-CH" altLang="en-US" baseline="0">
                <a:solidFill>
                  <a:srgbClr val="16165D"/>
                </a:solidFill>
                <a:latin typeface="Arial" panose="020B0604020202020204" pitchFamily="34" charset="0"/>
              </a:rPr>
              <a:t>Entre les chaines: Van der Waals ou ponts covalents</a:t>
            </a:r>
          </a:p>
        </p:txBody>
      </p:sp>
      <p:sp>
        <p:nvSpPr>
          <p:cNvPr id="4" name="Rectangle 24">
            <a:extLst>
              <a:ext uri="{FF2B5EF4-FFF2-40B4-BE49-F238E27FC236}">
                <a16:creationId xmlns:a16="http://schemas.microsoft.com/office/drawing/2014/main" id="{F5D62F48-E3FF-A937-B279-63BF56703859}"/>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4D3906E2-A85F-C51B-C515-1D28C86CD9CD}"/>
                  </a:ext>
                </a:extLst>
              </p14:cNvPr>
              <p14:cNvContentPartPr/>
              <p14:nvPr/>
            </p14:nvContentPartPr>
            <p14:xfrm>
              <a:off x="239040" y="3618360"/>
              <a:ext cx="3962520" cy="1004760"/>
            </p14:xfrm>
          </p:contentPart>
        </mc:Choice>
        <mc:Fallback>
          <p:pic>
            <p:nvPicPr>
              <p:cNvPr id="2" name="Ink 1">
                <a:extLst>
                  <a:ext uri="{FF2B5EF4-FFF2-40B4-BE49-F238E27FC236}">
                    <a16:creationId xmlns:a16="http://schemas.microsoft.com/office/drawing/2014/main" id="{4D3906E2-A85F-C51B-C515-1D28C86CD9CD}"/>
                  </a:ext>
                </a:extLst>
              </p:cNvPr>
              <p:cNvPicPr/>
              <p:nvPr/>
            </p:nvPicPr>
            <p:blipFill>
              <a:blip r:embed="rId6"/>
              <a:stretch>
                <a:fillRect/>
              </a:stretch>
            </p:blipFill>
            <p:spPr>
              <a:xfrm>
                <a:off x="229680" y="3609000"/>
                <a:ext cx="3981240" cy="1023480"/>
              </a:xfrm>
              <a:prstGeom prst="rect">
                <a:avLst/>
              </a:prstGeom>
            </p:spPr>
          </p:pic>
        </mc:Fallback>
      </mc:AlternateContent>
    </p:spTree>
    <p:extLst>
      <p:ext uri="{BB962C8B-B14F-4D97-AF65-F5344CB8AC3E}">
        <p14:creationId xmlns:p14="http://schemas.microsoft.com/office/powerpoint/2010/main" val="1420647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F2BA5-8DE2-D0CF-7604-8A32FF6E2818}"/>
              </a:ext>
            </a:extLst>
          </p:cNvPr>
          <p:cNvSpPr>
            <a:spLocks noGrp="1"/>
          </p:cNvSpPr>
          <p:nvPr>
            <p:ph idx="10"/>
          </p:nvPr>
        </p:nvSpPr>
        <p:spPr>
          <a:xfrm>
            <a:off x="4962097" y="1720504"/>
            <a:ext cx="4545072" cy="3916986"/>
          </a:xfrm>
        </p:spPr>
        <p:txBody>
          <a:bodyPr/>
          <a:lstStyle/>
          <a:p>
            <a:pPr defTabSz="494842">
              <a:spcBef>
                <a:spcPts val="825"/>
              </a:spcBef>
              <a:defRPr/>
            </a:pPr>
            <a:r>
              <a:rPr lang="fr-FR" dirty="0">
                <a:ea typeface="ＭＳ Ｐゴシック" charset="0"/>
              </a:rPr>
              <a:t>Diagramme de phases (partiel) du système eau + sel</a:t>
            </a:r>
          </a:p>
          <a:p>
            <a:pPr marL="431686" lvl="1" indent="0" defTabSz="494842">
              <a:spcBef>
                <a:spcPts val="825"/>
              </a:spcBef>
              <a:buNone/>
              <a:defRPr/>
            </a:pPr>
            <a:endParaRPr lang="fr-FR" dirty="0">
              <a:ea typeface="ＭＳ Ｐゴシック" charset="0"/>
            </a:endParaRPr>
          </a:p>
          <a:p>
            <a:pPr lvl="1" defTabSz="494842">
              <a:spcBef>
                <a:spcPts val="825"/>
              </a:spcBef>
              <a:defRPr/>
            </a:pPr>
            <a:endParaRPr lang="fr-FR" dirty="0">
              <a:ea typeface="ＭＳ Ｐゴシック" charset="0"/>
            </a:endParaRPr>
          </a:p>
          <a:p>
            <a:pPr marL="233951" indent="0" defTabSz="494842">
              <a:spcBef>
                <a:spcPts val="825"/>
              </a:spcBef>
              <a:buNone/>
              <a:defRPr/>
            </a:pPr>
            <a:endParaRPr lang="fr-FR" dirty="0">
              <a:ea typeface="ＭＳ Ｐゴシック" charset="0"/>
            </a:endParaRPr>
          </a:p>
        </p:txBody>
      </p:sp>
      <p:pic>
        <p:nvPicPr>
          <p:cNvPr id="53252" name="Image 2">
            <a:extLst>
              <a:ext uri="{FF2B5EF4-FFF2-40B4-BE49-F238E27FC236}">
                <a16:creationId xmlns:a16="http://schemas.microsoft.com/office/drawing/2014/main" id="{F1FD34F8-2CCE-CD16-0A5D-6BC0287FB7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774" y="1720504"/>
            <a:ext cx="4567633" cy="428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ZoneTexte 1">
            <a:extLst>
              <a:ext uri="{FF2B5EF4-FFF2-40B4-BE49-F238E27FC236}">
                <a16:creationId xmlns:a16="http://schemas.microsoft.com/office/drawing/2014/main" id="{2A1BF2D6-B85A-FE68-27E9-6949CF96D0A7}"/>
              </a:ext>
            </a:extLst>
          </p:cNvPr>
          <p:cNvSpPr txBox="1">
            <a:spLocks noChangeArrowheads="1"/>
          </p:cNvSpPr>
          <p:nvPr/>
        </p:nvSpPr>
        <p:spPr bwMode="auto">
          <a:xfrm>
            <a:off x="433038" y="5312894"/>
            <a:ext cx="1133644" cy="280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CH" altLang="en-US" sz="1834">
                <a:latin typeface="Arial Narrow" panose="020B0604020202020204" pitchFamily="34" charset="0"/>
              </a:rPr>
              <a:t>glace quasi pure</a:t>
            </a:r>
            <a:endParaRPr lang="en-US" altLang="en-US" sz="1834">
              <a:latin typeface="Arial Narrow" panose="020B0604020202020204" pitchFamily="34" charset="0"/>
            </a:endParaRPr>
          </a:p>
        </p:txBody>
      </p:sp>
      <p:sp>
        <p:nvSpPr>
          <p:cNvPr id="6" name="Title 3">
            <a:extLst>
              <a:ext uri="{FF2B5EF4-FFF2-40B4-BE49-F238E27FC236}">
                <a16:creationId xmlns:a16="http://schemas.microsoft.com/office/drawing/2014/main" id="{DFD5E385-BFCE-5A81-A6CA-365DE0501E99}"/>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8" name="Rectangle 7">
            <a:extLst>
              <a:ext uri="{FF2B5EF4-FFF2-40B4-BE49-F238E27FC236}">
                <a16:creationId xmlns:a16="http://schemas.microsoft.com/office/drawing/2014/main" id="{2763DBAB-F468-46A5-09AD-1AF4A5C94139}"/>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8">
            <a:extLst>
              <a:ext uri="{FF2B5EF4-FFF2-40B4-BE49-F238E27FC236}">
                <a16:creationId xmlns:a16="http://schemas.microsoft.com/office/drawing/2014/main" id="{3D819E0D-8541-BD59-2C41-2783843BE854}"/>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0" name="Rectangle 24">
            <a:extLst>
              <a:ext uri="{FF2B5EF4-FFF2-40B4-BE49-F238E27FC236}">
                <a16:creationId xmlns:a16="http://schemas.microsoft.com/office/drawing/2014/main" id="{6DCE24D1-3D98-3E54-2548-300DB890FDC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Image 4">
            <a:extLst>
              <a:ext uri="{FF2B5EF4-FFF2-40B4-BE49-F238E27FC236}">
                <a16:creationId xmlns:a16="http://schemas.microsoft.com/office/drawing/2014/main" id="{831FA3D5-2F27-F822-DB3B-450DFDF5F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774" y="1720504"/>
            <a:ext cx="4567633" cy="428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EBEF4C3-1327-243F-8708-D67C85002768}"/>
              </a:ext>
            </a:extLst>
          </p:cNvPr>
          <p:cNvSpPr>
            <a:spLocks noGrp="1"/>
          </p:cNvSpPr>
          <p:nvPr>
            <p:ph idx="10"/>
          </p:nvPr>
        </p:nvSpPr>
        <p:spPr>
          <a:xfrm>
            <a:off x="4711736" y="1720504"/>
            <a:ext cx="4795433" cy="3916986"/>
          </a:xfrm>
        </p:spPr>
        <p:txBody>
          <a:bodyPr/>
          <a:lstStyle/>
          <a:p>
            <a:pPr lvl="1" defTabSz="494842">
              <a:spcBef>
                <a:spcPts val="825"/>
              </a:spcBef>
              <a:defRPr/>
            </a:pPr>
            <a:r>
              <a:rPr lang="fr-FR" sz="2017" dirty="0">
                <a:ea typeface="ＭＳ Ｐゴシック" charset="0"/>
              </a:rPr>
              <a:t>Un petit exercice de calcul sur la base de l’expérience montrée, en supposant qu’il reste de la glace à l’équilibre</a:t>
            </a:r>
          </a:p>
          <a:p>
            <a:pPr lvl="1" defTabSz="494842">
              <a:spcBef>
                <a:spcPts val="825"/>
              </a:spcBef>
              <a:defRPr/>
            </a:pPr>
            <a:r>
              <a:rPr lang="fr-FR" sz="1834" dirty="0">
                <a:ea typeface="ＭＳ Ｐゴシック" charset="0"/>
              </a:rPr>
              <a:t>Inconnues: 	</a:t>
            </a:r>
            <a:r>
              <a:rPr lang="fr-FR" sz="1834" dirty="0" err="1">
                <a:ea typeface="ＭＳ Ｐゴシック" charset="0"/>
              </a:rPr>
              <a:t>m</a:t>
            </a:r>
            <a:r>
              <a:rPr lang="fr-FR" sz="1834" baseline="-25000" dirty="0" err="1">
                <a:ea typeface="ＭＳ Ｐゴシック" charset="0"/>
              </a:rPr>
              <a:t>g,f</a:t>
            </a:r>
            <a:r>
              <a:rPr lang="fr-FR" sz="1834" dirty="0">
                <a:ea typeface="ＭＳ Ｐゴシック" charset="0"/>
              </a:rPr>
              <a:t>, masse de glace fondue</a:t>
            </a:r>
          </a:p>
          <a:p>
            <a:pPr marL="431686" lvl="1" indent="0" defTabSz="494842">
              <a:spcBef>
                <a:spcPts val="825"/>
              </a:spcBef>
              <a:buNone/>
              <a:defRPr/>
            </a:pPr>
            <a:r>
              <a:rPr lang="fr-FR" sz="1651" dirty="0">
                <a:ea typeface="ＭＳ Ｐゴシック" charset="0"/>
              </a:rPr>
              <a:t>				</a:t>
            </a:r>
            <a:r>
              <a:rPr lang="fr-FR" sz="1834" dirty="0">
                <a:ea typeface="ＭＳ Ｐゴシック" charset="0"/>
              </a:rPr>
              <a:t>T, température finale</a:t>
            </a:r>
          </a:p>
          <a:p>
            <a:pPr marL="431686" lvl="1" indent="0" defTabSz="494842">
              <a:spcBef>
                <a:spcPts val="825"/>
              </a:spcBef>
              <a:buNone/>
              <a:defRPr/>
            </a:pPr>
            <a:endParaRPr lang="fr-FR" sz="1834" dirty="0">
              <a:ea typeface="ＭＳ Ｐゴシック" charset="0"/>
            </a:endParaRPr>
          </a:p>
          <a:p>
            <a:pPr lvl="1" defTabSz="494842">
              <a:spcBef>
                <a:spcPts val="825"/>
              </a:spcBef>
              <a:defRPr/>
            </a:pPr>
            <a:r>
              <a:rPr lang="fr-FR" sz="1834" dirty="0">
                <a:ea typeface="ＭＳ Ｐゴシック" charset="0"/>
              </a:rPr>
              <a:t>2 équations:</a:t>
            </a:r>
            <a:endParaRPr lang="fr-FR" sz="1651" dirty="0">
              <a:ea typeface="ＭＳ Ｐゴシック" charset="0"/>
            </a:endParaRPr>
          </a:p>
          <a:p>
            <a:pPr lvl="1" defTabSz="494842">
              <a:spcBef>
                <a:spcPts val="825"/>
              </a:spcBef>
              <a:defRPr/>
            </a:pPr>
            <a:endParaRPr lang="fr-FR" sz="1651" dirty="0">
              <a:ea typeface="ＭＳ Ｐゴシック" charset="0"/>
            </a:endParaRPr>
          </a:p>
          <a:p>
            <a:pPr lvl="1" defTabSz="494842">
              <a:spcBef>
                <a:spcPts val="825"/>
              </a:spcBef>
              <a:defRPr/>
            </a:pPr>
            <a:endParaRPr lang="fr-FR" dirty="0">
              <a:ea typeface="ＭＳ Ｐゴシック" charset="0"/>
            </a:endParaRPr>
          </a:p>
          <a:p>
            <a:pPr marL="233951" indent="0" defTabSz="494842">
              <a:spcBef>
                <a:spcPts val="825"/>
              </a:spcBef>
              <a:buNone/>
              <a:defRPr/>
            </a:pPr>
            <a:endParaRPr lang="fr-FR" dirty="0">
              <a:ea typeface="ＭＳ Ｐゴシック" charset="0"/>
            </a:endParaRPr>
          </a:p>
        </p:txBody>
      </p:sp>
      <p:sp>
        <p:nvSpPr>
          <p:cNvPr id="3" name="Ellipse 2">
            <a:extLst>
              <a:ext uri="{FF2B5EF4-FFF2-40B4-BE49-F238E27FC236}">
                <a16:creationId xmlns:a16="http://schemas.microsoft.com/office/drawing/2014/main" id="{E1EBAF6A-B1DA-FFFC-E7FA-F39ED8BA1DDA}"/>
              </a:ext>
            </a:extLst>
          </p:cNvPr>
          <p:cNvSpPr/>
          <p:nvPr/>
        </p:nvSpPr>
        <p:spPr>
          <a:xfrm>
            <a:off x="1383536" y="2429376"/>
            <a:ext cx="165209" cy="165209"/>
          </a:xfrm>
          <a:prstGeom prst="ellipse">
            <a:avLst/>
          </a:prstGeom>
          <a:noFill/>
          <a:ln w="476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 name="Ellipse 7">
            <a:extLst>
              <a:ext uri="{FF2B5EF4-FFF2-40B4-BE49-F238E27FC236}">
                <a16:creationId xmlns:a16="http://schemas.microsoft.com/office/drawing/2014/main" id="{D4E5DD3D-088A-C1EF-94C4-362C67DDB450}"/>
              </a:ext>
            </a:extLst>
          </p:cNvPr>
          <p:cNvSpPr/>
          <p:nvPr/>
        </p:nvSpPr>
        <p:spPr>
          <a:xfrm>
            <a:off x="2770711" y="3606218"/>
            <a:ext cx="165209" cy="165209"/>
          </a:xfrm>
          <a:prstGeom prst="ellipse">
            <a:avLst/>
          </a:prstGeom>
          <a:noFill/>
          <a:ln w="476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10" name="Connecteur droit 9">
            <a:extLst>
              <a:ext uri="{FF2B5EF4-FFF2-40B4-BE49-F238E27FC236}">
                <a16:creationId xmlns:a16="http://schemas.microsoft.com/office/drawing/2014/main" id="{5BF012D8-5BEC-99C7-CE16-0EBE39ABC60E}"/>
              </a:ext>
            </a:extLst>
          </p:cNvPr>
          <p:cNvCxnSpPr>
            <a:stCxn id="8" idx="2"/>
          </p:cNvCxnSpPr>
          <p:nvPr/>
        </p:nvCxnSpPr>
        <p:spPr>
          <a:xfrm flipH="1">
            <a:off x="1475966" y="3689187"/>
            <a:ext cx="1294745" cy="0"/>
          </a:xfrm>
          <a:prstGeom prst="line">
            <a:avLst/>
          </a:prstGeom>
          <a:ln w="349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5304" name="Rectangle 12">
            <a:extLst>
              <a:ext uri="{FF2B5EF4-FFF2-40B4-BE49-F238E27FC236}">
                <a16:creationId xmlns:a16="http://schemas.microsoft.com/office/drawing/2014/main" id="{97E52341-D414-154D-F20E-8FA8DD533BE0}"/>
              </a:ext>
            </a:extLst>
          </p:cNvPr>
          <p:cNvSpPr>
            <a:spLocks noChangeArrowheads="1"/>
          </p:cNvSpPr>
          <p:nvPr/>
        </p:nvSpPr>
        <p:spPr bwMode="auto">
          <a:xfrm>
            <a:off x="209605" y="1720504"/>
            <a:ext cx="1173931" cy="2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1077913">
              <a:defRPr sz="5700">
                <a:solidFill>
                  <a:schemeClr val="tx1"/>
                </a:solidFill>
                <a:latin typeface="Arial" panose="020B0604020202020204" pitchFamily="34" charset="0"/>
                <a:ea typeface="MS PGothic" panose="020B0600070205080204" pitchFamily="34" charset="-128"/>
              </a:defRPr>
            </a:lvl1pPr>
            <a:lvl2pPr defTabSz="1077913">
              <a:defRPr sz="5700">
                <a:solidFill>
                  <a:schemeClr val="tx1"/>
                </a:solidFill>
                <a:latin typeface="Arial" panose="020B0604020202020204" pitchFamily="34" charset="0"/>
                <a:ea typeface="MS PGothic" panose="020B0600070205080204" pitchFamily="34" charset="-128"/>
              </a:defRPr>
            </a:lvl2pPr>
            <a:lvl3pPr defTabSz="1077913">
              <a:defRPr sz="5700">
                <a:solidFill>
                  <a:schemeClr val="tx1"/>
                </a:solidFill>
                <a:latin typeface="Arial" panose="020B0604020202020204" pitchFamily="34" charset="0"/>
                <a:ea typeface="MS PGothic" panose="020B0600070205080204" pitchFamily="34" charset="-128"/>
              </a:defRPr>
            </a:lvl3pPr>
            <a:lvl4pPr defTabSz="1077913">
              <a:defRPr sz="5700">
                <a:solidFill>
                  <a:schemeClr val="tx1"/>
                </a:solidFill>
                <a:latin typeface="Arial" panose="020B0604020202020204" pitchFamily="34" charset="0"/>
                <a:ea typeface="MS PGothic" panose="020B0600070205080204" pitchFamily="34" charset="-128"/>
              </a:defRPr>
            </a:lvl4pPr>
            <a:lvl5pPr defTabSz="1077913">
              <a:defRPr sz="5700">
                <a:solidFill>
                  <a:schemeClr val="tx1"/>
                </a:solidFill>
                <a:latin typeface="Arial" panose="020B0604020202020204" pitchFamily="34" charset="0"/>
                <a:ea typeface="MS PGothic" panose="020B0600070205080204" pitchFamily="34" charset="-128"/>
              </a:defRPr>
            </a:lvl5pPr>
            <a:lvl6pPr marL="47720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lvl="1">
              <a:spcBef>
                <a:spcPts val="825"/>
              </a:spcBef>
              <a:buClr>
                <a:srgbClr val="C30000"/>
              </a:buClr>
              <a:buSzPct val="90000"/>
            </a:pPr>
            <a:r>
              <a:rPr lang="fr-FR" altLang="en-US" sz="2017">
                <a:solidFill>
                  <a:srgbClr val="C00000"/>
                </a:solidFill>
                <a:latin typeface="Arial Narrow" panose="020B0604020202020204" pitchFamily="34" charset="0"/>
              </a:rPr>
              <a:t>Etat initial</a:t>
            </a:r>
          </a:p>
        </p:txBody>
      </p:sp>
      <p:cxnSp>
        <p:nvCxnSpPr>
          <p:cNvPr id="15" name="Connecteur droit 14">
            <a:extLst>
              <a:ext uri="{FF2B5EF4-FFF2-40B4-BE49-F238E27FC236}">
                <a16:creationId xmlns:a16="http://schemas.microsoft.com/office/drawing/2014/main" id="{93D27BD3-3D38-A7CD-A909-AF8C1C3275B1}"/>
              </a:ext>
            </a:extLst>
          </p:cNvPr>
          <p:cNvCxnSpPr>
            <a:stCxn id="55304" idx="2"/>
          </p:cNvCxnSpPr>
          <p:nvPr/>
        </p:nvCxnSpPr>
        <p:spPr>
          <a:xfrm>
            <a:off x="796571" y="2019753"/>
            <a:ext cx="611710" cy="44310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5306" name="Rectangle 17">
            <a:extLst>
              <a:ext uri="{FF2B5EF4-FFF2-40B4-BE49-F238E27FC236}">
                <a16:creationId xmlns:a16="http://schemas.microsoft.com/office/drawing/2014/main" id="{0AAF56BE-735F-0540-0889-81E675EB9859}"/>
              </a:ext>
            </a:extLst>
          </p:cNvPr>
          <p:cNvSpPr>
            <a:spLocks noChangeArrowheads="1"/>
          </p:cNvSpPr>
          <p:nvPr/>
        </p:nvSpPr>
        <p:spPr bwMode="auto">
          <a:xfrm>
            <a:off x="3975938" y="3689187"/>
            <a:ext cx="1173203" cy="2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1077913">
              <a:defRPr sz="5700">
                <a:solidFill>
                  <a:schemeClr val="tx1"/>
                </a:solidFill>
                <a:latin typeface="Arial" panose="020B0604020202020204" pitchFamily="34" charset="0"/>
                <a:ea typeface="MS PGothic" panose="020B0600070205080204" pitchFamily="34" charset="-128"/>
              </a:defRPr>
            </a:lvl1pPr>
            <a:lvl2pPr defTabSz="1077913">
              <a:defRPr sz="5700">
                <a:solidFill>
                  <a:schemeClr val="tx1"/>
                </a:solidFill>
                <a:latin typeface="Arial" panose="020B0604020202020204" pitchFamily="34" charset="0"/>
                <a:ea typeface="MS PGothic" panose="020B0600070205080204" pitchFamily="34" charset="-128"/>
              </a:defRPr>
            </a:lvl2pPr>
            <a:lvl3pPr defTabSz="1077913">
              <a:defRPr sz="5700">
                <a:solidFill>
                  <a:schemeClr val="tx1"/>
                </a:solidFill>
                <a:latin typeface="Arial" panose="020B0604020202020204" pitchFamily="34" charset="0"/>
                <a:ea typeface="MS PGothic" panose="020B0600070205080204" pitchFamily="34" charset="-128"/>
              </a:defRPr>
            </a:lvl3pPr>
            <a:lvl4pPr defTabSz="1077913">
              <a:defRPr sz="5700">
                <a:solidFill>
                  <a:schemeClr val="tx1"/>
                </a:solidFill>
                <a:latin typeface="Arial" panose="020B0604020202020204" pitchFamily="34" charset="0"/>
                <a:ea typeface="MS PGothic" panose="020B0600070205080204" pitchFamily="34" charset="-128"/>
              </a:defRPr>
            </a:lvl4pPr>
            <a:lvl5pPr defTabSz="1077913">
              <a:defRPr sz="5700">
                <a:solidFill>
                  <a:schemeClr val="tx1"/>
                </a:solidFill>
                <a:latin typeface="Arial" panose="020B0604020202020204" pitchFamily="34" charset="0"/>
                <a:ea typeface="MS PGothic" panose="020B0600070205080204" pitchFamily="34" charset="-128"/>
              </a:defRPr>
            </a:lvl5pPr>
            <a:lvl6pPr marL="47720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6pPr>
            <a:lvl7pPr marL="52292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7pPr>
            <a:lvl8pPr marL="56864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8pPr>
            <a:lvl9pPr marL="6143625" indent="-2486025" defTabSz="1077913" eaLnBrk="0" fontAlgn="base" hangingPunct="0">
              <a:spcBef>
                <a:spcPct val="0"/>
              </a:spcBef>
              <a:spcAft>
                <a:spcPct val="0"/>
              </a:spcAft>
              <a:defRPr sz="5700">
                <a:solidFill>
                  <a:schemeClr val="tx1"/>
                </a:solidFill>
                <a:latin typeface="Arial" panose="020B0604020202020204" pitchFamily="34" charset="0"/>
                <a:ea typeface="MS PGothic" panose="020B0600070205080204" pitchFamily="34" charset="-128"/>
              </a:defRPr>
            </a:lvl9pPr>
          </a:lstStyle>
          <a:p>
            <a:pPr marL="0" lvl="1">
              <a:spcBef>
                <a:spcPts val="825"/>
              </a:spcBef>
              <a:buClr>
                <a:srgbClr val="C30000"/>
              </a:buClr>
              <a:buSzPct val="90000"/>
            </a:pPr>
            <a:r>
              <a:rPr lang="fr-FR" altLang="en-US" sz="2017">
                <a:solidFill>
                  <a:srgbClr val="C00000"/>
                </a:solidFill>
                <a:latin typeface="Arial Narrow" panose="020B0604020202020204" pitchFamily="34" charset="0"/>
              </a:rPr>
              <a:t>Etat final</a:t>
            </a:r>
          </a:p>
        </p:txBody>
      </p:sp>
      <p:cxnSp>
        <p:nvCxnSpPr>
          <p:cNvPr id="19" name="Connecteur droit 18">
            <a:extLst>
              <a:ext uri="{FF2B5EF4-FFF2-40B4-BE49-F238E27FC236}">
                <a16:creationId xmlns:a16="http://schemas.microsoft.com/office/drawing/2014/main" id="{05B7FAEF-9084-CB71-BB12-E7CDC069DBFC}"/>
              </a:ext>
            </a:extLst>
          </p:cNvPr>
          <p:cNvCxnSpPr>
            <a:endCxn id="8" idx="6"/>
          </p:cNvCxnSpPr>
          <p:nvPr/>
        </p:nvCxnSpPr>
        <p:spPr>
          <a:xfrm flipH="1" flipV="1">
            <a:off x="2935920" y="3689187"/>
            <a:ext cx="991983" cy="1986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aphicFrame>
        <p:nvGraphicFramePr>
          <p:cNvPr id="55308" name="Objet 1">
            <a:extLst>
              <a:ext uri="{FF2B5EF4-FFF2-40B4-BE49-F238E27FC236}">
                <a16:creationId xmlns:a16="http://schemas.microsoft.com/office/drawing/2014/main" id="{3E1689E1-72BF-6B17-A482-3647FF4E2885}"/>
              </a:ext>
            </a:extLst>
          </p:cNvPr>
          <p:cNvGraphicFramePr>
            <a:graphicFrameLocks noChangeAspect="1"/>
          </p:cNvGraphicFramePr>
          <p:nvPr/>
        </p:nvGraphicFramePr>
        <p:xfrm>
          <a:off x="6716809" y="3719754"/>
          <a:ext cx="2790361" cy="832596"/>
        </p:xfrm>
        <a:graphic>
          <a:graphicData uri="http://schemas.openxmlformats.org/presentationml/2006/ole">
            <mc:AlternateContent xmlns:mc="http://schemas.openxmlformats.org/markup-compatibility/2006">
              <mc:Choice xmlns:v="urn:schemas-microsoft-com:vml" Requires="v">
                <p:oleObj name="Document" r:id="rId4" imgW="15925800" imgH="5397500" progId="Word.Document.12">
                  <p:embed/>
                </p:oleObj>
              </mc:Choice>
              <mc:Fallback>
                <p:oleObj name="Document" r:id="rId4" imgW="15925800" imgH="5397500" progId="Word.Document.12">
                  <p:embed/>
                  <p:pic>
                    <p:nvPicPr>
                      <p:cNvPr id="55308" name="Objet 1">
                        <a:extLst>
                          <a:ext uri="{FF2B5EF4-FFF2-40B4-BE49-F238E27FC236}">
                            <a16:creationId xmlns:a16="http://schemas.microsoft.com/office/drawing/2014/main" id="{3E1689E1-72BF-6B17-A482-3647FF4E2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809" y="3719754"/>
                        <a:ext cx="2790361" cy="83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9" name="Objet 1">
            <a:extLst>
              <a:ext uri="{FF2B5EF4-FFF2-40B4-BE49-F238E27FC236}">
                <a16:creationId xmlns:a16="http://schemas.microsoft.com/office/drawing/2014/main" id="{112FD82F-6595-989F-E970-BCAB15A3CD13}"/>
              </a:ext>
            </a:extLst>
          </p:cNvPr>
          <p:cNvGraphicFramePr>
            <a:graphicFrameLocks noChangeAspect="1"/>
          </p:cNvGraphicFramePr>
          <p:nvPr/>
        </p:nvGraphicFramePr>
        <p:xfrm>
          <a:off x="5478831" y="4625857"/>
          <a:ext cx="4275788" cy="1044384"/>
        </p:xfrm>
        <a:graphic>
          <a:graphicData uri="http://schemas.openxmlformats.org/presentationml/2006/ole">
            <mc:AlternateContent xmlns:mc="http://schemas.openxmlformats.org/markup-compatibility/2006">
              <mc:Choice xmlns:v="urn:schemas-microsoft-com:vml" Requires="v">
                <p:oleObj name="Document" r:id="rId6" imgW="19431000" imgH="5397500" progId="Word.Document.12">
                  <p:embed/>
                </p:oleObj>
              </mc:Choice>
              <mc:Fallback>
                <p:oleObj name="Document" r:id="rId6" imgW="19431000" imgH="5397500" progId="Word.Document.12">
                  <p:embed/>
                  <p:pic>
                    <p:nvPicPr>
                      <p:cNvPr id="55309" name="Objet 1">
                        <a:extLst>
                          <a:ext uri="{FF2B5EF4-FFF2-40B4-BE49-F238E27FC236}">
                            <a16:creationId xmlns:a16="http://schemas.microsoft.com/office/drawing/2014/main" id="{112FD82F-6595-989F-E970-BCAB15A3CD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831" y="4625857"/>
                        <a:ext cx="4275788" cy="10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Connecteur droit 24">
            <a:extLst>
              <a:ext uri="{FF2B5EF4-FFF2-40B4-BE49-F238E27FC236}">
                <a16:creationId xmlns:a16="http://schemas.microsoft.com/office/drawing/2014/main" id="{D9730FBE-4E52-83B7-8193-49C87F016992}"/>
              </a:ext>
            </a:extLst>
          </p:cNvPr>
          <p:cNvCxnSpPr>
            <a:endCxn id="8" idx="0"/>
          </p:cNvCxnSpPr>
          <p:nvPr/>
        </p:nvCxnSpPr>
        <p:spPr>
          <a:xfrm>
            <a:off x="2843491" y="2511616"/>
            <a:ext cx="10189" cy="1094602"/>
          </a:xfrm>
          <a:prstGeom prst="line">
            <a:avLst/>
          </a:prstGeom>
          <a:ln w="349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01FF7497-9E9A-A7AA-D5A8-267DB9AD6528}"/>
              </a:ext>
            </a:extLst>
          </p:cNvPr>
          <p:cNvSpPr/>
          <p:nvPr/>
        </p:nvSpPr>
        <p:spPr>
          <a:xfrm>
            <a:off x="2770711" y="2636797"/>
            <a:ext cx="165209" cy="283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graphicFrame>
        <p:nvGraphicFramePr>
          <p:cNvPr id="55312" name="Objet 1">
            <a:extLst>
              <a:ext uri="{FF2B5EF4-FFF2-40B4-BE49-F238E27FC236}">
                <a16:creationId xmlns:a16="http://schemas.microsoft.com/office/drawing/2014/main" id="{CF184403-FD03-4F50-B9D5-C187D4234782}"/>
              </a:ext>
            </a:extLst>
          </p:cNvPr>
          <p:cNvGraphicFramePr>
            <a:graphicFrameLocks noChangeAspect="1"/>
          </p:cNvGraphicFramePr>
          <p:nvPr/>
        </p:nvGraphicFramePr>
        <p:xfrm>
          <a:off x="2578574" y="2636797"/>
          <a:ext cx="2242332" cy="668842"/>
        </p:xfrm>
        <a:graphic>
          <a:graphicData uri="http://schemas.openxmlformats.org/presentationml/2006/ole">
            <mc:AlternateContent xmlns:mc="http://schemas.openxmlformats.org/markup-compatibility/2006">
              <mc:Choice xmlns:v="urn:schemas-microsoft-com:vml" Requires="v">
                <p:oleObj name="Document" r:id="rId8" imgW="15925800" imgH="5397500" progId="Word.Document.12">
                  <p:embed/>
                </p:oleObj>
              </mc:Choice>
              <mc:Fallback>
                <p:oleObj name="Document" r:id="rId8" imgW="15925800" imgH="5397500" progId="Word.Document.12">
                  <p:embed/>
                  <p:pic>
                    <p:nvPicPr>
                      <p:cNvPr id="55312" name="Objet 1">
                        <a:extLst>
                          <a:ext uri="{FF2B5EF4-FFF2-40B4-BE49-F238E27FC236}">
                            <a16:creationId xmlns:a16="http://schemas.microsoft.com/office/drawing/2014/main" id="{CF184403-FD03-4F50-B9D5-C187D42347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8574" y="2636797"/>
                        <a:ext cx="2242332" cy="66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13" name="ZoneTexte 16">
            <a:extLst>
              <a:ext uri="{FF2B5EF4-FFF2-40B4-BE49-F238E27FC236}">
                <a16:creationId xmlns:a16="http://schemas.microsoft.com/office/drawing/2014/main" id="{EBC3F84A-AAF2-3940-773C-1F01E3A9DC74}"/>
              </a:ext>
            </a:extLst>
          </p:cNvPr>
          <p:cNvSpPr txBox="1">
            <a:spLocks noChangeArrowheads="1"/>
          </p:cNvSpPr>
          <p:nvPr/>
        </p:nvSpPr>
        <p:spPr bwMode="auto">
          <a:xfrm>
            <a:off x="433038" y="5312894"/>
            <a:ext cx="1133644" cy="280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CH" altLang="en-US" sz="1834">
                <a:latin typeface="Arial Narrow" panose="020B0604020202020204" pitchFamily="34" charset="0"/>
              </a:rPr>
              <a:t>glace quasi pure</a:t>
            </a:r>
            <a:endParaRPr lang="en-US" altLang="en-US" sz="1834">
              <a:latin typeface="Arial Narrow" panose="020B0604020202020204" pitchFamily="34" charset="0"/>
            </a:endParaRPr>
          </a:p>
        </p:txBody>
      </p:sp>
      <p:sp>
        <p:nvSpPr>
          <p:cNvPr id="11" name="Title 3">
            <a:extLst>
              <a:ext uri="{FF2B5EF4-FFF2-40B4-BE49-F238E27FC236}">
                <a16:creationId xmlns:a16="http://schemas.microsoft.com/office/drawing/2014/main" id="{0B7780F4-F0F3-488B-6C10-87FB3BB20C6B}"/>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12" name="Rectangle 11">
            <a:extLst>
              <a:ext uri="{FF2B5EF4-FFF2-40B4-BE49-F238E27FC236}">
                <a16:creationId xmlns:a16="http://schemas.microsoft.com/office/drawing/2014/main" id="{FF0F3FD0-7BFC-18BC-72F7-EBF6FC9F85DF}"/>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3" name="Rectangle 12">
            <a:extLst>
              <a:ext uri="{FF2B5EF4-FFF2-40B4-BE49-F238E27FC236}">
                <a16:creationId xmlns:a16="http://schemas.microsoft.com/office/drawing/2014/main" id="{3DF695EC-BF2C-941B-E454-62C9E1CF52EF}"/>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4" name="Rectangle 24">
            <a:extLst>
              <a:ext uri="{FF2B5EF4-FFF2-40B4-BE49-F238E27FC236}">
                <a16:creationId xmlns:a16="http://schemas.microsoft.com/office/drawing/2014/main" id="{74CB61E2-7AE9-6F6F-0E7F-DC790E6E940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128AB2EA-2697-153E-887E-96AB357E5924}"/>
              </a:ext>
            </a:extLst>
          </p:cNvPr>
          <p:cNvSpPr>
            <a:spLocks noGrp="1"/>
          </p:cNvSpPr>
          <p:nvPr>
            <p:ph idx="10"/>
          </p:nvPr>
        </p:nvSpPr>
        <p:spPr bwMode="auto">
          <a:xfrm>
            <a:off x="4711736" y="1720504"/>
            <a:ext cx="479543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panose="020B0600040502020204" pitchFamily="34" charset="0"/>
              <a:buChar char="●"/>
            </a:pPr>
            <a:r>
              <a:rPr lang="fr-FR" altLang="en-US" sz="2017">
                <a:latin typeface="Arial Narrow" panose="020B0604020202020204" pitchFamily="34" charset="0"/>
              </a:rPr>
              <a:t>En fixant la pression, nous avons donc 2 degrés de liberté lorsqu’une seule phase est présente</a:t>
            </a:r>
          </a:p>
          <a:p>
            <a:pPr marL="692203" lvl="1" indent="-260577" defTabSz="494223">
              <a:spcBef>
                <a:spcPts val="825"/>
              </a:spcBef>
              <a:buFont typeface="Lucida Grande" panose="020B0600040502020204" pitchFamily="34" charset="0"/>
              <a:buChar char="●"/>
            </a:pPr>
            <a:r>
              <a:rPr lang="fr-FR" altLang="en-US" sz="2017">
                <a:latin typeface="Arial Narrow" panose="020B0604020202020204" pitchFamily="34" charset="0"/>
              </a:rPr>
              <a:t>Lorsque 2 phases sont présentes (ici solide et liquide), la composition de chaque phase est fixée une fois que la température est donnée</a:t>
            </a:r>
          </a:p>
          <a:p>
            <a:pPr marL="692203" lvl="1" indent="-260577" defTabSz="494223">
              <a:spcBef>
                <a:spcPts val="825"/>
              </a:spcBef>
              <a:buFont typeface="Lucida Grande" panose="020B0600040502020204" pitchFamily="34" charset="0"/>
              <a:buChar char="●"/>
            </a:pPr>
            <a:r>
              <a:rPr lang="fr-FR" altLang="en-US" sz="2017">
                <a:latin typeface="Arial Narrow" panose="020B0604020202020204" pitchFamily="34" charset="0"/>
              </a:rPr>
              <a:t>Le lien à une température donnée entre X</a:t>
            </a:r>
            <a:r>
              <a:rPr lang="fr-FR" altLang="en-US" sz="2017" baseline="-25000">
                <a:latin typeface="Arial Narrow" panose="020B0604020202020204" pitchFamily="34" charset="0"/>
              </a:rPr>
              <a:t>B,s</a:t>
            </a:r>
            <a:r>
              <a:rPr lang="fr-FR" altLang="en-US" sz="2017">
                <a:latin typeface="Arial Narrow" panose="020B0604020202020204" pitchFamily="34" charset="0"/>
              </a:rPr>
              <a:t> et X</a:t>
            </a:r>
            <a:r>
              <a:rPr lang="fr-FR" altLang="en-US" sz="2017" baseline="-25000">
                <a:latin typeface="Arial Narrow" panose="020B0604020202020204" pitchFamily="34" charset="0"/>
              </a:rPr>
              <a:t>B,ℓ</a:t>
            </a:r>
            <a:r>
              <a:rPr lang="fr-FR" altLang="en-US" sz="2017">
                <a:latin typeface="Arial Narrow" panose="020B0604020202020204" pitchFamily="34" charset="0"/>
              </a:rPr>
              <a:t> est appelé </a:t>
            </a:r>
            <a:r>
              <a:rPr lang="fr-FR" altLang="en-US" sz="2017" u="sng">
                <a:latin typeface="Arial Narrow" panose="020B0604020202020204" pitchFamily="34" charset="0"/>
              </a:rPr>
              <a:t>conode </a:t>
            </a:r>
            <a:r>
              <a:rPr lang="fr-FR" altLang="en-US" sz="2017">
                <a:latin typeface="Arial Narrow" panose="020B0604020202020204" pitchFamily="34" charset="0"/>
              </a:rPr>
              <a:t>(tie-line en anglais)</a:t>
            </a:r>
            <a:endParaRPr lang="fr-FR" altLang="en-US">
              <a:latin typeface="Arial Narrow" panose="020B0604020202020204" pitchFamily="34" charset="0"/>
            </a:endParaRPr>
          </a:p>
          <a:p>
            <a:pPr marL="233646" indent="0" defTabSz="494223">
              <a:spcBef>
                <a:spcPts val="825"/>
              </a:spcBef>
              <a:spcAft>
                <a:spcPct val="0"/>
              </a:spcAft>
              <a:buNone/>
            </a:pPr>
            <a:endParaRPr lang="fr-FR" altLang="en-US">
              <a:latin typeface="Arial Narrow" panose="020B0604020202020204" pitchFamily="34" charset="0"/>
            </a:endParaRPr>
          </a:p>
        </p:txBody>
      </p:sp>
      <p:pic>
        <p:nvPicPr>
          <p:cNvPr id="57348" name="Image 6">
            <a:extLst>
              <a:ext uri="{FF2B5EF4-FFF2-40B4-BE49-F238E27FC236}">
                <a16:creationId xmlns:a16="http://schemas.microsoft.com/office/drawing/2014/main" id="{D64D1EAB-6F83-0FC9-06E1-7F66E758ED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863" y="1548018"/>
            <a:ext cx="4251771" cy="475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a:extLst>
              <a:ext uri="{FF2B5EF4-FFF2-40B4-BE49-F238E27FC236}">
                <a16:creationId xmlns:a16="http://schemas.microsoft.com/office/drawing/2014/main" id="{379595EB-27B5-09D7-FB25-420CD98BF031}"/>
              </a:ext>
            </a:extLst>
          </p:cNvPr>
          <p:cNvSpPr>
            <a:spLocks noChangeArrowheads="1"/>
          </p:cNvSpPr>
          <p:nvPr/>
        </p:nvSpPr>
        <p:spPr bwMode="auto">
          <a:xfrm>
            <a:off x="569863" y="2516711"/>
            <a:ext cx="415498" cy="308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2109">
                <a:latin typeface="Arial Narrow" panose="020B0604020202020204" pitchFamily="34" charset="0"/>
              </a:rPr>
              <a:t>TfA</a:t>
            </a:r>
            <a:endParaRPr lang="en-US" altLang="en-US" sz="2109"/>
          </a:p>
        </p:txBody>
      </p:sp>
      <p:sp>
        <p:nvSpPr>
          <p:cNvPr id="57350" name="Rectangle 5">
            <a:extLst>
              <a:ext uri="{FF2B5EF4-FFF2-40B4-BE49-F238E27FC236}">
                <a16:creationId xmlns:a16="http://schemas.microsoft.com/office/drawing/2014/main" id="{C37333A5-9E64-380D-C18F-313888185122}"/>
              </a:ext>
            </a:extLst>
          </p:cNvPr>
          <p:cNvSpPr>
            <a:spLocks noChangeArrowheads="1"/>
          </p:cNvSpPr>
          <p:nvPr/>
        </p:nvSpPr>
        <p:spPr bwMode="auto">
          <a:xfrm>
            <a:off x="4037072" y="3488316"/>
            <a:ext cx="415498" cy="308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2109">
                <a:latin typeface="Arial Narrow" panose="020B0604020202020204" pitchFamily="34" charset="0"/>
              </a:rPr>
              <a:t>TfB</a:t>
            </a:r>
            <a:endParaRPr lang="en-US" altLang="en-US" sz="2109"/>
          </a:p>
        </p:txBody>
      </p:sp>
      <p:sp>
        <p:nvSpPr>
          <p:cNvPr id="57351" name="Rectangle 6">
            <a:extLst>
              <a:ext uri="{FF2B5EF4-FFF2-40B4-BE49-F238E27FC236}">
                <a16:creationId xmlns:a16="http://schemas.microsoft.com/office/drawing/2014/main" id="{E95DB3D3-76C3-A3EA-78CF-878D8D642917}"/>
              </a:ext>
            </a:extLst>
          </p:cNvPr>
          <p:cNvSpPr>
            <a:spLocks noChangeArrowheads="1"/>
          </p:cNvSpPr>
          <p:nvPr/>
        </p:nvSpPr>
        <p:spPr bwMode="auto">
          <a:xfrm>
            <a:off x="4015239" y="1823851"/>
            <a:ext cx="313547" cy="308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2109">
                <a:latin typeface="Arial Narrow" panose="020B0604020202020204" pitchFamily="34" charset="0"/>
              </a:rPr>
              <a:t>T </a:t>
            </a:r>
            <a:endParaRPr lang="en-US" altLang="en-US" sz="2109"/>
          </a:p>
        </p:txBody>
      </p:sp>
      <p:sp>
        <p:nvSpPr>
          <p:cNvPr id="57352" name="Rectangle 7">
            <a:extLst>
              <a:ext uri="{FF2B5EF4-FFF2-40B4-BE49-F238E27FC236}">
                <a16:creationId xmlns:a16="http://schemas.microsoft.com/office/drawing/2014/main" id="{8C6D6544-56D9-4569-4C91-B674BA6035BB}"/>
              </a:ext>
            </a:extLst>
          </p:cNvPr>
          <p:cNvSpPr>
            <a:spLocks noChangeArrowheads="1"/>
          </p:cNvSpPr>
          <p:nvPr/>
        </p:nvSpPr>
        <p:spPr bwMode="auto">
          <a:xfrm>
            <a:off x="738711" y="1821668"/>
            <a:ext cx="313547" cy="308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2109">
                <a:latin typeface="Arial Narrow" panose="020B0604020202020204" pitchFamily="34" charset="0"/>
              </a:rPr>
              <a:t>T </a:t>
            </a:r>
            <a:endParaRPr lang="en-US" altLang="en-US" sz="2109"/>
          </a:p>
        </p:txBody>
      </p:sp>
      <p:sp>
        <p:nvSpPr>
          <p:cNvPr id="57353" name="Rectangle 8">
            <a:extLst>
              <a:ext uri="{FF2B5EF4-FFF2-40B4-BE49-F238E27FC236}">
                <a16:creationId xmlns:a16="http://schemas.microsoft.com/office/drawing/2014/main" id="{B5E934D7-0081-9FF9-ABE4-87AAB6C26752}"/>
              </a:ext>
            </a:extLst>
          </p:cNvPr>
          <p:cNvSpPr>
            <a:spLocks noChangeArrowheads="1"/>
          </p:cNvSpPr>
          <p:nvPr/>
        </p:nvSpPr>
        <p:spPr bwMode="auto">
          <a:xfrm>
            <a:off x="673209" y="3042178"/>
            <a:ext cx="397866" cy="3086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2109">
                <a:latin typeface="Arial Narrow" panose="020B0604020202020204" pitchFamily="34" charset="0"/>
              </a:rPr>
              <a:t>T0 </a:t>
            </a:r>
            <a:endParaRPr lang="en-US" altLang="en-US" sz="2109"/>
          </a:p>
        </p:txBody>
      </p:sp>
      <p:sp>
        <p:nvSpPr>
          <p:cNvPr id="10" name="Title 3">
            <a:extLst>
              <a:ext uri="{FF2B5EF4-FFF2-40B4-BE49-F238E27FC236}">
                <a16:creationId xmlns:a16="http://schemas.microsoft.com/office/drawing/2014/main" id="{530D0B84-D2A4-908F-FAB0-4C4C1062D6B3}"/>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11" name="Rectangle 10">
            <a:extLst>
              <a:ext uri="{FF2B5EF4-FFF2-40B4-BE49-F238E27FC236}">
                <a16:creationId xmlns:a16="http://schemas.microsoft.com/office/drawing/2014/main" id="{1695036F-2293-C095-2148-FD6C7C546DB2}"/>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2" name="Rectangle 11">
            <a:extLst>
              <a:ext uri="{FF2B5EF4-FFF2-40B4-BE49-F238E27FC236}">
                <a16:creationId xmlns:a16="http://schemas.microsoft.com/office/drawing/2014/main" id="{87DB6EFF-1426-162C-352C-AF0B7146FD9F}"/>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3" name="Rectangle 24">
            <a:extLst>
              <a:ext uri="{FF2B5EF4-FFF2-40B4-BE49-F238E27FC236}">
                <a16:creationId xmlns:a16="http://schemas.microsoft.com/office/drawing/2014/main" id="{64AA49B8-EB21-A2A4-F288-23DEA53C8314}"/>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64C658A-696F-46C9-4E52-3007FE00DD6B}"/>
                  </a:ext>
                </a:extLst>
              </p14:cNvPr>
              <p14:cNvContentPartPr/>
              <p14:nvPr/>
            </p14:nvContentPartPr>
            <p14:xfrm>
              <a:off x="931680" y="2124720"/>
              <a:ext cx="7243200" cy="4642920"/>
            </p14:xfrm>
          </p:contentPart>
        </mc:Choice>
        <mc:Fallback>
          <p:pic>
            <p:nvPicPr>
              <p:cNvPr id="2" name="Ink 1">
                <a:extLst>
                  <a:ext uri="{FF2B5EF4-FFF2-40B4-BE49-F238E27FC236}">
                    <a16:creationId xmlns:a16="http://schemas.microsoft.com/office/drawing/2014/main" id="{964C658A-696F-46C9-4E52-3007FE00DD6B}"/>
                  </a:ext>
                </a:extLst>
              </p:cNvPr>
              <p:cNvPicPr/>
              <p:nvPr/>
            </p:nvPicPr>
            <p:blipFill>
              <a:blip r:embed="rId5"/>
              <a:stretch>
                <a:fillRect/>
              </a:stretch>
            </p:blipFill>
            <p:spPr>
              <a:xfrm>
                <a:off x="922320" y="2115360"/>
                <a:ext cx="7261920" cy="4661640"/>
              </a:xfrm>
              <a:prstGeom prst="rect">
                <a:avLst/>
              </a:prstGeom>
            </p:spPr>
          </p:pic>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383EC0BC-E2F3-C2F8-4119-4CBB1C975406}"/>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468" indent="-260577" defTabSz="494223">
              <a:spcBef>
                <a:spcPts val="825"/>
              </a:spcBef>
              <a:buFont typeface="Lucida Grande" charset="0"/>
              <a:buChar char="●"/>
              <a:defRPr/>
            </a:pPr>
            <a:r>
              <a:rPr lang="fr-FR" altLang="en-US" dirty="0">
                <a:latin typeface="Arial Narrow" panose="020B0606020202030204" pitchFamily="34" charset="0"/>
              </a:rPr>
              <a:t>Exemple typique d’un tel alliage:</a:t>
            </a:r>
            <a:br>
              <a:rPr lang="fr-FR" altLang="en-US" dirty="0">
                <a:latin typeface="Arial Narrow" panose="020B0606020202030204" pitchFamily="34" charset="0"/>
              </a:rPr>
            </a:br>
            <a:r>
              <a:rPr lang="fr-FR" altLang="en-US" dirty="0">
                <a:latin typeface="Arial Narrow" panose="020B0606020202030204" pitchFamily="34" charset="0"/>
              </a:rPr>
              <a:t>le système Cu-Ni </a:t>
            </a:r>
            <a:br>
              <a:rPr lang="fr-FR" altLang="en-US" dirty="0">
                <a:latin typeface="Arial Narrow" panose="020B0606020202030204" pitchFamily="34" charset="0"/>
              </a:rPr>
            </a:br>
            <a:r>
              <a:rPr lang="fr-FR" altLang="en-US" dirty="0">
                <a:latin typeface="Arial Narrow" panose="020B0606020202030204" pitchFamily="34" charset="0"/>
              </a:rPr>
              <a:t>(à haute température)</a:t>
            </a:r>
          </a:p>
          <a:p>
            <a:pPr marL="494468" indent="-260577" defTabSz="494223">
              <a:spcBef>
                <a:spcPts val="825"/>
              </a:spcBef>
              <a:buFont typeface="Lucida Grande" charset="0"/>
              <a:buChar char="●"/>
              <a:defRPr/>
            </a:pPr>
            <a:endParaRPr lang="fr-FR" altLang="en-US" sz="2659" dirty="0">
              <a:latin typeface="Arial Narrow" panose="020B0606020202030204" pitchFamily="34" charset="0"/>
            </a:endParaRPr>
          </a:p>
          <a:p>
            <a:pPr marL="233891" indent="0" defTabSz="494223">
              <a:spcBef>
                <a:spcPts val="825"/>
              </a:spcBef>
              <a:buNone/>
              <a:defRPr/>
            </a:pPr>
            <a:r>
              <a:rPr lang="fr-FR" altLang="en-US" sz="1834" dirty="0">
                <a:latin typeface="Arial Narrow" panose="020B0606020202030204" pitchFamily="34" charset="0"/>
              </a:rPr>
              <a:t>	</a:t>
            </a:r>
            <a:r>
              <a:rPr lang="fr-FR" altLang="en-US" sz="1834" i="1" dirty="0">
                <a:latin typeface="Arial Narrow" panose="020B0606020202030204" pitchFamily="34" charset="0"/>
              </a:rPr>
              <a:t>(dessin d’après </a:t>
            </a:r>
            <a:r>
              <a:rPr lang="fr-FR" altLang="en-US" sz="1834" i="1" dirty="0" err="1">
                <a:latin typeface="Arial Narrow" panose="020B0606020202030204" pitchFamily="34" charset="0"/>
              </a:rPr>
              <a:t>FactSage</a:t>
            </a:r>
            <a:r>
              <a:rPr lang="fr-FR" altLang="en-US" sz="1834" i="1" dirty="0">
                <a:latin typeface="Arial Narrow" panose="020B0606020202030204" pitchFamily="34" charset="0"/>
              </a:rPr>
              <a:t>)</a:t>
            </a:r>
            <a:endParaRPr lang="fr-FR" altLang="en-US" i="1" dirty="0">
              <a:latin typeface="Arial Narrow" panose="020B0606020202030204" pitchFamily="34" charset="0"/>
            </a:endParaRPr>
          </a:p>
        </p:txBody>
      </p:sp>
      <p:grpSp>
        <p:nvGrpSpPr>
          <p:cNvPr id="59396" name="Groupe 19">
            <a:extLst>
              <a:ext uri="{FF2B5EF4-FFF2-40B4-BE49-F238E27FC236}">
                <a16:creationId xmlns:a16="http://schemas.microsoft.com/office/drawing/2014/main" id="{FC0507C3-28FD-CCAE-E32C-EC831045B401}"/>
              </a:ext>
            </a:extLst>
          </p:cNvPr>
          <p:cNvGrpSpPr>
            <a:grpSpLocks/>
          </p:cNvGrpSpPr>
          <p:nvPr/>
        </p:nvGrpSpPr>
        <p:grpSpPr bwMode="auto">
          <a:xfrm>
            <a:off x="187239" y="2047284"/>
            <a:ext cx="4685793" cy="3685147"/>
            <a:chOff x="408052" y="3061588"/>
            <a:chExt cx="10221325" cy="8038316"/>
          </a:xfrm>
        </p:grpSpPr>
        <p:sp>
          <p:nvSpPr>
            <p:cNvPr id="2" name="Rectangle 1">
              <a:extLst>
                <a:ext uri="{FF2B5EF4-FFF2-40B4-BE49-F238E27FC236}">
                  <a16:creationId xmlns:a16="http://schemas.microsoft.com/office/drawing/2014/main" id="{3FC93F21-454A-7340-4871-BC6165C0B015}"/>
                </a:ext>
              </a:extLst>
            </p:cNvPr>
            <p:cNvSpPr/>
            <p:nvPr/>
          </p:nvSpPr>
          <p:spPr>
            <a:xfrm>
              <a:off x="1763410" y="3061588"/>
              <a:ext cx="8558580" cy="6948564"/>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5" name="Connecteur droit 4">
              <a:extLst>
                <a:ext uri="{FF2B5EF4-FFF2-40B4-BE49-F238E27FC236}">
                  <a16:creationId xmlns:a16="http://schemas.microsoft.com/office/drawing/2014/main" id="{B3D510C6-5D2D-1892-90E8-EC982409F01B}"/>
                </a:ext>
              </a:extLst>
            </p:cNvPr>
            <p:cNvCxnSpPr/>
            <p:nvPr/>
          </p:nvCxnSpPr>
          <p:spPr>
            <a:xfrm>
              <a:off x="1763410" y="3555305"/>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99AC18E6-6A00-3E37-22C6-AD96687F1822}"/>
                </a:ext>
              </a:extLst>
            </p:cNvPr>
            <p:cNvCxnSpPr/>
            <p:nvPr/>
          </p:nvCxnSpPr>
          <p:spPr>
            <a:xfrm>
              <a:off x="1763410" y="448400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23FA1C8F-0289-C3B5-F843-0111415598E7}"/>
                </a:ext>
              </a:extLst>
            </p:cNvPr>
            <p:cNvCxnSpPr/>
            <p:nvPr/>
          </p:nvCxnSpPr>
          <p:spPr>
            <a:xfrm>
              <a:off x="1763410" y="5414289"/>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562B0C10-86F7-55DD-B88F-CB0D090109CF}"/>
                </a:ext>
              </a:extLst>
            </p:cNvPr>
            <p:cNvCxnSpPr/>
            <p:nvPr/>
          </p:nvCxnSpPr>
          <p:spPr>
            <a:xfrm>
              <a:off x="1763410" y="634457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7D9A4473-DCFC-1E70-4913-DE65F6415950}"/>
                </a:ext>
              </a:extLst>
            </p:cNvPr>
            <p:cNvCxnSpPr/>
            <p:nvPr/>
          </p:nvCxnSpPr>
          <p:spPr>
            <a:xfrm>
              <a:off x="1763410" y="7273272"/>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AF8F5794-61C9-CB53-C48E-4C6E36A4BF89}"/>
                </a:ext>
              </a:extLst>
            </p:cNvPr>
            <p:cNvCxnSpPr/>
            <p:nvPr/>
          </p:nvCxnSpPr>
          <p:spPr>
            <a:xfrm>
              <a:off x="1763410" y="8203557"/>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CE8A195A-8E05-58DE-6279-D976FD74C72A}"/>
                </a:ext>
              </a:extLst>
            </p:cNvPr>
            <p:cNvCxnSpPr/>
            <p:nvPr/>
          </p:nvCxnSpPr>
          <p:spPr>
            <a:xfrm>
              <a:off x="1763410" y="9132255"/>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214D4BB3-B6B8-772F-4099-7591AFD0F9F7}"/>
                </a:ext>
              </a:extLst>
            </p:cNvPr>
            <p:cNvCxnSpPr/>
            <p:nvPr/>
          </p:nvCxnSpPr>
          <p:spPr>
            <a:xfrm rot="16200000">
              <a:off x="3370033"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FC2F8346-F0FC-E0BC-EAB0-4BB0DA820A16}"/>
                </a:ext>
              </a:extLst>
            </p:cNvPr>
            <p:cNvCxnSpPr/>
            <p:nvPr/>
          </p:nvCxnSpPr>
          <p:spPr>
            <a:xfrm rot="16200000">
              <a:off x="5083018"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A3E2B66B-744C-58B5-F794-DD1032123FE8}"/>
                </a:ext>
              </a:extLst>
            </p:cNvPr>
            <p:cNvCxnSpPr/>
            <p:nvPr/>
          </p:nvCxnSpPr>
          <p:spPr>
            <a:xfrm rot="16200000">
              <a:off x="6796005"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93671C15-5FEC-75DA-4940-D5E9BFE6CFC2}"/>
                </a:ext>
              </a:extLst>
            </p:cNvPr>
            <p:cNvCxnSpPr/>
            <p:nvPr/>
          </p:nvCxnSpPr>
          <p:spPr>
            <a:xfrm rot="16200000">
              <a:off x="8564556"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Forme libre 6">
              <a:extLst>
                <a:ext uri="{FF2B5EF4-FFF2-40B4-BE49-F238E27FC236}">
                  <a16:creationId xmlns:a16="http://schemas.microsoft.com/office/drawing/2014/main" id="{6150D02D-7247-D379-0C2D-843E6F1AFF19}"/>
                </a:ext>
              </a:extLst>
            </p:cNvPr>
            <p:cNvSpPr/>
            <p:nvPr/>
          </p:nvSpPr>
          <p:spPr>
            <a:xfrm>
              <a:off x="1780873" y="3409254"/>
              <a:ext cx="8577632" cy="1700232"/>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Lst>
              <a:ahLst/>
              <a:cxnLst>
                <a:cxn ang="0">
                  <a:pos x="connsiteX0" y="connsiteY0"/>
                </a:cxn>
                <a:cxn ang="0">
                  <a:pos x="connsiteX1" y="connsiteY1"/>
                </a:cxn>
                <a:cxn ang="0">
                  <a:pos x="connsiteX2" y="connsiteY2"/>
                </a:cxn>
                <a:cxn ang="0">
                  <a:pos x="connsiteX3" y="connsiteY3"/>
                </a:cxn>
              </a:cxnLst>
              <a:rect l="l" t="t" r="r" b="b"/>
              <a:pathLst>
                <a:path w="8577072" h="1700784">
                  <a:moveTo>
                    <a:pt x="0" y="1700784"/>
                  </a:moveTo>
                  <a:cubicBezTo>
                    <a:pt x="2999232" y="1231392"/>
                    <a:pt x="5724144" y="579120"/>
                    <a:pt x="8577072" y="0"/>
                  </a:cubicBezTo>
                  <a:cubicBezTo>
                    <a:pt x="6976872" y="219456"/>
                    <a:pt x="5398008" y="429768"/>
                    <a:pt x="4169664" y="658368"/>
                  </a:cubicBezTo>
                  <a:cubicBezTo>
                    <a:pt x="2941320" y="886968"/>
                    <a:pt x="1280160" y="1261872"/>
                    <a:pt x="0" y="1700784"/>
                  </a:cubicBezTo>
                  <a:close/>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23" name="Forme libre 22">
              <a:extLst>
                <a:ext uri="{FF2B5EF4-FFF2-40B4-BE49-F238E27FC236}">
                  <a16:creationId xmlns:a16="http://schemas.microsoft.com/office/drawing/2014/main" id="{FB47E91A-424D-E818-7B64-908658D82A1F}"/>
                </a:ext>
              </a:extLst>
            </p:cNvPr>
            <p:cNvSpPr/>
            <p:nvPr/>
          </p:nvSpPr>
          <p:spPr>
            <a:xfrm>
              <a:off x="2153952" y="8448035"/>
              <a:ext cx="8118824" cy="157323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Lst>
              <a:ahLst/>
              <a:cxnLst>
                <a:cxn ang="0">
                  <a:pos x="connsiteX0" y="connsiteY0"/>
                </a:cxn>
                <a:cxn ang="0">
                  <a:pos x="connsiteX1" y="connsiteY1"/>
                </a:cxn>
                <a:cxn ang="0">
                  <a:pos x="connsiteX2" y="connsiteY2"/>
                </a:cxn>
              </a:cxnLst>
              <a:rect l="l" t="t" r="r" b="b"/>
              <a:pathLst>
                <a:path w="8119872" h="1572786">
                  <a:moveTo>
                    <a:pt x="8119872" y="1572786"/>
                  </a:moveTo>
                  <a:cubicBezTo>
                    <a:pt x="7927848" y="36594"/>
                    <a:pt x="6071616" y="3066"/>
                    <a:pt x="4718304" y="18"/>
                  </a:cubicBezTo>
                  <a:cubicBezTo>
                    <a:pt x="3364992" y="-3030"/>
                    <a:pt x="1188720" y="402354"/>
                    <a:pt x="0" y="1554498"/>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9413" name="Rectangle 7">
              <a:extLst>
                <a:ext uri="{FF2B5EF4-FFF2-40B4-BE49-F238E27FC236}">
                  <a16:creationId xmlns:a16="http://schemas.microsoft.com/office/drawing/2014/main" id="{2F8BF52C-0092-B7CA-22F0-19C0E03B5094}"/>
                </a:ext>
              </a:extLst>
            </p:cNvPr>
            <p:cNvSpPr>
              <a:spLocks noChangeArrowheads="1"/>
            </p:cNvSpPr>
            <p:nvPr/>
          </p:nvSpPr>
          <p:spPr bwMode="auto">
            <a:xfrm>
              <a:off x="1533137"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59414" name="Rectangle 24">
              <a:extLst>
                <a:ext uri="{FF2B5EF4-FFF2-40B4-BE49-F238E27FC236}">
                  <a16:creationId xmlns:a16="http://schemas.microsoft.com/office/drawing/2014/main" id="{33017369-43E4-0480-7CF7-78FF68BA663C}"/>
                </a:ext>
              </a:extLst>
            </p:cNvPr>
            <p:cNvSpPr>
              <a:spLocks noChangeArrowheads="1"/>
            </p:cNvSpPr>
            <p:nvPr/>
          </p:nvSpPr>
          <p:spPr bwMode="auto">
            <a:xfrm>
              <a:off x="304420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59415" name="Rectangle 25">
              <a:extLst>
                <a:ext uri="{FF2B5EF4-FFF2-40B4-BE49-F238E27FC236}">
                  <a16:creationId xmlns:a16="http://schemas.microsoft.com/office/drawing/2014/main" id="{EA9441F5-CF37-0E5E-4DD7-D03B34482C85}"/>
                </a:ext>
              </a:extLst>
            </p:cNvPr>
            <p:cNvSpPr>
              <a:spLocks noChangeArrowheads="1"/>
            </p:cNvSpPr>
            <p:nvPr/>
          </p:nvSpPr>
          <p:spPr bwMode="auto">
            <a:xfrm>
              <a:off x="481807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59416" name="Rectangle 26">
              <a:extLst>
                <a:ext uri="{FF2B5EF4-FFF2-40B4-BE49-F238E27FC236}">
                  <a16:creationId xmlns:a16="http://schemas.microsoft.com/office/drawing/2014/main" id="{36434645-16D6-C2B9-160B-87DC361F5358}"/>
                </a:ext>
              </a:extLst>
            </p:cNvPr>
            <p:cNvSpPr>
              <a:spLocks noChangeArrowheads="1"/>
            </p:cNvSpPr>
            <p:nvPr/>
          </p:nvSpPr>
          <p:spPr bwMode="auto">
            <a:xfrm>
              <a:off x="6591946"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59417" name="Rectangle 27">
              <a:extLst>
                <a:ext uri="{FF2B5EF4-FFF2-40B4-BE49-F238E27FC236}">
                  <a16:creationId xmlns:a16="http://schemas.microsoft.com/office/drawing/2014/main" id="{7502C636-7CD0-8320-8D36-6C60882DFA45}"/>
                </a:ext>
              </a:extLst>
            </p:cNvPr>
            <p:cNvSpPr>
              <a:spLocks noChangeArrowheads="1"/>
            </p:cNvSpPr>
            <p:nvPr/>
          </p:nvSpPr>
          <p:spPr bwMode="auto">
            <a:xfrm>
              <a:off x="8365817"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59418" name="Rectangle 28">
              <a:extLst>
                <a:ext uri="{FF2B5EF4-FFF2-40B4-BE49-F238E27FC236}">
                  <a16:creationId xmlns:a16="http://schemas.microsoft.com/office/drawing/2014/main" id="{B632B4F8-9B23-1F2E-06E8-42FA2215545D}"/>
                </a:ext>
              </a:extLst>
            </p:cNvPr>
            <p:cNvSpPr>
              <a:spLocks noChangeArrowheads="1"/>
            </p:cNvSpPr>
            <p:nvPr/>
          </p:nvSpPr>
          <p:spPr bwMode="auto">
            <a:xfrm>
              <a:off x="10086689"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59419" name="Rectangle 29">
              <a:extLst>
                <a:ext uri="{FF2B5EF4-FFF2-40B4-BE49-F238E27FC236}">
                  <a16:creationId xmlns:a16="http://schemas.microsoft.com/office/drawing/2014/main" id="{6DD16C06-1947-76F9-271C-19B9B54AF962}"/>
                </a:ext>
              </a:extLst>
            </p:cNvPr>
            <p:cNvSpPr>
              <a:spLocks noChangeArrowheads="1"/>
            </p:cNvSpPr>
            <p:nvPr/>
          </p:nvSpPr>
          <p:spPr bwMode="auto">
            <a:xfrm rot="16200000">
              <a:off x="927564" y="3286920"/>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1700</a:t>
              </a:r>
              <a:endParaRPr lang="en-US" altLang="en-US" sz="1834"/>
            </a:p>
          </p:txBody>
        </p:sp>
        <p:sp>
          <p:nvSpPr>
            <p:cNvPr id="59420" name="Rectangle 30">
              <a:extLst>
                <a:ext uri="{FF2B5EF4-FFF2-40B4-BE49-F238E27FC236}">
                  <a16:creationId xmlns:a16="http://schemas.microsoft.com/office/drawing/2014/main" id="{BFAC3D82-7F5A-1803-56DF-EFA12B6A5021}"/>
                </a:ext>
              </a:extLst>
            </p:cNvPr>
            <p:cNvSpPr>
              <a:spLocks noChangeArrowheads="1"/>
            </p:cNvSpPr>
            <p:nvPr/>
          </p:nvSpPr>
          <p:spPr bwMode="auto">
            <a:xfrm rot="16200000">
              <a:off x="951949" y="5121814"/>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1300</a:t>
              </a:r>
              <a:endParaRPr lang="en-US" altLang="en-US" sz="1834"/>
            </a:p>
          </p:txBody>
        </p:sp>
        <p:sp>
          <p:nvSpPr>
            <p:cNvPr id="59421" name="Rectangle 31">
              <a:extLst>
                <a:ext uri="{FF2B5EF4-FFF2-40B4-BE49-F238E27FC236}">
                  <a16:creationId xmlns:a16="http://schemas.microsoft.com/office/drawing/2014/main" id="{99414824-99F1-C4B3-A85E-4F512AEA7EB2}"/>
                </a:ext>
              </a:extLst>
            </p:cNvPr>
            <p:cNvSpPr>
              <a:spLocks noChangeArrowheads="1"/>
            </p:cNvSpPr>
            <p:nvPr/>
          </p:nvSpPr>
          <p:spPr bwMode="auto">
            <a:xfrm rot="16200000">
              <a:off x="1045308" y="6966208"/>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900</a:t>
              </a:r>
              <a:endParaRPr lang="en-US" altLang="en-US" sz="1834"/>
            </a:p>
          </p:txBody>
        </p:sp>
        <p:sp>
          <p:nvSpPr>
            <p:cNvPr id="59422" name="Rectangle 32">
              <a:extLst>
                <a:ext uri="{FF2B5EF4-FFF2-40B4-BE49-F238E27FC236}">
                  <a16:creationId xmlns:a16="http://schemas.microsoft.com/office/drawing/2014/main" id="{5C153717-FA16-D85D-9322-FCE6539A3689}"/>
                </a:ext>
              </a:extLst>
            </p:cNvPr>
            <p:cNvSpPr>
              <a:spLocks noChangeArrowheads="1"/>
            </p:cNvSpPr>
            <p:nvPr/>
          </p:nvSpPr>
          <p:spPr bwMode="auto">
            <a:xfrm rot="16200000">
              <a:off x="1037453" y="8850369"/>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500</a:t>
              </a:r>
              <a:endParaRPr lang="en-US" altLang="en-US" sz="1834"/>
            </a:p>
          </p:txBody>
        </p:sp>
        <p:sp>
          <p:nvSpPr>
            <p:cNvPr id="59423" name="Rectangle 33">
              <a:extLst>
                <a:ext uri="{FF2B5EF4-FFF2-40B4-BE49-F238E27FC236}">
                  <a16:creationId xmlns:a16="http://schemas.microsoft.com/office/drawing/2014/main" id="{A142AE2B-B388-5D3F-EF05-D16353226D68}"/>
                </a:ext>
              </a:extLst>
            </p:cNvPr>
            <p:cNvSpPr>
              <a:spLocks noChangeArrowheads="1"/>
            </p:cNvSpPr>
            <p:nvPr/>
          </p:nvSpPr>
          <p:spPr bwMode="auto">
            <a:xfrm rot="16200000">
              <a:off x="-487695" y="6157758"/>
              <a:ext cx="2403276" cy="6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[K]</a:t>
              </a:r>
              <a:endParaRPr lang="en-US" altLang="en-US" sz="2017"/>
            </a:p>
          </p:txBody>
        </p:sp>
        <p:sp>
          <p:nvSpPr>
            <p:cNvPr id="59424" name="Rectangle 34">
              <a:extLst>
                <a:ext uri="{FF2B5EF4-FFF2-40B4-BE49-F238E27FC236}">
                  <a16:creationId xmlns:a16="http://schemas.microsoft.com/office/drawing/2014/main" id="{C46EABA0-4D58-35AE-20F6-ED36760EDF9E}"/>
                </a:ext>
              </a:extLst>
            </p:cNvPr>
            <p:cNvSpPr>
              <a:spLocks noChangeArrowheads="1"/>
            </p:cNvSpPr>
            <p:nvPr/>
          </p:nvSpPr>
          <p:spPr bwMode="auto">
            <a:xfrm>
              <a:off x="4221689" y="10488142"/>
              <a:ext cx="3640765" cy="6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Ni [-]</a:t>
              </a:r>
              <a:endParaRPr lang="en-US" altLang="en-US" sz="2017"/>
            </a:p>
          </p:txBody>
        </p:sp>
        <p:sp>
          <p:nvSpPr>
            <p:cNvPr id="59425" name="Rectangle 35">
              <a:extLst>
                <a:ext uri="{FF2B5EF4-FFF2-40B4-BE49-F238E27FC236}">
                  <a16:creationId xmlns:a16="http://schemas.microsoft.com/office/drawing/2014/main" id="{817F3F28-ECF3-1CBF-6C11-9EFD3F04F474}"/>
                </a:ext>
              </a:extLst>
            </p:cNvPr>
            <p:cNvSpPr>
              <a:spLocks noChangeArrowheads="1"/>
            </p:cNvSpPr>
            <p:nvPr/>
          </p:nvSpPr>
          <p:spPr bwMode="auto">
            <a:xfrm>
              <a:off x="3850699" y="3330762"/>
              <a:ext cx="1214057"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59426" name="Rectangle 36">
              <a:extLst>
                <a:ext uri="{FF2B5EF4-FFF2-40B4-BE49-F238E27FC236}">
                  <a16:creationId xmlns:a16="http://schemas.microsoft.com/office/drawing/2014/main" id="{B4B092D8-CCE4-B524-8D7E-7101A30457A4}"/>
                </a:ext>
              </a:extLst>
            </p:cNvPr>
            <p:cNvSpPr>
              <a:spLocks noChangeArrowheads="1"/>
            </p:cNvSpPr>
            <p:nvPr/>
          </p:nvSpPr>
          <p:spPr bwMode="auto">
            <a:xfrm>
              <a:off x="4826756" y="5933859"/>
              <a:ext cx="243090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Solution solide cfc</a:t>
              </a:r>
              <a:endParaRPr lang="en-US" altLang="en-US" sz="1834"/>
            </a:p>
          </p:txBody>
        </p:sp>
        <p:sp>
          <p:nvSpPr>
            <p:cNvPr id="59427" name="Rectangle 37">
              <a:extLst>
                <a:ext uri="{FF2B5EF4-FFF2-40B4-BE49-F238E27FC236}">
                  <a16:creationId xmlns:a16="http://schemas.microsoft.com/office/drawing/2014/main" id="{AEEA4B8F-E1F7-3E0B-5631-1E061D37B8E1}"/>
                </a:ext>
              </a:extLst>
            </p:cNvPr>
            <p:cNvSpPr>
              <a:spLocks noChangeArrowheads="1"/>
            </p:cNvSpPr>
            <p:nvPr/>
          </p:nvSpPr>
          <p:spPr bwMode="auto">
            <a:xfrm>
              <a:off x="4799575" y="8986411"/>
              <a:ext cx="3626781"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Décomposition cfcNi + cfcCu</a:t>
              </a:r>
              <a:endParaRPr lang="en-US" altLang="en-US" sz="1834"/>
            </a:p>
          </p:txBody>
        </p:sp>
      </p:grpSp>
      <p:sp>
        <p:nvSpPr>
          <p:cNvPr id="59397" name="Rectangle 40">
            <a:extLst>
              <a:ext uri="{FF2B5EF4-FFF2-40B4-BE49-F238E27FC236}">
                <a16:creationId xmlns:a16="http://schemas.microsoft.com/office/drawing/2014/main" id="{5B475E28-67B4-CEF9-C639-B838F0231424}"/>
              </a:ext>
            </a:extLst>
          </p:cNvPr>
          <p:cNvSpPr>
            <a:spLocks noChangeArrowheads="1"/>
          </p:cNvSpPr>
          <p:nvPr/>
        </p:nvSpPr>
        <p:spPr bwMode="auto">
          <a:xfrm>
            <a:off x="679032" y="5529777"/>
            <a:ext cx="349776"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Cu</a:t>
            </a:r>
            <a:endParaRPr lang="en-US" altLang="en-US" sz="1100"/>
          </a:p>
        </p:txBody>
      </p:sp>
      <p:sp>
        <p:nvSpPr>
          <p:cNvPr id="59398" name="Rectangle 41">
            <a:extLst>
              <a:ext uri="{FF2B5EF4-FFF2-40B4-BE49-F238E27FC236}">
                <a16:creationId xmlns:a16="http://schemas.microsoft.com/office/drawing/2014/main" id="{10BCB9D9-7C07-ADC2-B230-44F87B0222A3}"/>
              </a:ext>
            </a:extLst>
          </p:cNvPr>
          <p:cNvSpPr>
            <a:spLocks noChangeArrowheads="1"/>
          </p:cNvSpPr>
          <p:nvPr/>
        </p:nvSpPr>
        <p:spPr bwMode="auto">
          <a:xfrm>
            <a:off x="4604751" y="5529777"/>
            <a:ext cx="306494"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Ni</a:t>
            </a:r>
            <a:endParaRPr lang="en-US" altLang="en-US" sz="1100"/>
          </a:p>
        </p:txBody>
      </p:sp>
      <p:sp>
        <p:nvSpPr>
          <p:cNvPr id="8" name="Title 3">
            <a:extLst>
              <a:ext uri="{FF2B5EF4-FFF2-40B4-BE49-F238E27FC236}">
                <a16:creationId xmlns:a16="http://schemas.microsoft.com/office/drawing/2014/main" id="{62B07859-CD38-071C-5912-01A847C2326E}"/>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9" name="Rectangle 8">
            <a:extLst>
              <a:ext uri="{FF2B5EF4-FFF2-40B4-BE49-F238E27FC236}">
                <a16:creationId xmlns:a16="http://schemas.microsoft.com/office/drawing/2014/main" id="{75376F12-843C-4594-A8F6-B8A280968077}"/>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20" name="Rectangle 19">
            <a:extLst>
              <a:ext uri="{FF2B5EF4-FFF2-40B4-BE49-F238E27FC236}">
                <a16:creationId xmlns:a16="http://schemas.microsoft.com/office/drawing/2014/main" id="{17BCDE43-70A4-3DA5-0941-6ED991B0B211}"/>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21" name="Rectangle 24">
            <a:extLst>
              <a:ext uri="{FF2B5EF4-FFF2-40B4-BE49-F238E27FC236}">
                <a16:creationId xmlns:a16="http://schemas.microsoft.com/office/drawing/2014/main" id="{353979F2-4F45-490D-25D8-313DD1A9CBC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6F2DB0-AEE2-909C-A48D-3CB50DE3093B}"/>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1443" name="Content Placeholder 2">
            <a:extLst>
              <a:ext uri="{FF2B5EF4-FFF2-40B4-BE49-F238E27FC236}">
                <a16:creationId xmlns:a16="http://schemas.microsoft.com/office/drawing/2014/main" id="{66ACEA0F-5520-AE85-85A3-263185555A93}"/>
              </a:ext>
            </a:extLst>
          </p:cNvPr>
          <p:cNvSpPr>
            <a:spLocks noGrp="1"/>
          </p:cNvSpPr>
          <p:nvPr>
            <p:ph idx="10"/>
          </p:nvPr>
        </p:nvSpPr>
        <p:spPr bwMode="auto">
          <a:xfrm>
            <a:off x="4711736" y="1720504"/>
            <a:ext cx="4795433"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panose="020B0600040502020204" pitchFamily="34" charset="0"/>
              <a:buChar char="●"/>
            </a:pPr>
            <a:r>
              <a:rPr lang="fr-FR" altLang="en-US" sz="2017">
                <a:latin typeface="Arial Narrow" panose="020B0604020202020204" pitchFamily="34" charset="0"/>
              </a:rPr>
              <a:t>Dans certains cas (les constituants sont plutôt « incompatibles »): il y a alors </a:t>
            </a:r>
            <a:r>
              <a:rPr lang="fr-FR" altLang="en-US" sz="2017" u="sng">
                <a:latin typeface="Arial Narrow" panose="020B0604020202020204" pitchFamily="34" charset="0"/>
              </a:rPr>
              <a:t>démixtion</a:t>
            </a:r>
            <a:r>
              <a:rPr lang="fr-FR" altLang="en-US" sz="2017">
                <a:latin typeface="Arial Narrow" panose="020B0604020202020204" pitchFamily="34" charset="0"/>
              </a:rPr>
              <a:t> s’il s’agit d’une phase liquide.</a:t>
            </a:r>
          </a:p>
          <a:p>
            <a:pPr marL="692203" lvl="1" indent="-260577" defTabSz="494223">
              <a:spcBef>
                <a:spcPts val="825"/>
              </a:spcBef>
              <a:buFont typeface="Lucida Grande" panose="020B0600040502020204" pitchFamily="34" charset="0"/>
              <a:buChar char="●"/>
            </a:pPr>
            <a:r>
              <a:rPr lang="fr-FR" altLang="en-US" sz="2017">
                <a:latin typeface="Arial Narrow" panose="020B0604020202020204" pitchFamily="34" charset="0"/>
              </a:rPr>
              <a:t>Dans le cas d’une solution solide, on parle alors de </a:t>
            </a:r>
            <a:r>
              <a:rPr lang="fr-FR" altLang="en-US" sz="2017" u="sng">
                <a:latin typeface="Arial Narrow" panose="020B0604020202020204" pitchFamily="34" charset="0"/>
              </a:rPr>
              <a:t>décomposition spinodale</a:t>
            </a:r>
            <a:endParaRPr lang="fr-FR" altLang="en-US" u="sng">
              <a:latin typeface="Arial Narrow" panose="020B0604020202020204" pitchFamily="34" charset="0"/>
            </a:endParaRPr>
          </a:p>
        </p:txBody>
      </p:sp>
      <p:pic>
        <p:nvPicPr>
          <p:cNvPr id="61444" name="Image 51">
            <a:extLst>
              <a:ext uri="{FF2B5EF4-FFF2-40B4-BE49-F238E27FC236}">
                <a16:creationId xmlns:a16="http://schemas.microsoft.com/office/drawing/2014/main" id="{CADE4C29-AB64-9DEE-D24B-EEB1AD0C0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319" y="1721960"/>
            <a:ext cx="4140418" cy="44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ECE9675-9FD0-0E12-D3B6-9C3EF78669DD}"/>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3" name="Rectangle 2">
            <a:extLst>
              <a:ext uri="{FF2B5EF4-FFF2-40B4-BE49-F238E27FC236}">
                <a16:creationId xmlns:a16="http://schemas.microsoft.com/office/drawing/2014/main" id="{F6E4CC0C-25EF-D6A3-B2EC-95BB149FF16F}"/>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5" name="Rectangle 24">
            <a:extLst>
              <a:ext uri="{FF2B5EF4-FFF2-40B4-BE49-F238E27FC236}">
                <a16:creationId xmlns:a16="http://schemas.microsoft.com/office/drawing/2014/main" id="{39600F29-6C1F-1E56-834B-EDAF1D22E3B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0F015874-56E9-F364-FFB1-28AE209BB8AC}"/>
                  </a:ext>
                </a:extLst>
              </p14:cNvPr>
              <p14:cNvContentPartPr/>
              <p14:nvPr/>
            </p14:nvContentPartPr>
            <p14:xfrm>
              <a:off x="652680" y="2696040"/>
              <a:ext cx="3170880" cy="3018960"/>
            </p14:xfrm>
          </p:contentPart>
        </mc:Choice>
        <mc:Fallback>
          <p:pic>
            <p:nvPicPr>
              <p:cNvPr id="6" name="Ink 5">
                <a:extLst>
                  <a:ext uri="{FF2B5EF4-FFF2-40B4-BE49-F238E27FC236}">
                    <a16:creationId xmlns:a16="http://schemas.microsoft.com/office/drawing/2014/main" id="{0F015874-56E9-F364-FFB1-28AE209BB8AC}"/>
                  </a:ext>
                </a:extLst>
              </p:cNvPr>
              <p:cNvPicPr/>
              <p:nvPr/>
            </p:nvPicPr>
            <p:blipFill>
              <a:blip r:embed="rId5"/>
              <a:stretch>
                <a:fillRect/>
              </a:stretch>
            </p:blipFill>
            <p:spPr>
              <a:xfrm>
                <a:off x="643320" y="2686680"/>
                <a:ext cx="3189600" cy="303768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72ABE76C-9F0A-8F3A-EA74-4DCF68BF2F63}"/>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468" indent="-260577" defTabSz="494223">
              <a:spcBef>
                <a:spcPts val="825"/>
              </a:spcBef>
              <a:buFont typeface="Lucida Grande" charset="0"/>
              <a:buChar char="●"/>
              <a:defRPr/>
            </a:pPr>
            <a:r>
              <a:rPr lang="fr-FR" altLang="en-US" dirty="0">
                <a:latin typeface="Arial Narrow" panose="020B0606020202030204" pitchFamily="34" charset="0"/>
              </a:rPr>
              <a:t>Exemple typique d’un tel alliage:</a:t>
            </a:r>
            <a:br>
              <a:rPr lang="fr-FR" altLang="en-US" dirty="0">
                <a:latin typeface="Arial Narrow" panose="020B0606020202030204" pitchFamily="34" charset="0"/>
              </a:rPr>
            </a:br>
            <a:r>
              <a:rPr lang="fr-FR" altLang="en-US" dirty="0">
                <a:latin typeface="Arial Narrow" panose="020B0606020202030204" pitchFamily="34" charset="0"/>
              </a:rPr>
              <a:t>le système Cu-Ni </a:t>
            </a:r>
            <a:br>
              <a:rPr lang="fr-FR" altLang="en-US" dirty="0">
                <a:latin typeface="Arial Narrow" panose="020B0606020202030204" pitchFamily="34" charset="0"/>
              </a:rPr>
            </a:br>
            <a:r>
              <a:rPr lang="fr-FR" altLang="en-US" dirty="0">
                <a:latin typeface="Arial Narrow" panose="020B0606020202030204" pitchFamily="34" charset="0"/>
              </a:rPr>
              <a:t>(à basse température)</a:t>
            </a:r>
          </a:p>
          <a:p>
            <a:pPr marL="494468" indent="-260577" defTabSz="494223">
              <a:spcBef>
                <a:spcPts val="825"/>
              </a:spcBef>
              <a:buFont typeface="Lucida Grande" charset="0"/>
              <a:buChar char="●"/>
              <a:defRPr/>
            </a:pPr>
            <a:endParaRPr lang="fr-FR" altLang="en-US" sz="2659" dirty="0">
              <a:latin typeface="Arial Narrow" panose="020B0606020202030204" pitchFamily="34" charset="0"/>
            </a:endParaRPr>
          </a:p>
        </p:txBody>
      </p:sp>
      <p:grpSp>
        <p:nvGrpSpPr>
          <p:cNvPr id="63492" name="Groupe 36">
            <a:extLst>
              <a:ext uri="{FF2B5EF4-FFF2-40B4-BE49-F238E27FC236}">
                <a16:creationId xmlns:a16="http://schemas.microsoft.com/office/drawing/2014/main" id="{00CFC868-0639-840A-CC04-22875BA0AFFB}"/>
              </a:ext>
            </a:extLst>
          </p:cNvPr>
          <p:cNvGrpSpPr>
            <a:grpSpLocks/>
          </p:cNvGrpSpPr>
          <p:nvPr/>
        </p:nvGrpSpPr>
        <p:grpSpPr bwMode="auto">
          <a:xfrm>
            <a:off x="187239" y="2047284"/>
            <a:ext cx="4685793" cy="3685147"/>
            <a:chOff x="408052" y="3061588"/>
            <a:chExt cx="10221325" cy="8038316"/>
          </a:xfrm>
        </p:grpSpPr>
        <p:sp>
          <p:nvSpPr>
            <p:cNvPr id="38" name="Rectangle 37">
              <a:extLst>
                <a:ext uri="{FF2B5EF4-FFF2-40B4-BE49-F238E27FC236}">
                  <a16:creationId xmlns:a16="http://schemas.microsoft.com/office/drawing/2014/main" id="{CE52E8FD-CA85-8E0B-9257-CA160C195390}"/>
                </a:ext>
              </a:extLst>
            </p:cNvPr>
            <p:cNvSpPr/>
            <p:nvPr/>
          </p:nvSpPr>
          <p:spPr>
            <a:xfrm>
              <a:off x="1763410" y="3061588"/>
              <a:ext cx="8558580" cy="6948564"/>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39" name="Connecteur droit 38">
              <a:extLst>
                <a:ext uri="{FF2B5EF4-FFF2-40B4-BE49-F238E27FC236}">
                  <a16:creationId xmlns:a16="http://schemas.microsoft.com/office/drawing/2014/main" id="{25770B6A-5FE2-FB5D-F4DD-F837641631A2}"/>
                </a:ext>
              </a:extLst>
            </p:cNvPr>
            <p:cNvCxnSpPr/>
            <p:nvPr/>
          </p:nvCxnSpPr>
          <p:spPr>
            <a:xfrm>
              <a:off x="1763410" y="3555305"/>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5CDE4444-677D-BBA7-06EB-CFE0CCB599E3}"/>
                </a:ext>
              </a:extLst>
            </p:cNvPr>
            <p:cNvCxnSpPr/>
            <p:nvPr/>
          </p:nvCxnSpPr>
          <p:spPr>
            <a:xfrm>
              <a:off x="1763410" y="448400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CA0A9441-B759-4D3E-F3E6-FCB57A8AD0C7}"/>
                </a:ext>
              </a:extLst>
            </p:cNvPr>
            <p:cNvCxnSpPr/>
            <p:nvPr/>
          </p:nvCxnSpPr>
          <p:spPr>
            <a:xfrm>
              <a:off x="1763410" y="5414289"/>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85538C7D-870A-50EB-7365-AC819D076152}"/>
                </a:ext>
              </a:extLst>
            </p:cNvPr>
            <p:cNvCxnSpPr/>
            <p:nvPr/>
          </p:nvCxnSpPr>
          <p:spPr>
            <a:xfrm>
              <a:off x="1763410" y="634457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F64DB32F-3A14-DF8A-55AD-69D312C13D3B}"/>
                </a:ext>
              </a:extLst>
            </p:cNvPr>
            <p:cNvCxnSpPr/>
            <p:nvPr/>
          </p:nvCxnSpPr>
          <p:spPr>
            <a:xfrm>
              <a:off x="1763410" y="7273272"/>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BF27DFF7-78AB-51B9-AFCC-4846140DFD42}"/>
                </a:ext>
              </a:extLst>
            </p:cNvPr>
            <p:cNvCxnSpPr/>
            <p:nvPr/>
          </p:nvCxnSpPr>
          <p:spPr>
            <a:xfrm>
              <a:off x="1763410" y="8203557"/>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3C5239B0-C4A8-DA71-E65A-B68FA4A520F8}"/>
                </a:ext>
              </a:extLst>
            </p:cNvPr>
            <p:cNvCxnSpPr/>
            <p:nvPr/>
          </p:nvCxnSpPr>
          <p:spPr>
            <a:xfrm>
              <a:off x="1763410" y="9132255"/>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AF3BB3CF-8092-74A9-827F-E49574B5DE81}"/>
                </a:ext>
              </a:extLst>
            </p:cNvPr>
            <p:cNvCxnSpPr/>
            <p:nvPr/>
          </p:nvCxnSpPr>
          <p:spPr>
            <a:xfrm rot="16200000">
              <a:off x="3370033"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5478B1FB-2ACD-FB02-CBC3-D0E5C05E79D3}"/>
                </a:ext>
              </a:extLst>
            </p:cNvPr>
            <p:cNvCxnSpPr/>
            <p:nvPr/>
          </p:nvCxnSpPr>
          <p:spPr>
            <a:xfrm rot="16200000">
              <a:off x="5083018"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30FAF1A6-4633-6925-2753-FB7B482BFC85}"/>
                </a:ext>
              </a:extLst>
            </p:cNvPr>
            <p:cNvCxnSpPr/>
            <p:nvPr/>
          </p:nvCxnSpPr>
          <p:spPr>
            <a:xfrm rot="16200000">
              <a:off x="6796005"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Connecteur droit 48">
              <a:extLst>
                <a:ext uri="{FF2B5EF4-FFF2-40B4-BE49-F238E27FC236}">
                  <a16:creationId xmlns:a16="http://schemas.microsoft.com/office/drawing/2014/main" id="{69C62AFF-84F0-553E-2F42-0E43ADDA8418}"/>
                </a:ext>
              </a:extLst>
            </p:cNvPr>
            <p:cNvCxnSpPr/>
            <p:nvPr/>
          </p:nvCxnSpPr>
          <p:spPr>
            <a:xfrm rot="16200000">
              <a:off x="8564556" y="9899026"/>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Forme libre 49">
              <a:extLst>
                <a:ext uri="{FF2B5EF4-FFF2-40B4-BE49-F238E27FC236}">
                  <a16:creationId xmlns:a16="http://schemas.microsoft.com/office/drawing/2014/main" id="{D230F647-3099-5FC1-AF05-BA469C55506B}"/>
                </a:ext>
              </a:extLst>
            </p:cNvPr>
            <p:cNvSpPr/>
            <p:nvPr/>
          </p:nvSpPr>
          <p:spPr>
            <a:xfrm>
              <a:off x="1780873" y="3409254"/>
              <a:ext cx="8577632" cy="1700232"/>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Lst>
              <a:ahLst/>
              <a:cxnLst>
                <a:cxn ang="0">
                  <a:pos x="connsiteX0" y="connsiteY0"/>
                </a:cxn>
                <a:cxn ang="0">
                  <a:pos x="connsiteX1" y="connsiteY1"/>
                </a:cxn>
                <a:cxn ang="0">
                  <a:pos x="connsiteX2" y="connsiteY2"/>
                </a:cxn>
                <a:cxn ang="0">
                  <a:pos x="connsiteX3" y="connsiteY3"/>
                </a:cxn>
              </a:cxnLst>
              <a:rect l="l" t="t" r="r" b="b"/>
              <a:pathLst>
                <a:path w="8577072" h="1700784">
                  <a:moveTo>
                    <a:pt x="0" y="1700784"/>
                  </a:moveTo>
                  <a:cubicBezTo>
                    <a:pt x="2999232" y="1231392"/>
                    <a:pt x="5724144" y="579120"/>
                    <a:pt x="8577072" y="0"/>
                  </a:cubicBezTo>
                  <a:cubicBezTo>
                    <a:pt x="6976872" y="219456"/>
                    <a:pt x="5398008" y="429768"/>
                    <a:pt x="4169664" y="658368"/>
                  </a:cubicBezTo>
                  <a:cubicBezTo>
                    <a:pt x="2941320" y="886968"/>
                    <a:pt x="1280160" y="1261872"/>
                    <a:pt x="0" y="1700784"/>
                  </a:cubicBezTo>
                  <a:close/>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1" name="Forme libre 50">
              <a:extLst>
                <a:ext uri="{FF2B5EF4-FFF2-40B4-BE49-F238E27FC236}">
                  <a16:creationId xmlns:a16="http://schemas.microsoft.com/office/drawing/2014/main" id="{EFBA0DF0-CA3B-18F2-EE27-8AC04501B145}"/>
                </a:ext>
              </a:extLst>
            </p:cNvPr>
            <p:cNvSpPr/>
            <p:nvPr/>
          </p:nvSpPr>
          <p:spPr>
            <a:xfrm>
              <a:off x="2153952" y="8448035"/>
              <a:ext cx="8118824" cy="157323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Lst>
              <a:ahLst/>
              <a:cxnLst>
                <a:cxn ang="0">
                  <a:pos x="connsiteX0" y="connsiteY0"/>
                </a:cxn>
                <a:cxn ang="0">
                  <a:pos x="connsiteX1" y="connsiteY1"/>
                </a:cxn>
                <a:cxn ang="0">
                  <a:pos x="connsiteX2" y="connsiteY2"/>
                </a:cxn>
              </a:cxnLst>
              <a:rect l="l" t="t" r="r" b="b"/>
              <a:pathLst>
                <a:path w="8119872" h="1572786">
                  <a:moveTo>
                    <a:pt x="8119872" y="1572786"/>
                  </a:moveTo>
                  <a:cubicBezTo>
                    <a:pt x="7927848" y="36594"/>
                    <a:pt x="6071616" y="3066"/>
                    <a:pt x="4718304" y="18"/>
                  </a:cubicBezTo>
                  <a:cubicBezTo>
                    <a:pt x="3364992" y="-3030"/>
                    <a:pt x="1188720" y="402354"/>
                    <a:pt x="0" y="1554498"/>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63509" name="Rectangle 51">
              <a:extLst>
                <a:ext uri="{FF2B5EF4-FFF2-40B4-BE49-F238E27FC236}">
                  <a16:creationId xmlns:a16="http://schemas.microsoft.com/office/drawing/2014/main" id="{7C042500-95FA-5408-BB1D-DD985B71D2C5}"/>
                </a:ext>
              </a:extLst>
            </p:cNvPr>
            <p:cNvSpPr>
              <a:spLocks noChangeArrowheads="1"/>
            </p:cNvSpPr>
            <p:nvPr/>
          </p:nvSpPr>
          <p:spPr bwMode="auto">
            <a:xfrm>
              <a:off x="1533137"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63510" name="Rectangle 52">
              <a:extLst>
                <a:ext uri="{FF2B5EF4-FFF2-40B4-BE49-F238E27FC236}">
                  <a16:creationId xmlns:a16="http://schemas.microsoft.com/office/drawing/2014/main" id="{7B98DFE5-9EB6-5CCC-FC35-FCAC9B2FF82C}"/>
                </a:ext>
              </a:extLst>
            </p:cNvPr>
            <p:cNvSpPr>
              <a:spLocks noChangeArrowheads="1"/>
            </p:cNvSpPr>
            <p:nvPr/>
          </p:nvSpPr>
          <p:spPr bwMode="auto">
            <a:xfrm>
              <a:off x="304420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63511" name="Rectangle 53">
              <a:extLst>
                <a:ext uri="{FF2B5EF4-FFF2-40B4-BE49-F238E27FC236}">
                  <a16:creationId xmlns:a16="http://schemas.microsoft.com/office/drawing/2014/main" id="{2CDB6169-1005-5C4A-F734-616D5B6FF69E}"/>
                </a:ext>
              </a:extLst>
            </p:cNvPr>
            <p:cNvSpPr>
              <a:spLocks noChangeArrowheads="1"/>
            </p:cNvSpPr>
            <p:nvPr/>
          </p:nvSpPr>
          <p:spPr bwMode="auto">
            <a:xfrm>
              <a:off x="481807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63512" name="Rectangle 54">
              <a:extLst>
                <a:ext uri="{FF2B5EF4-FFF2-40B4-BE49-F238E27FC236}">
                  <a16:creationId xmlns:a16="http://schemas.microsoft.com/office/drawing/2014/main" id="{A7542986-1FF8-7EC8-8563-6387C234F333}"/>
                </a:ext>
              </a:extLst>
            </p:cNvPr>
            <p:cNvSpPr>
              <a:spLocks noChangeArrowheads="1"/>
            </p:cNvSpPr>
            <p:nvPr/>
          </p:nvSpPr>
          <p:spPr bwMode="auto">
            <a:xfrm>
              <a:off x="6591946"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63513" name="Rectangle 55">
              <a:extLst>
                <a:ext uri="{FF2B5EF4-FFF2-40B4-BE49-F238E27FC236}">
                  <a16:creationId xmlns:a16="http://schemas.microsoft.com/office/drawing/2014/main" id="{C1AE5765-EDB5-7584-9143-55E7D19A4694}"/>
                </a:ext>
              </a:extLst>
            </p:cNvPr>
            <p:cNvSpPr>
              <a:spLocks noChangeArrowheads="1"/>
            </p:cNvSpPr>
            <p:nvPr/>
          </p:nvSpPr>
          <p:spPr bwMode="auto">
            <a:xfrm>
              <a:off x="8365817"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63514" name="Rectangle 56">
              <a:extLst>
                <a:ext uri="{FF2B5EF4-FFF2-40B4-BE49-F238E27FC236}">
                  <a16:creationId xmlns:a16="http://schemas.microsoft.com/office/drawing/2014/main" id="{DC837944-22C6-4EB1-21C2-DAC4218939E0}"/>
                </a:ext>
              </a:extLst>
            </p:cNvPr>
            <p:cNvSpPr>
              <a:spLocks noChangeArrowheads="1"/>
            </p:cNvSpPr>
            <p:nvPr/>
          </p:nvSpPr>
          <p:spPr bwMode="auto">
            <a:xfrm>
              <a:off x="10086689"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63515" name="Rectangle 57">
              <a:extLst>
                <a:ext uri="{FF2B5EF4-FFF2-40B4-BE49-F238E27FC236}">
                  <a16:creationId xmlns:a16="http://schemas.microsoft.com/office/drawing/2014/main" id="{85083F3D-0C8B-D0A5-6CC4-09649A444291}"/>
                </a:ext>
              </a:extLst>
            </p:cNvPr>
            <p:cNvSpPr>
              <a:spLocks noChangeArrowheads="1"/>
            </p:cNvSpPr>
            <p:nvPr/>
          </p:nvSpPr>
          <p:spPr bwMode="auto">
            <a:xfrm rot="16200000">
              <a:off x="927564" y="3286920"/>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1700</a:t>
              </a:r>
              <a:endParaRPr lang="en-US" altLang="en-US" sz="1834"/>
            </a:p>
          </p:txBody>
        </p:sp>
        <p:sp>
          <p:nvSpPr>
            <p:cNvPr id="63516" name="Rectangle 58">
              <a:extLst>
                <a:ext uri="{FF2B5EF4-FFF2-40B4-BE49-F238E27FC236}">
                  <a16:creationId xmlns:a16="http://schemas.microsoft.com/office/drawing/2014/main" id="{95D3DED2-1D02-F24B-4FBB-BF2462D436AA}"/>
                </a:ext>
              </a:extLst>
            </p:cNvPr>
            <p:cNvSpPr>
              <a:spLocks noChangeArrowheads="1"/>
            </p:cNvSpPr>
            <p:nvPr/>
          </p:nvSpPr>
          <p:spPr bwMode="auto">
            <a:xfrm rot="16200000">
              <a:off x="951949" y="5121814"/>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1300</a:t>
              </a:r>
              <a:endParaRPr lang="en-US" altLang="en-US" sz="1834"/>
            </a:p>
          </p:txBody>
        </p:sp>
        <p:sp>
          <p:nvSpPr>
            <p:cNvPr id="63517" name="Rectangle 59">
              <a:extLst>
                <a:ext uri="{FF2B5EF4-FFF2-40B4-BE49-F238E27FC236}">
                  <a16:creationId xmlns:a16="http://schemas.microsoft.com/office/drawing/2014/main" id="{CBAE9BC9-E2E3-340A-B1A4-86C58040BCE8}"/>
                </a:ext>
              </a:extLst>
            </p:cNvPr>
            <p:cNvSpPr>
              <a:spLocks noChangeArrowheads="1"/>
            </p:cNvSpPr>
            <p:nvPr/>
          </p:nvSpPr>
          <p:spPr bwMode="auto">
            <a:xfrm rot="16200000">
              <a:off x="1045308" y="6966208"/>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900</a:t>
              </a:r>
              <a:endParaRPr lang="en-US" altLang="en-US" sz="1834"/>
            </a:p>
          </p:txBody>
        </p:sp>
        <p:sp>
          <p:nvSpPr>
            <p:cNvPr id="63518" name="Rectangle 60">
              <a:extLst>
                <a:ext uri="{FF2B5EF4-FFF2-40B4-BE49-F238E27FC236}">
                  <a16:creationId xmlns:a16="http://schemas.microsoft.com/office/drawing/2014/main" id="{A00A052A-A64B-E8ED-421A-D93014906C48}"/>
                </a:ext>
              </a:extLst>
            </p:cNvPr>
            <p:cNvSpPr>
              <a:spLocks noChangeArrowheads="1"/>
            </p:cNvSpPr>
            <p:nvPr/>
          </p:nvSpPr>
          <p:spPr bwMode="auto">
            <a:xfrm rot="16200000">
              <a:off x="1037453" y="8850369"/>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500</a:t>
              </a:r>
              <a:endParaRPr lang="en-US" altLang="en-US" sz="1834"/>
            </a:p>
          </p:txBody>
        </p:sp>
        <p:sp>
          <p:nvSpPr>
            <p:cNvPr id="63519" name="Rectangle 61">
              <a:extLst>
                <a:ext uri="{FF2B5EF4-FFF2-40B4-BE49-F238E27FC236}">
                  <a16:creationId xmlns:a16="http://schemas.microsoft.com/office/drawing/2014/main" id="{D0FAF514-204F-1866-57E4-E714DB8CEB4F}"/>
                </a:ext>
              </a:extLst>
            </p:cNvPr>
            <p:cNvSpPr>
              <a:spLocks noChangeArrowheads="1"/>
            </p:cNvSpPr>
            <p:nvPr/>
          </p:nvSpPr>
          <p:spPr bwMode="auto">
            <a:xfrm rot="16200000">
              <a:off x="-487695" y="6157758"/>
              <a:ext cx="2403276" cy="6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[K]</a:t>
              </a:r>
              <a:endParaRPr lang="en-US" altLang="en-US" sz="2017"/>
            </a:p>
          </p:txBody>
        </p:sp>
        <p:sp>
          <p:nvSpPr>
            <p:cNvPr id="63520" name="Rectangle 62">
              <a:extLst>
                <a:ext uri="{FF2B5EF4-FFF2-40B4-BE49-F238E27FC236}">
                  <a16:creationId xmlns:a16="http://schemas.microsoft.com/office/drawing/2014/main" id="{999032DB-E6D5-DBF0-A673-AE6B7F914731}"/>
                </a:ext>
              </a:extLst>
            </p:cNvPr>
            <p:cNvSpPr>
              <a:spLocks noChangeArrowheads="1"/>
            </p:cNvSpPr>
            <p:nvPr/>
          </p:nvSpPr>
          <p:spPr bwMode="auto">
            <a:xfrm>
              <a:off x="4221689" y="10488142"/>
              <a:ext cx="3640765" cy="6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Ni [-]</a:t>
              </a:r>
              <a:endParaRPr lang="en-US" altLang="en-US" sz="2017"/>
            </a:p>
          </p:txBody>
        </p:sp>
        <p:sp>
          <p:nvSpPr>
            <p:cNvPr id="63521" name="Rectangle 63">
              <a:extLst>
                <a:ext uri="{FF2B5EF4-FFF2-40B4-BE49-F238E27FC236}">
                  <a16:creationId xmlns:a16="http://schemas.microsoft.com/office/drawing/2014/main" id="{EBAF34FD-8BD3-6E3B-0B05-47ECF452B537}"/>
                </a:ext>
              </a:extLst>
            </p:cNvPr>
            <p:cNvSpPr>
              <a:spLocks noChangeArrowheads="1"/>
            </p:cNvSpPr>
            <p:nvPr/>
          </p:nvSpPr>
          <p:spPr bwMode="auto">
            <a:xfrm>
              <a:off x="3850699" y="3330762"/>
              <a:ext cx="1214057"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63522" name="Rectangle 64">
              <a:extLst>
                <a:ext uri="{FF2B5EF4-FFF2-40B4-BE49-F238E27FC236}">
                  <a16:creationId xmlns:a16="http://schemas.microsoft.com/office/drawing/2014/main" id="{76A06436-BBD2-1449-4C8F-7233C1CAB554}"/>
                </a:ext>
              </a:extLst>
            </p:cNvPr>
            <p:cNvSpPr>
              <a:spLocks noChangeArrowheads="1"/>
            </p:cNvSpPr>
            <p:nvPr/>
          </p:nvSpPr>
          <p:spPr bwMode="auto">
            <a:xfrm>
              <a:off x="4826756" y="5933859"/>
              <a:ext cx="243090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Solution solide cfc</a:t>
              </a:r>
              <a:endParaRPr lang="en-US" altLang="en-US" sz="1834"/>
            </a:p>
          </p:txBody>
        </p:sp>
        <p:sp>
          <p:nvSpPr>
            <p:cNvPr id="63523" name="Rectangle 65">
              <a:extLst>
                <a:ext uri="{FF2B5EF4-FFF2-40B4-BE49-F238E27FC236}">
                  <a16:creationId xmlns:a16="http://schemas.microsoft.com/office/drawing/2014/main" id="{7EFF187C-A10D-630B-044A-CCFECD8D2CF5}"/>
                </a:ext>
              </a:extLst>
            </p:cNvPr>
            <p:cNvSpPr>
              <a:spLocks noChangeArrowheads="1"/>
            </p:cNvSpPr>
            <p:nvPr/>
          </p:nvSpPr>
          <p:spPr bwMode="auto">
            <a:xfrm>
              <a:off x="4799575" y="8986411"/>
              <a:ext cx="3626781"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Décomposition cfcNi + cfcCu</a:t>
              </a:r>
              <a:endParaRPr lang="en-US" altLang="en-US" sz="1834"/>
            </a:p>
          </p:txBody>
        </p:sp>
      </p:grpSp>
      <p:sp>
        <p:nvSpPr>
          <p:cNvPr id="63493" name="Rectangle 66">
            <a:extLst>
              <a:ext uri="{FF2B5EF4-FFF2-40B4-BE49-F238E27FC236}">
                <a16:creationId xmlns:a16="http://schemas.microsoft.com/office/drawing/2014/main" id="{4FAF6E11-C7B2-96A9-4723-90694F9249E5}"/>
              </a:ext>
            </a:extLst>
          </p:cNvPr>
          <p:cNvSpPr>
            <a:spLocks noChangeArrowheads="1"/>
          </p:cNvSpPr>
          <p:nvPr/>
        </p:nvSpPr>
        <p:spPr bwMode="auto">
          <a:xfrm>
            <a:off x="679032" y="5529777"/>
            <a:ext cx="349776"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Cu</a:t>
            </a:r>
            <a:endParaRPr lang="en-US" altLang="en-US" sz="1100"/>
          </a:p>
        </p:txBody>
      </p:sp>
      <p:sp>
        <p:nvSpPr>
          <p:cNvPr id="63494" name="Rectangle 67">
            <a:extLst>
              <a:ext uri="{FF2B5EF4-FFF2-40B4-BE49-F238E27FC236}">
                <a16:creationId xmlns:a16="http://schemas.microsoft.com/office/drawing/2014/main" id="{36B82A1C-A77B-E8EE-B747-79FA85BB161B}"/>
              </a:ext>
            </a:extLst>
          </p:cNvPr>
          <p:cNvSpPr>
            <a:spLocks noChangeArrowheads="1"/>
          </p:cNvSpPr>
          <p:nvPr/>
        </p:nvSpPr>
        <p:spPr bwMode="auto">
          <a:xfrm>
            <a:off x="4604751" y="5529777"/>
            <a:ext cx="306494"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Ni</a:t>
            </a:r>
            <a:endParaRPr lang="en-US" altLang="en-US" sz="1100"/>
          </a:p>
        </p:txBody>
      </p:sp>
      <p:sp>
        <p:nvSpPr>
          <p:cNvPr id="5" name="Title 3">
            <a:extLst>
              <a:ext uri="{FF2B5EF4-FFF2-40B4-BE49-F238E27FC236}">
                <a16:creationId xmlns:a16="http://schemas.microsoft.com/office/drawing/2014/main" id="{D81DAC42-EB99-3B9E-EF4D-49B0038003E7}"/>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A9E47271-5DDD-D28C-3B83-6C6406A2A8E1}"/>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088D3238-CFB3-9DDE-8270-CE8A444070D2}"/>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24">
            <a:extLst>
              <a:ext uri="{FF2B5EF4-FFF2-40B4-BE49-F238E27FC236}">
                <a16:creationId xmlns:a16="http://schemas.microsoft.com/office/drawing/2014/main" id="{B365F5EA-085D-FDA0-2608-F6188DB1E41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C609A13-D1A4-8A69-6114-F00FC22F9BE4}"/>
                  </a:ext>
                </a:extLst>
              </p14:cNvPr>
              <p14:cNvContentPartPr/>
              <p14:nvPr/>
            </p14:nvContentPartPr>
            <p14:xfrm>
              <a:off x="1381320" y="1622160"/>
              <a:ext cx="3200760" cy="3731040"/>
            </p14:xfrm>
          </p:contentPart>
        </mc:Choice>
        <mc:Fallback>
          <p:pic>
            <p:nvPicPr>
              <p:cNvPr id="2" name="Ink 1">
                <a:extLst>
                  <a:ext uri="{FF2B5EF4-FFF2-40B4-BE49-F238E27FC236}">
                    <a16:creationId xmlns:a16="http://schemas.microsoft.com/office/drawing/2014/main" id="{CC609A13-D1A4-8A69-6114-F00FC22F9BE4}"/>
                  </a:ext>
                </a:extLst>
              </p:cNvPr>
              <p:cNvPicPr/>
              <p:nvPr/>
            </p:nvPicPr>
            <p:blipFill>
              <a:blip r:embed="rId4"/>
              <a:stretch>
                <a:fillRect/>
              </a:stretch>
            </p:blipFill>
            <p:spPr>
              <a:xfrm>
                <a:off x="1371960" y="1612800"/>
                <a:ext cx="3219480" cy="3749760"/>
              </a:xfrm>
              <a:prstGeom prst="rect">
                <a:avLst/>
              </a:prstGeom>
            </p:spPr>
          </p:pic>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6002FA3E-C12A-DA5A-25BB-908FC44E8308}"/>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Lorsque les deux constituants, A et B, cristallisent dans deux phases différentes, </a:t>
            </a:r>
            <a:r>
              <a:rPr lang="fr-FR" altLang="en-US" sz="2017" dirty="0">
                <a:latin typeface="Symbol" panose="05050102010706020507" pitchFamily="18" charset="2"/>
              </a:rPr>
              <a:t>a</a:t>
            </a:r>
            <a:r>
              <a:rPr lang="fr-FR" altLang="en-US" sz="2017" dirty="0">
                <a:latin typeface="Arial Narrow" panose="020B0606020202030204" pitchFamily="34" charset="0"/>
              </a:rPr>
              <a:t> et </a:t>
            </a:r>
            <a:r>
              <a:rPr lang="fr-FR" altLang="en-US" sz="2017" dirty="0">
                <a:latin typeface="Symbol" panose="05050102010706020507" pitchFamily="18" charset="2"/>
              </a:rPr>
              <a:t>b</a:t>
            </a:r>
            <a:r>
              <a:rPr lang="fr-FR" altLang="en-US" sz="2017" dirty="0">
                <a:latin typeface="Arial Narrow" panose="020B0606020202030204" pitchFamily="34" charset="0"/>
              </a:rPr>
              <a:t>, on peut avoir cette situation:</a:t>
            </a:r>
          </a:p>
          <a:p>
            <a:pPr marL="701665" lvl="1" indent="0" defTabSz="494223">
              <a:spcBef>
                <a:spcPts val="825"/>
              </a:spcBef>
              <a:buNone/>
              <a:defRPr/>
            </a:pPr>
            <a:r>
              <a:rPr lang="fr-FR" altLang="en-US" sz="2017" dirty="0">
                <a:latin typeface="Arial Narrow" panose="020B0606020202030204" pitchFamily="34" charset="0"/>
              </a:rPr>
              <a:t>Un diagramme de phase de</a:t>
            </a:r>
            <a:br>
              <a:rPr lang="fr-FR" altLang="en-US" sz="2017" dirty="0">
                <a:latin typeface="Arial Narrow" panose="020B0606020202030204" pitchFamily="34" charset="0"/>
              </a:rPr>
            </a:br>
            <a:r>
              <a:rPr lang="fr-FR" altLang="en-US" sz="2017" dirty="0">
                <a:latin typeface="Arial Narrow" panose="020B0606020202030204" pitchFamily="34" charset="0"/>
              </a:rPr>
              <a:t>		</a:t>
            </a:r>
            <a:r>
              <a:rPr lang="fr-FR" altLang="en-US" sz="2384" u="sng" dirty="0">
                <a:latin typeface="Arial Narrow" panose="020B0606020202030204" pitchFamily="34" charset="0"/>
              </a:rPr>
              <a:t>type eutectique</a:t>
            </a:r>
          </a:p>
        </p:txBody>
      </p:sp>
      <p:pic>
        <p:nvPicPr>
          <p:cNvPr id="65540" name="Image 39">
            <a:extLst>
              <a:ext uri="{FF2B5EF4-FFF2-40B4-BE49-F238E27FC236}">
                <a16:creationId xmlns:a16="http://schemas.microsoft.com/office/drawing/2014/main" id="{EACBA5E5-4C9E-103A-5E6D-458F8B3E5A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10" y="1828218"/>
            <a:ext cx="4292527" cy="402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1D356969-82A4-DA9F-4D69-8854AAF246ED}"/>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8A1C4C81-43BA-A74F-D4EE-4F95940499A6}"/>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03DBFAC9-CD25-005A-34A3-D36B800DF756}"/>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24">
            <a:extLst>
              <a:ext uri="{FF2B5EF4-FFF2-40B4-BE49-F238E27FC236}">
                <a16:creationId xmlns:a16="http://schemas.microsoft.com/office/drawing/2014/main" id="{ACED3904-D010-C0EA-D478-A8919B10AF30}"/>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A8ADC0F-C656-A3D7-C29F-2083B961BDDC}"/>
                  </a:ext>
                </a:extLst>
              </p14:cNvPr>
              <p14:cNvContentPartPr/>
              <p14:nvPr/>
            </p14:nvContentPartPr>
            <p14:xfrm>
              <a:off x="610560" y="1453320"/>
              <a:ext cx="3697560" cy="4553280"/>
            </p14:xfrm>
          </p:contentPart>
        </mc:Choice>
        <mc:Fallback>
          <p:pic>
            <p:nvPicPr>
              <p:cNvPr id="2" name="Ink 1">
                <a:extLst>
                  <a:ext uri="{FF2B5EF4-FFF2-40B4-BE49-F238E27FC236}">
                    <a16:creationId xmlns:a16="http://schemas.microsoft.com/office/drawing/2014/main" id="{3A8ADC0F-C656-A3D7-C29F-2083B961BDDC}"/>
                  </a:ext>
                </a:extLst>
              </p:cNvPr>
              <p:cNvPicPr/>
              <p:nvPr/>
            </p:nvPicPr>
            <p:blipFill>
              <a:blip r:embed="rId5"/>
              <a:stretch>
                <a:fillRect/>
              </a:stretch>
            </p:blipFill>
            <p:spPr>
              <a:xfrm>
                <a:off x="601200" y="1443960"/>
                <a:ext cx="3716280" cy="4572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118F5A57-4965-8CAA-D68D-072FFFBA988D}"/>
                  </a:ext>
                </a:extLst>
              </p14:cNvPr>
              <p14:cNvContentPartPr/>
              <p14:nvPr/>
            </p14:nvContentPartPr>
            <p14:xfrm>
              <a:off x="950040" y="2216880"/>
              <a:ext cx="7553880" cy="4618440"/>
            </p14:xfrm>
          </p:contentPart>
        </mc:Choice>
        <mc:Fallback>
          <p:pic>
            <p:nvPicPr>
              <p:cNvPr id="3" name="Ink 2">
                <a:extLst>
                  <a:ext uri="{FF2B5EF4-FFF2-40B4-BE49-F238E27FC236}">
                    <a16:creationId xmlns:a16="http://schemas.microsoft.com/office/drawing/2014/main" id="{118F5A57-4965-8CAA-D68D-072FFFBA988D}"/>
                  </a:ext>
                </a:extLst>
              </p:cNvPr>
              <p:cNvPicPr/>
              <p:nvPr/>
            </p:nvPicPr>
            <p:blipFill>
              <a:blip r:embed="rId7"/>
              <a:stretch>
                <a:fillRect/>
              </a:stretch>
            </p:blipFill>
            <p:spPr>
              <a:xfrm>
                <a:off x="940680" y="2207520"/>
                <a:ext cx="7572600" cy="4637160"/>
              </a:xfrm>
              <a:prstGeom prst="rect">
                <a:avLst/>
              </a:prstGeom>
            </p:spPr>
          </p:pic>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9658CACA-58AF-AAC2-4341-768BECB163B6}"/>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vu comme la réunion de trois diagrammes de phases faisant intervenir 2 phases</a:t>
            </a:r>
          </a:p>
          <a:p>
            <a:pPr marL="701665" lvl="1" indent="0" defTabSz="494223">
              <a:spcBef>
                <a:spcPts val="825"/>
              </a:spcBef>
              <a:buNone/>
              <a:defRPr/>
            </a:pPr>
            <a:r>
              <a:rPr lang="fr-FR" altLang="en-US" sz="2017" dirty="0">
                <a:latin typeface="Arial Narrow" panose="020B0606020202030204" pitchFamily="34" charset="0"/>
              </a:rPr>
              <a:t>		</a:t>
            </a:r>
            <a:r>
              <a:rPr lang="fr-FR" altLang="en-US" sz="2476" dirty="0">
                <a:latin typeface="Arial Narrow" panose="020B0606020202030204" pitchFamily="34" charset="0"/>
              </a:rPr>
              <a:t>Liquide et </a:t>
            </a:r>
            <a:r>
              <a:rPr lang="fr-FR" altLang="en-US" sz="2476" dirty="0">
                <a:latin typeface="Symbol" panose="05050102010706020507" pitchFamily="18" charset="2"/>
              </a:rPr>
              <a:t>a</a:t>
            </a:r>
            <a:endParaRPr lang="fr-FR" altLang="en-US" u="sng" dirty="0">
              <a:latin typeface="Symbol" panose="05050102010706020507" pitchFamily="18" charset="2"/>
            </a:endParaRPr>
          </a:p>
        </p:txBody>
      </p:sp>
      <p:pic>
        <p:nvPicPr>
          <p:cNvPr id="67588" name="Image 39">
            <a:extLst>
              <a:ext uri="{FF2B5EF4-FFF2-40B4-BE49-F238E27FC236}">
                <a16:creationId xmlns:a16="http://schemas.microsoft.com/office/drawing/2014/main" id="{54A2A5AA-7CB4-8053-AC91-314B9397D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10" y="1828218"/>
            <a:ext cx="4292527" cy="402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 6">
            <a:extLst>
              <a:ext uri="{FF2B5EF4-FFF2-40B4-BE49-F238E27FC236}">
                <a16:creationId xmlns:a16="http://schemas.microsoft.com/office/drawing/2014/main" id="{AFA372FE-E66E-12AE-4FBF-B96C46DE52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301" y="2483960"/>
            <a:ext cx="2934464" cy="23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1">
            <a:extLst>
              <a:ext uri="{FF2B5EF4-FFF2-40B4-BE49-F238E27FC236}">
                <a16:creationId xmlns:a16="http://schemas.microsoft.com/office/drawing/2014/main" id="{3BFB0779-5223-AAE0-E043-D55A6F0090E9}"/>
              </a:ext>
            </a:extLst>
          </p:cNvPr>
          <p:cNvSpPr/>
          <p:nvPr/>
        </p:nvSpPr>
        <p:spPr>
          <a:xfrm>
            <a:off x="1542923" y="3342757"/>
            <a:ext cx="997805" cy="92430"/>
          </a:xfrm>
          <a:prstGeom prst="ellipse">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 name="Title 3">
            <a:extLst>
              <a:ext uri="{FF2B5EF4-FFF2-40B4-BE49-F238E27FC236}">
                <a16:creationId xmlns:a16="http://schemas.microsoft.com/office/drawing/2014/main" id="{F690DD4E-66E7-8B69-044D-8FDC227324A8}"/>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DE527F66-53A2-C230-E40D-F62BC313A55C}"/>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4BE4BCA0-DA3B-E71D-72B9-6B443DF23F35}"/>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24">
            <a:extLst>
              <a:ext uri="{FF2B5EF4-FFF2-40B4-BE49-F238E27FC236}">
                <a16:creationId xmlns:a16="http://schemas.microsoft.com/office/drawing/2014/main" id="{1E135A68-D16F-9A8E-BB57-0CADCF89229F}"/>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C3808589-38CA-E5D3-C77D-D3BC88E657CB}"/>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décomposé en une réunion de trois diagrammes de phases faisant intervenir 2 phases</a:t>
            </a:r>
          </a:p>
          <a:p>
            <a:pPr marL="701665" lvl="1" indent="0" defTabSz="494223">
              <a:spcBef>
                <a:spcPts val="825"/>
              </a:spcBef>
              <a:buNone/>
              <a:defRPr/>
            </a:pPr>
            <a:r>
              <a:rPr lang="fr-FR" altLang="en-US" sz="2017" dirty="0">
                <a:latin typeface="Arial Narrow" panose="020B0606020202030204" pitchFamily="34" charset="0"/>
              </a:rPr>
              <a:t>		</a:t>
            </a:r>
            <a:r>
              <a:rPr lang="fr-FR" altLang="en-US" sz="2476" dirty="0">
                <a:latin typeface="Arial Narrow" panose="020B0606020202030204" pitchFamily="34" charset="0"/>
              </a:rPr>
              <a:t>Liquide et </a:t>
            </a:r>
            <a:r>
              <a:rPr lang="fr-FR" altLang="en-US" sz="2476" dirty="0">
                <a:latin typeface="Symbol" panose="05050102010706020507" pitchFamily="18" charset="2"/>
              </a:rPr>
              <a:t>b</a:t>
            </a:r>
            <a:endParaRPr lang="fr-FR" altLang="en-US" u="sng" dirty="0">
              <a:latin typeface="Symbol" panose="05050102010706020507" pitchFamily="18" charset="2"/>
            </a:endParaRPr>
          </a:p>
        </p:txBody>
      </p:sp>
      <p:pic>
        <p:nvPicPr>
          <p:cNvPr id="69636" name="Image 39">
            <a:extLst>
              <a:ext uri="{FF2B5EF4-FFF2-40B4-BE49-F238E27FC236}">
                <a16:creationId xmlns:a16="http://schemas.microsoft.com/office/drawing/2014/main" id="{27AED850-98DE-27ED-63DE-41C35D4047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10" y="1828218"/>
            <a:ext cx="4292527" cy="402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age 1">
            <a:extLst>
              <a:ext uri="{FF2B5EF4-FFF2-40B4-BE49-F238E27FC236}">
                <a16:creationId xmlns:a16="http://schemas.microsoft.com/office/drawing/2014/main" id="{41D182EA-DA7B-439E-A74E-4EB811F31F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212" y="2769983"/>
            <a:ext cx="2926459" cy="17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EB36CA27-90F1-3E3E-9B32-AFFFBF7EB80F}"/>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5282FC4A-B03F-3A44-5632-C92FE85C2FC1}"/>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16815DF0-C8CF-EEEF-B293-9847D96C9E95}"/>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24">
            <a:extLst>
              <a:ext uri="{FF2B5EF4-FFF2-40B4-BE49-F238E27FC236}">
                <a16:creationId xmlns:a16="http://schemas.microsoft.com/office/drawing/2014/main" id="{C80A53C2-A11D-8864-B967-BB22302C539C}"/>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336443D4-DAC1-5BA8-7264-56C4C998DCE0}"/>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décomposé en une réunion de trois diagrammes de phases faisant intervenir 2 phases</a:t>
            </a:r>
          </a:p>
          <a:p>
            <a:pPr marL="701665" lvl="1" indent="0" defTabSz="494223">
              <a:spcBef>
                <a:spcPts val="825"/>
              </a:spcBef>
              <a:buNone/>
              <a:defRPr/>
            </a:pPr>
            <a:r>
              <a:rPr lang="fr-FR" altLang="en-US" sz="2017" dirty="0">
                <a:latin typeface="Symbol" panose="05050102010706020507" pitchFamily="18" charset="2"/>
              </a:rPr>
              <a:t>		</a:t>
            </a:r>
            <a:r>
              <a:rPr lang="fr-FR" altLang="en-US" sz="2751" dirty="0">
                <a:latin typeface="Symbol" panose="05050102010706020507" pitchFamily="18" charset="2"/>
              </a:rPr>
              <a:t>a</a:t>
            </a:r>
            <a:r>
              <a:rPr lang="fr-FR" altLang="en-US" sz="2476" dirty="0">
                <a:latin typeface="Arial Narrow" panose="020B0606020202030204" pitchFamily="34" charset="0"/>
              </a:rPr>
              <a:t> et </a:t>
            </a:r>
            <a:r>
              <a:rPr lang="fr-FR" altLang="en-US" sz="2476" dirty="0">
                <a:latin typeface="Symbol" panose="05050102010706020507" pitchFamily="18" charset="2"/>
              </a:rPr>
              <a:t>b</a:t>
            </a:r>
            <a:r>
              <a:rPr lang="fr-FR" altLang="en-US" sz="2476" dirty="0">
                <a:latin typeface="Arial Narrow" panose="020B0606020202030204" pitchFamily="34" charset="0"/>
              </a:rPr>
              <a:t> </a:t>
            </a:r>
            <a:endParaRPr lang="fr-FR" altLang="en-US" u="sng" dirty="0">
              <a:latin typeface="Symbol" panose="05050102010706020507" pitchFamily="18" charset="2"/>
            </a:endParaRPr>
          </a:p>
        </p:txBody>
      </p:sp>
      <p:pic>
        <p:nvPicPr>
          <p:cNvPr id="71684" name="Image 39">
            <a:extLst>
              <a:ext uri="{FF2B5EF4-FFF2-40B4-BE49-F238E27FC236}">
                <a16:creationId xmlns:a16="http://schemas.microsoft.com/office/drawing/2014/main" id="{5DA943A9-FFB6-D591-7D92-021E38BD07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10" y="1828218"/>
            <a:ext cx="4292527" cy="402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Image 1">
            <a:extLst>
              <a:ext uri="{FF2B5EF4-FFF2-40B4-BE49-F238E27FC236}">
                <a16:creationId xmlns:a16="http://schemas.microsoft.com/office/drawing/2014/main" id="{E73FDA56-1DC1-252E-5532-0964E772A8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0831" y="2651353"/>
            <a:ext cx="2680464" cy="26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a:extLst>
              <a:ext uri="{FF2B5EF4-FFF2-40B4-BE49-F238E27FC236}">
                <a16:creationId xmlns:a16="http://schemas.microsoft.com/office/drawing/2014/main" id="{3D5C8648-4120-CBF4-1BEB-E980CFDBED1A}"/>
              </a:ext>
            </a:extLst>
          </p:cNvPr>
          <p:cNvSpPr/>
          <p:nvPr/>
        </p:nvSpPr>
        <p:spPr>
          <a:xfrm>
            <a:off x="1509444" y="3342757"/>
            <a:ext cx="1802017" cy="109169"/>
          </a:xfrm>
          <a:prstGeom prst="ellipse">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 name="Title 3">
            <a:extLst>
              <a:ext uri="{FF2B5EF4-FFF2-40B4-BE49-F238E27FC236}">
                <a16:creationId xmlns:a16="http://schemas.microsoft.com/office/drawing/2014/main" id="{65D5C429-9CBC-2A97-EFEF-D925BCAB1F34}"/>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725AF7E4-2A36-749D-253C-3944DF0DE3E4}"/>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1732B0EF-D21F-B303-BE0D-1851E244AE09}"/>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24">
            <a:extLst>
              <a:ext uri="{FF2B5EF4-FFF2-40B4-BE49-F238E27FC236}">
                <a16:creationId xmlns:a16="http://schemas.microsoft.com/office/drawing/2014/main" id="{B13DDBDD-18C3-C03F-A595-0E6D3CFC31DB}"/>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777AF24A-C0B6-C6E7-AD36-24B2D28233BD}"/>
                  </a:ext>
                </a:extLst>
              </p14:cNvPr>
              <p14:cNvContentPartPr/>
              <p14:nvPr/>
            </p14:nvContentPartPr>
            <p14:xfrm>
              <a:off x="538560" y="871560"/>
              <a:ext cx="9205560" cy="5571360"/>
            </p14:xfrm>
          </p:contentPart>
        </mc:Choice>
        <mc:Fallback>
          <p:pic>
            <p:nvPicPr>
              <p:cNvPr id="2" name="Ink 1">
                <a:extLst>
                  <a:ext uri="{FF2B5EF4-FFF2-40B4-BE49-F238E27FC236}">
                    <a16:creationId xmlns:a16="http://schemas.microsoft.com/office/drawing/2014/main" id="{777AF24A-C0B6-C6E7-AD36-24B2D28233BD}"/>
                  </a:ext>
                </a:extLst>
              </p:cNvPr>
              <p:cNvPicPr/>
              <p:nvPr/>
            </p:nvPicPr>
            <p:blipFill>
              <a:blip r:embed="rId3"/>
              <a:stretch>
                <a:fillRect/>
              </a:stretch>
            </p:blipFill>
            <p:spPr>
              <a:xfrm>
                <a:off x="529200" y="862200"/>
                <a:ext cx="9224280" cy="5590080"/>
              </a:xfrm>
              <a:prstGeom prst="rect">
                <a:avLst/>
              </a:prstGeom>
            </p:spPr>
          </p:pic>
        </mc:Fallback>
      </mc:AlternateContent>
    </p:spTree>
    <p:extLst>
      <p:ext uri="{BB962C8B-B14F-4D97-AF65-F5344CB8AC3E}">
        <p14:creationId xmlns:p14="http://schemas.microsoft.com/office/powerpoint/2010/main" val="156785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DFED78E7-EE4B-0FDF-A4E7-1135D5F97B86}"/>
              </a:ext>
            </a:extLst>
          </p:cNvPr>
          <p:cNvSpPr>
            <a:spLocks noGrp="1"/>
          </p:cNvSpPr>
          <p:nvPr>
            <p:ph idx="10"/>
          </p:nvPr>
        </p:nvSpPr>
        <p:spPr bwMode="auto">
          <a:xfrm>
            <a:off x="4703731" y="1716138"/>
            <a:ext cx="4795432"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468" indent="-260577" defTabSz="494223">
              <a:spcBef>
                <a:spcPts val="825"/>
              </a:spcBef>
              <a:buFont typeface="Lucida Grande" charset="0"/>
              <a:buChar char="●"/>
              <a:defRPr/>
            </a:pPr>
            <a:r>
              <a:rPr lang="fr-FR" altLang="en-US" dirty="0">
                <a:latin typeface="Arial Narrow" panose="020B0606020202030204" pitchFamily="34" charset="0"/>
              </a:rPr>
              <a:t>Exemple typique d’un tel alliage:</a:t>
            </a:r>
            <a:br>
              <a:rPr lang="fr-FR" altLang="en-US" dirty="0">
                <a:latin typeface="Arial Narrow" panose="020B0606020202030204" pitchFamily="34" charset="0"/>
              </a:rPr>
            </a:br>
            <a:r>
              <a:rPr lang="fr-FR" altLang="en-US" dirty="0">
                <a:latin typeface="Arial Narrow" panose="020B0606020202030204" pitchFamily="34" charset="0"/>
              </a:rPr>
              <a:t>le système </a:t>
            </a:r>
            <a:r>
              <a:rPr lang="fr-FR" altLang="en-US" dirty="0" err="1">
                <a:latin typeface="Arial Narrow" panose="020B0606020202030204" pitchFamily="34" charset="0"/>
              </a:rPr>
              <a:t>Al-Si</a:t>
            </a:r>
            <a:endParaRPr lang="fr-FR" altLang="en-US" dirty="0">
              <a:latin typeface="Arial Narrow" panose="020B0606020202030204" pitchFamily="34" charset="0"/>
            </a:endParaRPr>
          </a:p>
          <a:p>
            <a:pPr marL="494468" indent="-260577" defTabSz="494223">
              <a:spcBef>
                <a:spcPts val="825"/>
              </a:spcBef>
              <a:buFont typeface="Lucida Grande" charset="0"/>
              <a:buChar char="●"/>
              <a:defRPr/>
            </a:pPr>
            <a:endParaRPr lang="fr-FR" altLang="en-US" sz="2659" dirty="0">
              <a:latin typeface="Arial Narrow" panose="020B0606020202030204" pitchFamily="34" charset="0"/>
            </a:endParaRPr>
          </a:p>
          <a:p>
            <a:pPr marL="494468" indent="-260577" defTabSz="494223">
              <a:spcBef>
                <a:spcPts val="825"/>
              </a:spcBef>
              <a:buFont typeface="Lucida Grande" charset="0"/>
              <a:buChar char="●"/>
              <a:defRPr/>
            </a:pPr>
            <a:endParaRPr lang="fr-FR" altLang="en-US" dirty="0">
              <a:latin typeface="Arial Narrow" panose="020B0606020202030204" pitchFamily="34" charset="0"/>
            </a:endParaRPr>
          </a:p>
        </p:txBody>
      </p:sp>
      <p:grpSp>
        <p:nvGrpSpPr>
          <p:cNvPr id="73732" name="Groupe 57345">
            <a:extLst>
              <a:ext uri="{FF2B5EF4-FFF2-40B4-BE49-F238E27FC236}">
                <a16:creationId xmlns:a16="http://schemas.microsoft.com/office/drawing/2014/main" id="{5E3585CA-243F-ED6B-EE24-EAA122C72D98}"/>
              </a:ext>
            </a:extLst>
          </p:cNvPr>
          <p:cNvGrpSpPr>
            <a:grpSpLocks/>
          </p:cNvGrpSpPr>
          <p:nvPr/>
        </p:nvGrpSpPr>
        <p:grpSpPr bwMode="auto">
          <a:xfrm>
            <a:off x="187239" y="2047284"/>
            <a:ext cx="4685793" cy="3685147"/>
            <a:chOff x="408052" y="3061588"/>
            <a:chExt cx="10221325" cy="8038316"/>
          </a:xfrm>
        </p:grpSpPr>
        <p:sp>
          <p:nvSpPr>
            <p:cNvPr id="8" name="Rectangle 7">
              <a:extLst>
                <a:ext uri="{FF2B5EF4-FFF2-40B4-BE49-F238E27FC236}">
                  <a16:creationId xmlns:a16="http://schemas.microsoft.com/office/drawing/2014/main" id="{7A557760-A548-C631-9079-C5C5A6E0367E}"/>
                </a:ext>
              </a:extLst>
            </p:cNvPr>
            <p:cNvSpPr/>
            <p:nvPr/>
          </p:nvSpPr>
          <p:spPr>
            <a:xfrm>
              <a:off x="1763410" y="3061588"/>
              <a:ext cx="8558580" cy="6948564"/>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9" name="Connecteur droit 8">
              <a:extLst>
                <a:ext uri="{FF2B5EF4-FFF2-40B4-BE49-F238E27FC236}">
                  <a16:creationId xmlns:a16="http://schemas.microsoft.com/office/drawing/2014/main" id="{5FB6A597-8F62-00DE-E97E-8887D59A95CC}"/>
                </a:ext>
              </a:extLst>
            </p:cNvPr>
            <p:cNvCxnSpPr/>
            <p:nvPr/>
          </p:nvCxnSpPr>
          <p:spPr>
            <a:xfrm>
              <a:off x="1763410" y="3555305"/>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342FE0BE-54D1-A839-A9BE-00DBEC708C23}"/>
                </a:ext>
              </a:extLst>
            </p:cNvPr>
            <p:cNvCxnSpPr/>
            <p:nvPr/>
          </p:nvCxnSpPr>
          <p:spPr>
            <a:xfrm>
              <a:off x="1763410" y="448400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643A4094-8DD5-2114-ADEF-86588A820D54}"/>
                </a:ext>
              </a:extLst>
            </p:cNvPr>
            <p:cNvCxnSpPr/>
            <p:nvPr/>
          </p:nvCxnSpPr>
          <p:spPr>
            <a:xfrm>
              <a:off x="1763410" y="5377776"/>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0F3F6507-EDA1-7CB4-E6B7-3CB6E0BEA064}"/>
                </a:ext>
              </a:extLst>
            </p:cNvPr>
            <p:cNvCxnSpPr/>
            <p:nvPr/>
          </p:nvCxnSpPr>
          <p:spPr>
            <a:xfrm>
              <a:off x="1763410" y="6344574"/>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4EB82FB3-05E1-3CBD-4B17-FEDC3F7FAD4B}"/>
                </a:ext>
              </a:extLst>
            </p:cNvPr>
            <p:cNvCxnSpPr/>
            <p:nvPr/>
          </p:nvCxnSpPr>
          <p:spPr>
            <a:xfrm>
              <a:off x="1763410" y="7236759"/>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72E649B1-A9B4-BFBD-B167-A792565742F9}"/>
                </a:ext>
              </a:extLst>
            </p:cNvPr>
            <p:cNvCxnSpPr/>
            <p:nvPr/>
          </p:nvCxnSpPr>
          <p:spPr>
            <a:xfrm>
              <a:off x="1763410" y="8203557"/>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FC9A6A84-A73D-09DA-A026-97174363EC66}"/>
                </a:ext>
              </a:extLst>
            </p:cNvPr>
            <p:cNvCxnSpPr/>
            <p:nvPr/>
          </p:nvCxnSpPr>
          <p:spPr>
            <a:xfrm>
              <a:off x="1763410" y="9095742"/>
              <a:ext cx="2365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1374E134-4B22-BF5C-1F4A-587B2A9966D1}"/>
                </a:ext>
              </a:extLst>
            </p:cNvPr>
            <p:cNvCxnSpPr/>
            <p:nvPr/>
          </p:nvCxnSpPr>
          <p:spPr>
            <a:xfrm rot="16200000">
              <a:off x="3370033" y="9906964"/>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3AB6CFF1-CA50-3803-7D96-1475D5AD0196}"/>
                </a:ext>
              </a:extLst>
            </p:cNvPr>
            <p:cNvCxnSpPr/>
            <p:nvPr/>
          </p:nvCxnSpPr>
          <p:spPr>
            <a:xfrm rot="16200000">
              <a:off x="5083018" y="9906964"/>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3FF6F5C8-C863-67D0-2D31-2088C5EB02EC}"/>
                </a:ext>
              </a:extLst>
            </p:cNvPr>
            <p:cNvCxnSpPr/>
            <p:nvPr/>
          </p:nvCxnSpPr>
          <p:spPr>
            <a:xfrm rot="16200000">
              <a:off x="6796005" y="9906964"/>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5563BE6-0212-1AFD-5EB2-8EF85F13FDDB}"/>
                </a:ext>
              </a:extLst>
            </p:cNvPr>
            <p:cNvCxnSpPr/>
            <p:nvPr/>
          </p:nvCxnSpPr>
          <p:spPr>
            <a:xfrm rot="16200000">
              <a:off x="8537567" y="9906964"/>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Forme libre 19">
              <a:extLst>
                <a:ext uri="{FF2B5EF4-FFF2-40B4-BE49-F238E27FC236}">
                  <a16:creationId xmlns:a16="http://schemas.microsoft.com/office/drawing/2014/main" id="{65092910-D480-79A6-52F5-75040E116EEA}"/>
                </a:ext>
              </a:extLst>
            </p:cNvPr>
            <p:cNvSpPr/>
            <p:nvPr/>
          </p:nvSpPr>
          <p:spPr>
            <a:xfrm>
              <a:off x="2833431" y="3572769"/>
              <a:ext cx="7488559" cy="3878305"/>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87698 w 7487698"/>
                <a:gd name="connsiteY0" fmla="*/ 0 h 3877818"/>
                <a:gd name="connsiteX1" fmla="*/ 3592354 w 7487698"/>
                <a:gd name="connsiteY1" fmla="*/ 1426464 h 3877818"/>
                <a:gd name="connsiteX2" fmla="*/ 0 w 7487698"/>
                <a:gd name="connsiteY2" fmla="*/ 3877818 h 3877818"/>
              </a:gdLst>
              <a:ahLst/>
              <a:cxnLst>
                <a:cxn ang="0">
                  <a:pos x="connsiteX0" y="connsiteY0"/>
                </a:cxn>
                <a:cxn ang="0">
                  <a:pos x="connsiteX1" y="connsiteY1"/>
                </a:cxn>
                <a:cxn ang="0">
                  <a:pos x="connsiteX2" y="connsiteY2"/>
                </a:cxn>
              </a:cxnLst>
              <a:rect l="l" t="t" r="r" b="b"/>
              <a:pathLst>
                <a:path w="7487698" h="3877818">
                  <a:moveTo>
                    <a:pt x="7487698" y="0"/>
                  </a:moveTo>
                  <a:cubicBezTo>
                    <a:pt x="6052090" y="384048"/>
                    <a:pt x="4840304" y="780161"/>
                    <a:pt x="3592354" y="1426464"/>
                  </a:cubicBezTo>
                  <a:cubicBezTo>
                    <a:pt x="2344404" y="2072767"/>
                    <a:pt x="1152144" y="2908554"/>
                    <a:pt x="0" y="3877818"/>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21" name="Forme libre 20">
              <a:extLst>
                <a:ext uri="{FF2B5EF4-FFF2-40B4-BE49-F238E27FC236}">
                  <a16:creationId xmlns:a16="http://schemas.microsoft.com/office/drawing/2014/main" id="{E5E33795-3338-7AA5-4643-169768355C11}"/>
                </a:ext>
              </a:extLst>
            </p:cNvPr>
            <p:cNvSpPr/>
            <p:nvPr/>
          </p:nvSpPr>
          <p:spPr>
            <a:xfrm flipV="1">
              <a:off x="1944393" y="7462187"/>
              <a:ext cx="8387122"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73752" name="Rectangle 21">
              <a:extLst>
                <a:ext uri="{FF2B5EF4-FFF2-40B4-BE49-F238E27FC236}">
                  <a16:creationId xmlns:a16="http://schemas.microsoft.com/office/drawing/2014/main" id="{3075A4D4-E2FC-3CDC-C283-418F4D26CA35}"/>
                </a:ext>
              </a:extLst>
            </p:cNvPr>
            <p:cNvSpPr>
              <a:spLocks noChangeArrowheads="1"/>
            </p:cNvSpPr>
            <p:nvPr/>
          </p:nvSpPr>
          <p:spPr bwMode="auto">
            <a:xfrm>
              <a:off x="1533137"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73753" name="Rectangle 22">
              <a:extLst>
                <a:ext uri="{FF2B5EF4-FFF2-40B4-BE49-F238E27FC236}">
                  <a16:creationId xmlns:a16="http://schemas.microsoft.com/office/drawing/2014/main" id="{6415B971-4F95-8AA3-F35E-527FD939AABE}"/>
                </a:ext>
              </a:extLst>
            </p:cNvPr>
            <p:cNvSpPr>
              <a:spLocks noChangeArrowheads="1"/>
            </p:cNvSpPr>
            <p:nvPr/>
          </p:nvSpPr>
          <p:spPr bwMode="auto">
            <a:xfrm>
              <a:off x="304420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73754" name="Rectangle 23">
              <a:extLst>
                <a:ext uri="{FF2B5EF4-FFF2-40B4-BE49-F238E27FC236}">
                  <a16:creationId xmlns:a16="http://schemas.microsoft.com/office/drawing/2014/main" id="{AF5E477F-7662-FFDB-4F39-6245C9BEDBB7}"/>
                </a:ext>
              </a:extLst>
            </p:cNvPr>
            <p:cNvSpPr>
              <a:spLocks noChangeArrowheads="1"/>
            </p:cNvSpPr>
            <p:nvPr/>
          </p:nvSpPr>
          <p:spPr bwMode="auto">
            <a:xfrm>
              <a:off x="4818079"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73755" name="Rectangle 24">
              <a:extLst>
                <a:ext uri="{FF2B5EF4-FFF2-40B4-BE49-F238E27FC236}">
                  <a16:creationId xmlns:a16="http://schemas.microsoft.com/office/drawing/2014/main" id="{C641C6B6-6075-9504-949F-CCDF3B73938D}"/>
                </a:ext>
              </a:extLst>
            </p:cNvPr>
            <p:cNvSpPr>
              <a:spLocks noChangeArrowheads="1"/>
            </p:cNvSpPr>
            <p:nvPr/>
          </p:nvSpPr>
          <p:spPr bwMode="auto">
            <a:xfrm>
              <a:off x="6591946"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73756" name="Rectangle 25">
              <a:extLst>
                <a:ext uri="{FF2B5EF4-FFF2-40B4-BE49-F238E27FC236}">
                  <a16:creationId xmlns:a16="http://schemas.microsoft.com/office/drawing/2014/main" id="{819BF71A-3AC6-457B-6572-7141DF556FF1}"/>
                </a:ext>
              </a:extLst>
            </p:cNvPr>
            <p:cNvSpPr>
              <a:spLocks noChangeArrowheads="1"/>
            </p:cNvSpPr>
            <p:nvPr/>
          </p:nvSpPr>
          <p:spPr bwMode="auto">
            <a:xfrm>
              <a:off x="8365817" y="10031185"/>
              <a:ext cx="752489"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73757" name="Rectangle 26">
              <a:extLst>
                <a:ext uri="{FF2B5EF4-FFF2-40B4-BE49-F238E27FC236}">
                  <a16:creationId xmlns:a16="http://schemas.microsoft.com/office/drawing/2014/main" id="{13B4714F-11B8-523B-2D7C-FB6B3931E501}"/>
                </a:ext>
              </a:extLst>
            </p:cNvPr>
            <p:cNvSpPr>
              <a:spLocks noChangeArrowheads="1"/>
            </p:cNvSpPr>
            <p:nvPr/>
          </p:nvSpPr>
          <p:spPr bwMode="auto">
            <a:xfrm>
              <a:off x="10086689" y="10031185"/>
              <a:ext cx="54268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73758" name="Rectangle 27">
              <a:extLst>
                <a:ext uri="{FF2B5EF4-FFF2-40B4-BE49-F238E27FC236}">
                  <a16:creationId xmlns:a16="http://schemas.microsoft.com/office/drawing/2014/main" id="{E517CC00-C15F-638E-D16F-55B0CE656375}"/>
                </a:ext>
              </a:extLst>
            </p:cNvPr>
            <p:cNvSpPr>
              <a:spLocks noChangeArrowheads="1"/>
            </p:cNvSpPr>
            <p:nvPr/>
          </p:nvSpPr>
          <p:spPr bwMode="auto">
            <a:xfrm rot="16200000">
              <a:off x="927564" y="3286920"/>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1700</a:t>
              </a:r>
              <a:endParaRPr lang="en-US" altLang="en-US" sz="1834"/>
            </a:p>
          </p:txBody>
        </p:sp>
        <p:sp>
          <p:nvSpPr>
            <p:cNvPr id="73759" name="Rectangle 28">
              <a:extLst>
                <a:ext uri="{FF2B5EF4-FFF2-40B4-BE49-F238E27FC236}">
                  <a16:creationId xmlns:a16="http://schemas.microsoft.com/office/drawing/2014/main" id="{4C3FB5A3-881A-63AC-4280-35B428942A58}"/>
                </a:ext>
              </a:extLst>
            </p:cNvPr>
            <p:cNvSpPr>
              <a:spLocks noChangeArrowheads="1"/>
            </p:cNvSpPr>
            <p:nvPr/>
          </p:nvSpPr>
          <p:spPr bwMode="auto">
            <a:xfrm rot="16200000">
              <a:off x="951949" y="5085239"/>
              <a:ext cx="962260"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1300</a:t>
              </a:r>
              <a:endParaRPr lang="en-US" altLang="en-US" sz="1834"/>
            </a:p>
          </p:txBody>
        </p:sp>
        <p:sp>
          <p:nvSpPr>
            <p:cNvPr id="73760" name="Rectangle 29">
              <a:extLst>
                <a:ext uri="{FF2B5EF4-FFF2-40B4-BE49-F238E27FC236}">
                  <a16:creationId xmlns:a16="http://schemas.microsoft.com/office/drawing/2014/main" id="{15E50315-7E3F-6231-A322-B8F929935585}"/>
                </a:ext>
              </a:extLst>
            </p:cNvPr>
            <p:cNvSpPr>
              <a:spLocks noChangeArrowheads="1"/>
            </p:cNvSpPr>
            <p:nvPr/>
          </p:nvSpPr>
          <p:spPr bwMode="auto">
            <a:xfrm rot="16200000">
              <a:off x="1045308" y="6929633"/>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638" algn="l"/>
                </a:tabLst>
                <a:defRPr sz="5700">
                  <a:solidFill>
                    <a:schemeClr val="tx1"/>
                  </a:solidFill>
                  <a:latin typeface="Arial" panose="020B0604020202020204" pitchFamily="34" charset="0"/>
                  <a:ea typeface="MS PGothic" panose="020B0600070205080204" pitchFamily="34" charset="-128"/>
                </a:defRPr>
              </a:lvl1pPr>
              <a:lvl2pPr>
                <a:tabLst>
                  <a:tab pos="274638" algn="l"/>
                </a:tabLst>
                <a:defRPr sz="5700">
                  <a:solidFill>
                    <a:schemeClr val="tx1"/>
                  </a:solidFill>
                  <a:latin typeface="Arial" panose="020B0604020202020204" pitchFamily="34" charset="0"/>
                  <a:ea typeface="MS PGothic" panose="020B0600070205080204" pitchFamily="34" charset="-128"/>
                </a:defRPr>
              </a:lvl2pPr>
              <a:lvl3pPr>
                <a:tabLst>
                  <a:tab pos="274638" algn="l"/>
                </a:tabLst>
                <a:defRPr sz="5700">
                  <a:solidFill>
                    <a:schemeClr val="tx1"/>
                  </a:solidFill>
                  <a:latin typeface="Arial" panose="020B0604020202020204" pitchFamily="34" charset="0"/>
                  <a:ea typeface="MS PGothic" panose="020B0600070205080204" pitchFamily="34" charset="-128"/>
                </a:defRPr>
              </a:lvl3pPr>
              <a:lvl4pPr>
                <a:tabLst>
                  <a:tab pos="274638" algn="l"/>
                </a:tabLst>
                <a:defRPr sz="5700">
                  <a:solidFill>
                    <a:schemeClr val="tx1"/>
                  </a:solidFill>
                  <a:latin typeface="Arial" panose="020B0604020202020204" pitchFamily="34" charset="0"/>
                  <a:ea typeface="MS PGothic" panose="020B0600070205080204" pitchFamily="34" charset="-128"/>
                </a:defRPr>
              </a:lvl4pPr>
              <a:lvl5pPr>
                <a:tabLst>
                  <a:tab pos="274638" algn="l"/>
                </a:tabLst>
                <a:defRPr sz="5700">
                  <a:solidFill>
                    <a:schemeClr val="tx1"/>
                  </a:solidFill>
                  <a:latin typeface="Arial" panose="020B0604020202020204" pitchFamily="34" charset="0"/>
                  <a:ea typeface="MS PGothic" panose="020B0600070205080204" pitchFamily="34" charset="-128"/>
                </a:defRPr>
              </a:lvl5pPr>
              <a:lvl6pPr marL="47720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6pPr>
              <a:lvl7pPr marL="52292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7pPr>
              <a:lvl8pPr marL="56864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8pPr>
              <a:lvl9pPr marL="61436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9pPr>
            </a:lstStyle>
            <a:p>
              <a:pPr algn="ctr"/>
              <a:r>
                <a:rPr lang="fr-FR" altLang="en-US" sz="1651">
                  <a:latin typeface="Arial Narrow" panose="020B0604020202020204" pitchFamily="34" charset="0"/>
                </a:rPr>
                <a:t>900</a:t>
              </a:r>
              <a:endParaRPr lang="en-US" altLang="en-US" sz="1834"/>
            </a:p>
          </p:txBody>
        </p:sp>
        <p:sp>
          <p:nvSpPr>
            <p:cNvPr id="73761" name="Rectangle 30">
              <a:extLst>
                <a:ext uri="{FF2B5EF4-FFF2-40B4-BE49-F238E27FC236}">
                  <a16:creationId xmlns:a16="http://schemas.microsoft.com/office/drawing/2014/main" id="{4C451C4C-9225-EF3A-AC3C-F1E4DB138351}"/>
                </a:ext>
              </a:extLst>
            </p:cNvPr>
            <p:cNvSpPr>
              <a:spLocks noChangeArrowheads="1"/>
            </p:cNvSpPr>
            <p:nvPr/>
          </p:nvSpPr>
          <p:spPr bwMode="auto">
            <a:xfrm rot="16200000">
              <a:off x="1037453" y="8813793"/>
              <a:ext cx="822397" cy="5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500</a:t>
              </a:r>
              <a:endParaRPr lang="en-US" altLang="en-US" sz="1834"/>
            </a:p>
          </p:txBody>
        </p:sp>
        <p:sp>
          <p:nvSpPr>
            <p:cNvPr id="73762" name="Rectangle 31">
              <a:extLst>
                <a:ext uri="{FF2B5EF4-FFF2-40B4-BE49-F238E27FC236}">
                  <a16:creationId xmlns:a16="http://schemas.microsoft.com/office/drawing/2014/main" id="{740CFFBA-71AD-372F-16E8-81BE1B8C5417}"/>
                </a:ext>
              </a:extLst>
            </p:cNvPr>
            <p:cNvSpPr>
              <a:spLocks noChangeArrowheads="1"/>
            </p:cNvSpPr>
            <p:nvPr/>
          </p:nvSpPr>
          <p:spPr bwMode="auto">
            <a:xfrm rot="16200000">
              <a:off x="-487695" y="6157758"/>
              <a:ext cx="2403276" cy="6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[K]</a:t>
              </a:r>
              <a:endParaRPr lang="en-US" altLang="en-US" sz="2017"/>
            </a:p>
          </p:txBody>
        </p:sp>
        <p:sp>
          <p:nvSpPr>
            <p:cNvPr id="73763" name="Rectangle 32">
              <a:extLst>
                <a:ext uri="{FF2B5EF4-FFF2-40B4-BE49-F238E27FC236}">
                  <a16:creationId xmlns:a16="http://schemas.microsoft.com/office/drawing/2014/main" id="{E4B095B1-0E26-0761-22BF-885EFF56AC26}"/>
                </a:ext>
              </a:extLst>
            </p:cNvPr>
            <p:cNvSpPr>
              <a:spLocks noChangeArrowheads="1"/>
            </p:cNvSpPr>
            <p:nvPr/>
          </p:nvSpPr>
          <p:spPr bwMode="auto">
            <a:xfrm>
              <a:off x="4230427" y="10488142"/>
              <a:ext cx="3623282" cy="6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Si [-]</a:t>
              </a:r>
              <a:endParaRPr lang="en-US" altLang="en-US" sz="2017"/>
            </a:p>
          </p:txBody>
        </p:sp>
        <p:sp>
          <p:nvSpPr>
            <p:cNvPr id="73764" name="Rectangle 33">
              <a:extLst>
                <a:ext uri="{FF2B5EF4-FFF2-40B4-BE49-F238E27FC236}">
                  <a16:creationId xmlns:a16="http://schemas.microsoft.com/office/drawing/2014/main" id="{74005A04-C0EF-6E6E-698A-8FBA20F6AEC1}"/>
                </a:ext>
              </a:extLst>
            </p:cNvPr>
            <p:cNvSpPr>
              <a:spLocks noChangeArrowheads="1"/>
            </p:cNvSpPr>
            <p:nvPr/>
          </p:nvSpPr>
          <p:spPr bwMode="auto">
            <a:xfrm>
              <a:off x="3075375" y="4284511"/>
              <a:ext cx="1214057"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73765" name="Rectangle 34">
              <a:extLst>
                <a:ext uri="{FF2B5EF4-FFF2-40B4-BE49-F238E27FC236}">
                  <a16:creationId xmlns:a16="http://schemas.microsoft.com/office/drawing/2014/main" id="{D1368282-4A8D-D2F8-87D5-138F1C8D2FDD}"/>
                </a:ext>
              </a:extLst>
            </p:cNvPr>
            <p:cNvSpPr>
              <a:spLocks noChangeArrowheads="1"/>
            </p:cNvSpPr>
            <p:nvPr/>
          </p:nvSpPr>
          <p:spPr bwMode="auto">
            <a:xfrm>
              <a:off x="6222033" y="5729594"/>
              <a:ext cx="2619731"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 + Sidiamant</a:t>
              </a:r>
              <a:endParaRPr lang="en-US" altLang="en-US" sz="1834"/>
            </a:p>
          </p:txBody>
        </p:sp>
        <p:sp>
          <p:nvSpPr>
            <p:cNvPr id="73766" name="Rectangle 35">
              <a:extLst>
                <a:ext uri="{FF2B5EF4-FFF2-40B4-BE49-F238E27FC236}">
                  <a16:creationId xmlns:a16="http://schemas.microsoft.com/office/drawing/2014/main" id="{A68A78C8-8C5F-57AD-AE16-E048EB354F87}"/>
                </a:ext>
              </a:extLst>
            </p:cNvPr>
            <p:cNvSpPr>
              <a:spLocks noChangeArrowheads="1"/>
            </p:cNvSpPr>
            <p:nvPr/>
          </p:nvSpPr>
          <p:spPr bwMode="auto">
            <a:xfrm>
              <a:off x="6442979" y="8504840"/>
              <a:ext cx="2521821"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(Al)cfc + Sidiamant</a:t>
              </a:r>
              <a:endParaRPr lang="en-US" altLang="en-US" sz="1834"/>
            </a:p>
          </p:txBody>
        </p:sp>
        <p:sp>
          <p:nvSpPr>
            <p:cNvPr id="38" name="Forme libre 37">
              <a:extLst>
                <a:ext uri="{FF2B5EF4-FFF2-40B4-BE49-F238E27FC236}">
                  <a16:creationId xmlns:a16="http://schemas.microsoft.com/office/drawing/2014/main" id="{08E3D691-3F56-C6EA-10AB-4827A893D1D4}"/>
                </a:ext>
              </a:extLst>
            </p:cNvPr>
            <p:cNvSpPr/>
            <p:nvPr/>
          </p:nvSpPr>
          <p:spPr>
            <a:xfrm>
              <a:off x="1772936" y="7046257"/>
              <a:ext cx="1063671" cy="400054"/>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Lst>
              <a:ahLst/>
              <a:cxnLst>
                <a:cxn ang="0">
                  <a:pos x="connsiteX0" y="connsiteY0"/>
                </a:cxn>
                <a:cxn ang="0">
                  <a:pos x="connsiteX1" y="connsiteY1"/>
                </a:cxn>
              </a:cxnLst>
              <a:rect l="l" t="t" r="r" b="b"/>
              <a:pathLst>
                <a:path w="1064515" h="399002">
                  <a:moveTo>
                    <a:pt x="1064515" y="399002"/>
                  </a:move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39" name="Forme libre 38">
              <a:extLst>
                <a:ext uri="{FF2B5EF4-FFF2-40B4-BE49-F238E27FC236}">
                  <a16:creationId xmlns:a16="http://schemas.microsoft.com/office/drawing/2014/main" id="{D9255300-1D69-D741-9359-159F8C23AA86}"/>
                </a:ext>
              </a:extLst>
            </p:cNvPr>
            <p:cNvSpPr/>
            <p:nvPr/>
          </p:nvSpPr>
          <p:spPr>
            <a:xfrm>
              <a:off x="1760235" y="7036732"/>
              <a:ext cx="163519" cy="400054"/>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Lst>
              <a:ahLst/>
              <a:cxnLst>
                <a:cxn ang="0">
                  <a:pos x="connsiteX0" y="connsiteY0"/>
                </a:cxn>
                <a:cxn ang="0">
                  <a:pos x="connsiteX1" y="connsiteY1"/>
                </a:cxn>
              </a:cxnLst>
              <a:rect l="l" t="t" r="r" b="b"/>
              <a:pathLst>
                <a:path w="1064515" h="399002">
                  <a:moveTo>
                    <a:pt x="1064515" y="399002"/>
                  </a:move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0" name="Forme libre 39">
              <a:extLst>
                <a:ext uri="{FF2B5EF4-FFF2-40B4-BE49-F238E27FC236}">
                  <a16:creationId xmlns:a16="http://schemas.microsoft.com/office/drawing/2014/main" id="{DFB6D577-D4D0-28D7-98B7-BF1D952A5BFB}"/>
                </a:ext>
              </a:extLst>
            </p:cNvPr>
            <p:cNvSpPr/>
            <p:nvPr/>
          </p:nvSpPr>
          <p:spPr>
            <a:xfrm>
              <a:off x="1779286" y="7428848"/>
              <a:ext cx="147643" cy="156053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919602 w 1919602"/>
                <a:gd name="connsiteY0" fmla="*/ 0 h 1017842"/>
                <a:gd name="connsiteX1" fmla="*/ 0 w 1919602"/>
                <a:gd name="connsiteY1" fmla="*/ 1017842 h 1017842"/>
                <a:gd name="connsiteX0" fmla="*/ 940139 w 940139"/>
                <a:gd name="connsiteY0" fmla="*/ 0 h 1177386"/>
                <a:gd name="connsiteX1" fmla="*/ 0 w 940139"/>
                <a:gd name="connsiteY1" fmla="*/ 1177386 h 1177386"/>
                <a:gd name="connsiteX0" fmla="*/ 940139 w 940139"/>
                <a:gd name="connsiteY0" fmla="*/ 0 h 1177386"/>
                <a:gd name="connsiteX1" fmla="*/ 0 w 940139"/>
                <a:gd name="connsiteY1" fmla="*/ 1177386 h 1177386"/>
                <a:gd name="connsiteX0" fmla="*/ 955684 w 955684"/>
                <a:gd name="connsiteY0" fmla="*/ 0 h 1560767"/>
                <a:gd name="connsiteX1" fmla="*/ 0 w 955684"/>
                <a:gd name="connsiteY1" fmla="*/ 1560767 h 1560767"/>
                <a:gd name="connsiteX0" fmla="*/ 955684 w 955684"/>
                <a:gd name="connsiteY0" fmla="*/ 0 h 1560767"/>
                <a:gd name="connsiteX1" fmla="*/ 0 w 955684"/>
                <a:gd name="connsiteY1" fmla="*/ 1560767 h 1560767"/>
              </a:gdLst>
              <a:ahLst/>
              <a:cxnLst>
                <a:cxn ang="0">
                  <a:pos x="connsiteX0" y="connsiteY0"/>
                </a:cxn>
                <a:cxn ang="0">
                  <a:pos x="connsiteX1" y="connsiteY1"/>
                </a:cxn>
              </a:cxnLst>
              <a:rect l="l" t="t" r="r" b="b"/>
              <a:pathLst>
                <a:path w="955684" h="1560767">
                  <a:moveTo>
                    <a:pt x="955684" y="0"/>
                  </a:moveTo>
                  <a:cubicBezTo>
                    <a:pt x="331362" y="449612"/>
                    <a:pt x="80175" y="1192118"/>
                    <a:pt x="0" y="1560767"/>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73770" name="Rectangle 40">
              <a:extLst>
                <a:ext uri="{FF2B5EF4-FFF2-40B4-BE49-F238E27FC236}">
                  <a16:creationId xmlns:a16="http://schemas.microsoft.com/office/drawing/2014/main" id="{474E222E-86D9-11A8-5065-BB45DDA31338}"/>
                </a:ext>
              </a:extLst>
            </p:cNvPr>
            <p:cNvSpPr>
              <a:spLocks noChangeArrowheads="1"/>
            </p:cNvSpPr>
            <p:nvPr/>
          </p:nvSpPr>
          <p:spPr bwMode="auto">
            <a:xfrm>
              <a:off x="2054940" y="5467605"/>
              <a:ext cx="111614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(Al)cfc</a:t>
              </a:r>
              <a:endParaRPr lang="en-US" altLang="en-US" sz="1834"/>
            </a:p>
          </p:txBody>
        </p:sp>
        <p:cxnSp>
          <p:nvCxnSpPr>
            <p:cNvPr id="57344" name="Connecteur droit avec flèche 57343">
              <a:extLst>
                <a:ext uri="{FF2B5EF4-FFF2-40B4-BE49-F238E27FC236}">
                  <a16:creationId xmlns:a16="http://schemas.microsoft.com/office/drawing/2014/main" id="{64E65F1B-A3A6-381F-6740-C149E07087E6}"/>
                </a:ext>
              </a:extLst>
            </p:cNvPr>
            <p:cNvCxnSpPr>
              <a:stCxn id="73770" idx="2"/>
            </p:cNvCxnSpPr>
            <p:nvPr/>
          </p:nvCxnSpPr>
          <p:spPr>
            <a:xfrm flipH="1">
              <a:off x="1804688" y="6038390"/>
              <a:ext cx="808327" cy="1441257"/>
            </a:xfrm>
            <a:prstGeom prst="straightConnector1">
              <a:avLst/>
            </a:prstGeom>
            <a:ln w="22225">
              <a:solidFill>
                <a:schemeClr val="tx1"/>
              </a:solidFill>
              <a:tailEnd type="triangle"/>
            </a:ln>
            <a:effectLst/>
          </p:spPr>
          <p:style>
            <a:lnRef idx="2">
              <a:schemeClr val="dk1"/>
            </a:lnRef>
            <a:fillRef idx="0">
              <a:schemeClr val="dk1"/>
            </a:fillRef>
            <a:effectRef idx="1">
              <a:schemeClr val="dk1"/>
            </a:effectRef>
            <a:fontRef idx="minor">
              <a:schemeClr val="tx1"/>
            </a:fontRef>
          </p:style>
        </p:cxnSp>
      </p:grpSp>
      <p:sp>
        <p:nvSpPr>
          <p:cNvPr id="73733" name="Rectangle 57348">
            <a:extLst>
              <a:ext uri="{FF2B5EF4-FFF2-40B4-BE49-F238E27FC236}">
                <a16:creationId xmlns:a16="http://schemas.microsoft.com/office/drawing/2014/main" id="{A03157CE-AFFC-46C4-13D6-63B84C840566}"/>
              </a:ext>
            </a:extLst>
          </p:cNvPr>
          <p:cNvSpPr>
            <a:spLocks noChangeArrowheads="1"/>
          </p:cNvSpPr>
          <p:nvPr/>
        </p:nvSpPr>
        <p:spPr bwMode="auto">
          <a:xfrm>
            <a:off x="679032" y="5529777"/>
            <a:ext cx="298480"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Al</a:t>
            </a:r>
            <a:endParaRPr lang="en-US" altLang="en-US" sz="1100"/>
          </a:p>
        </p:txBody>
      </p:sp>
      <p:sp>
        <p:nvSpPr>
          <p:cNvPr id="73734" name="Rectangle 47">
            <a:extLst>
              <a:ext uri="{FF2B5EF4-FFF2-40B4-BE49-F238E27FC236}">
                <a16:creationId xmlns:a16="http://schemas.microsoft.com/office/drawing/2014/main" id="{4DF95A1B-6D42-55A3-B4B4-E4D17DF35770}"/>
              </a:ext>
            </a:extLst>
          </p:cNvPr>
          <p:cNvSpPr>
            <a:spLocks noChangeArrowheads="1"/>
          </p:cNvSpPr>
          <p:nvPr/>
        </p:nvSpPr>
        <p:spPr bwMode="auto">
          <a:xfrm>
            <a:off x="4604751" y="5529777"/>
            <a:ext cx="298480"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834">
                <a:solidFill>
                  <a:srgbClr val="000000"/>
                </a:solidFill>
                <a:latin typeface="Arial Narrow" panose="020B0604020202020204" pitchFamily="34" charset="0"/>
              </a:rPr>
              <a:t>Si</a:t>
            </a:r>
            <a:endParaRPr lang="en-US" altLang="en-US" sz="1100"/>
          </a:p>
        </p:txBody>
      </p:sp>
      <p:sp>
        <p:nvSpPr>
          <p:cNvPr id="73735" name="Rectangle 48">
            <a:extLst>
              <a:ext uri="{FF2B5EF4-FFF2-40B4-BE49-F238E27FC236}">
                <a16:creationId xmlns:a16="http://schemas.microsoft.com/office/drawing/2014/main" id="{4E8E95CA-CE16-A583-06D8-2E6286A40A57}"/>
              </a:ext>
            </a:extLst>
          </p:cNvPr>
          <p:cNvSpPr>
            <a:spLocks noChangeArrowheads="1"/>
          </p:cNvSpPr>
          <p:nvPr/>
        </p:nvSpPr>
        <p:spPr bwMode="auto">
          <a:xfrm>
            <a:off x="1943597" y="3767788"/>
            <a:ext cx="1191352"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Invariant eutectique</a:t>
            </a:r>
            <a:endParaRPr lang="en-US" altLang="en-US" sz="1834">
              <a:solidFill>
                <a:srgbClr val="C00000"/>
              </a:solidFill>
            </a:endParaRPr>
          </a:p>
        </p:txBody>
      </p:sp>
      <p:sp>
        <p:nvSpPr>
          <p:cNvPr id="51" name="Forme libre 50">
            <a:extLst>
              <a:ext uri="{FF2B5EF4-FFF2-40B4-BE49-F238E27FC236}">
                <a16:creationId xmlns:a16="http://schemas.microsoft.com/office/drawing/2014/main" id="{5B02564A-61D0-0B8F-FAA6-BC9C112D22DC}"/>
              </a:ext>
            </a:extLst>
          </p:cNvPr>
          <p:cNvSpPr/>
          <p:nvPr/>
        </p:nvSpPr>
        <p:spPr>
          <a:xfrm rot="5400000" flipV="1">
            <a:off x="565496" y="4498493"/>
            <a:ext cx="1468688"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 name="connsiteX0" fmla="*/ 8367727 w 8367727"/>
              <a:gd name="connsiteY0" fmla="*/ 2043406 h 2043406"/>
              <a:gd name="connsiteX1" fmla="*/ 5 w 8367727"/>
              <a:gd name="connsiteY1" fmla="*/ 512 h 2043406"/>
              <a:gd name="connsiteX0" fmla="*/ 8367721 w 8367721"/>
              <a:gd name="connsiteY0" fmla="*/ 2043402 h 2043402"/>
              <a:gd name="connsiteX1" fmla="*/ 5 w 8367721"/>
              <a:gd name="connsiteY1" fmla="*/ 514 h 2043402"/>
            </a:gdLst>
            <a:ahLst/>
            <a:cxnLst>
              <a:cxn ang="0">
                <a:pos x="connsiteX0" y="connsiteY0"/>
              </a:cxn>
              <a:cxn ang="0">
                <a:pos x="connsiteX1" y="connsiteY1"/>
              </a:cxn>
            </a:cxnLst>
            <a:rect l="l" t="t" r="r" b="b"/>
            <a:pathLst>
              <a:path w="8367721" h="2043402">
                <a:moveTo>
                  <a:pt x="8367721" y="2043402"/>
                </a:moveTo>
                <a:cubicBezTo>
                  <a:pt x="8355273" y="1821697"/>
                  <a:pt x="-6692" y="-35327"/>
                  <a:pt x="5" y="514"/>
                </a:cubicBezTo>
              </a:path>
            </a:pathLst>
          </a:custGeom>
          <a:noFill/>
          <a:ln w="34925">
            <a:solidFill>
              <a:srgbClr val="C0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73737" name="Rectangle 51">
            <a:extLst>
              <a:ext uri="{FF2B5EF4-FFF2-40B4-BE49-F238E27FC236}">
                <a16:creationId xmlns:a16="http://schemas.microsoft.com/office/drawing/2014/main" id="{E23E391E-DDFF-68EE-9682-B87A9919F604}"/>
              </a:ext>
            </a:extLst>
          </p:cNvPr>
          <p:cNvSpPr>
            <a:spLocks noChangeArrowheads="1"/>
          </p:cNvSpPr>
          <p:nvPr/>
        </p:nvSpPr>
        <p:spPr bwMode="auto">
          <a:xfrm>
            <a:off x="1322402" y="4390052"/>
            <a:ext cx="825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651">
                <a:solidFill>
                  <a:srgbClr val="C00000"/>
                </a:solidFill>
                <a:latin typeface="Arial Narrow" panose="020B0604020202020204" pitchFamily="34" charset="0"/>
              </a:rPr>
              <a:t>Composition</a:t>
            </a:r>
          </a:p>
          <a:p>
            <a:r>
              <a:rPr lang="fr-FR" altLang="en-US" sz="1651">
                <a:solidFill>
                  <a:srgbClr val="C00000"/>
                </a:solidFill>
                <a:latin typeface="Arial Narrow" panose="020B0604020202020204" pitchFamily="34" charset="0"/>
              </a:rPr>
              <a:t>eutectique</a:t>
            </a:r>
            <a:endParaRPr lang="en-US" altLang="en-US" sz="1834">
              <a:solidFill>
                <a:srgbClr val="C00000"/>
              </a:solidFill>
            </a:endParaRPr>
          </a:p>
        </p:txBody>
      </p:sp>
      <p:sp>
        <p:nvSpPr>
          <p:cNvPr id="24" name="Title 3">
            <a:extLst>
              <a:ext uri="{FF2B5EF4-FFF2-40B4-BE49-F238E27FC236}">
                <a16:creationId xmlns:a16="http://schemas.microsoft.com/office/drawing/2014/main" id="{DFF747C9-8696-299B-C436-AE3DDF7C032B}"/>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25" name="Rectangle 24">
            <a:extLst>
              <a:ext uri="{FF2B5EF4-FFF2-40B4-BE49-F238E27FC236}">
                <a16:creationId xmlns:a16="http://schemas.microsoft.com/office/drawing/2014/main" id="{48059358-8970-B18B-E511-0593A7BD705A}"/>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26" name="Rectangle 25">
            <a:extLst>
              <a:ext uri="{FF2B5EF4-FFF2-40B4-BE49-F238E27FC236}">
                <a16:creationId xmlns:a16="http://schemas.microsoft.com/office/drawing/2014/main" id="{28784584-6A1C-2DA4-9168-AA1FBC17B4BC}"/>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27" name="Rectangle 24">
            <a:extLst>
              <a:ext uri="{FF2B5EF4-FFF2-40B4-BE49-F238E27FC236}">
                <a16:creationId xmlns:a16="http://schemas.microsoft.com/office/drawing/2014/main" id="{0D46CE3B-44E3-281F-1F00-BDAB910DBDE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a:extLst>
              <a:ext uri="{FF2B5EF4-FFF2-40B4-BE49-F238E27FC236}">
                <a16:creationId xmlns:a16="http://schemas.microsoft.com/office/drawing/2014/main" id="{075B2F2E-210C-DDBD-7217-F774E2BF311F}"/>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Lorsque les deux constituants, A et B, cristallisent dans deux phases différentes, </a:t>
            </a:r>
            <a:r>
              <a:rPr lang="fr-FR" altLang="en-US" sz="2017" dirty="0">
                <a:latin typeface="Symbol" panose="05050102010706020507" pitchFamily="18" charset="2"/>
              </a:rPr>
              <a:t>a </a:t>
            </a:r>
            <a:r>
              <a:rPr lang="fr-FR" altLang="en-US" sz="2017" dirty="0">
                <a:latin typeface="Arial Narrow" panose="020B0606020202030204" pitchFamily="34" charset="0"/>
              </a:rPr>
              <a:t>et </a:t>
            </a:r>
            <a:r>
              <a:rPr lang="fr-FR" altLang="en-US" sz="2017" dirty="0">
                <a:latin typeface="Symbol" panose="05050102010706020507" pitchFamily="18" charset="2"/>
              </a:rPr>
              <a:t>b</a:t>
            </a:r>
            <a:r>
              <a:rPr lang="fr-FR" altLang="en-US" sz="2017" dirty="0">
                <a:latin typeface="Arial Narrow" panose="020B0606020202030204" pitchFamily="34" charset="0"/>
              </a:rPr>
              <a:t>, on peut aussi avoir cette situation:</a:t>
            </a:r>
          </a:p>
          <a:p>
            <a:pPr marL="701665" lvl="1" indent="0" defTabSz="494223">
              <a:spcBef>
                <a:spcPts val="825"/>
              </a:spcBef>
              <a:buNone/>
              <a:defRPr/>
            </a:pPr>
            <a:r>
              <a:rPr lang="fr-FR" altLang="en-US" sz="2017" dirty="0">
                <a:latin typeface="Arial Narrow" panose="020B0606020202030204" pitchFamily="34" charset="0"/>
              </a:rPr>
              <a:t>Un diagramme de phase de </a:t>
            </a:r>
            <a:br>
              <a:rPr lang="fr-FR" altLang="en-US" sz="2017" dirty="0">
                <a:latin typeface="Arial Narrow" panose="020B0606020202030204" pitchFamily="34" charset="0"/>
              </a:rPr>
            </a:br>
            <a:r>
              <a:rPr lang="fr-FR" altLang="en-US" sz="2017" dirty="0">
                <a:latin typeface="Arial Narrow" panose="020B0606020202030204" pitchFamily="34" charset="0"/>
              </a:rPr>
              <a:t>		</a:t>
            </a:r>
            <a:r>
              <a:rPr lang="fr-FR" altLang="en-US" sz="2384" u="sng" dirty="0">
                <a:latin typeface="Arial Narrow" panose="020B0606020202030204" pitchFamily="34" charset="0"/>
              </a:rPr>
              <a:t>type </a:t>
            </a:r>
            <a:r>
              <a:rPr lang="fr-FR" altLang="en-US" sz="2384" u="sng" dirty="0" err="1">
                <a:latin typeface="Arial Narrow" panose="020B0606020202030204" pitchFamily="34" charset="0"/>
              </a:rPr>
              <a:t>péritectique</a:t>
            </a:r>
            <a:endParaRPr lang="fr-FR" altLang="en-US" sz="2384" u="sng" dirty="0">
              <a:latin typeface="Arial Narrow" panose="020B0606020202030204" pitchFamily="34" charset="0"/>
            </a:endParaRPr>
          </a:p>
        </p:txBody>
      </p:sp>
      <p:pic>
        <p:nvPicPr>
          <p:cNvPr id="75780" name="Image 38">
            <a:extLst>
              <a:ext uri="{FF2B5EF4-FFF2-40B4-BE49-F238E27FC236}">
                <a16:creationId xmlns:a16="http://schemas.microsoft.com/office/drawing/2014/main" id="{799B905A-3092-F5CF-447E-22164B5D18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37" y="1841318"/>
            <a:ext cx="4290344" cy="40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7529B323-D856-BC40-42F8-C027586C8620}"/>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5B0F982B-D547-C6B1-ADF3-BC3158B5C017}"/>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7" name="Rectangle 6">
            <a:extLst>
              <a:ext uri="{FF2B5EF4-FFF2-40B4-BE49-F238E27FC236}">
                <a16:creationId xmlns:a16="http://schemas.microsoft.com/office/drawing/2014/main" id="{83D51D74-CF02-255D-51CF-1A613159EE06}"/>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Image 38">
            <a:extLst>
              <a:ext uri="{FF2B5EF4-FFF2-40B4-BE49-F238E27FC236}">
                <a16:creationId xmlns:a16="http://schemas.microsoft.com/office/drawing/2014/main" id="{48578370-E86C-F6AC-8F8A-E098B397D3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37" y="1841318"/>
            <a:ext cx="4290344" cy="40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AEF56D7E-9AB0-E1D8-CEB8-108AAE021296}"/>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vu à nouveau comme la réunion de trois diagrammes de phases faisant intervenir 2 phases</a:t>
            </a:r>
          </a:p>
          <a:p>
            <a:pPr marL="701665" lvl="1" indent="0" defTabSz="494223">
              <a:spcBef>
                <a:spcPts val="825"/>
              </a:spcBef>
              <a:buNone/>
              <a:defRPr/>
            </a:pPr>
            <a:r>
              <a:rPr lang="fr-FR" altLang="en-US" sz="2017" dirty="0">
                <a:latin typeface="Arial Narrow" panose="020B0606020202030204" pitchFamily="34" charset="0"/>
              </a:rPr>
              <a:t>		</a:t>
            </a:r>
            <a:r>
              <a:rPr lang="fr-FR" altLang="en-US" sz="2476" dirty="0">
                <a:latin typeface="Arial Narrow" panose="020B0606020202030204" pitchFamily="34" charset="0"/>
              </a:rPr>
              <a:t>Liquide et </a:t>
            </a:r>
            <a:r>
              <a:rPr lang="fr-FR" altLang="en-US" sz="2476" dirty="0">
                <a:latin typeface="Symbol" panose="05050102010706020507" pitchFamily="18" charset="2"/>
              </a:rPr>
              <a:t>a</a:t>
            </a:r>
            <a:endParaRPr lang="fr-FR" altLang="en-US" u="sng" dirty="0">
              <a:latin typeface="Symbol" panose="05050102010706020507" pitchFamily="18" charset="2"/>
            </a:endParaRPr>
          </a:p>
        </p:txBody>
      </p:sp>
      <p:pic>
        <p:nvPicPr>
          <p:cNvPr id="77829" name="Image 2">
            <a:extLst>
              <a:ext uri="{FF2B5EF4-FFF2-40B4-BE49-F238E27FC236}">
                <a16:creationId xmlns:a16="http://schemas.microsoft.com/office/drawing/2014/main" id="{E95C602B-0EAC-7A4C-C879-55447B41C6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9129" y="2456304"/>
            <a:ext cx="2932281" cy="233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499CD823-F6E7-90ED-F1ED-E3AB448B058D}"/>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7" name="Rectangle 6">
            <a:extLst>
              <a:ext uri="{FF2B5EF4-FFF2-40B4-BE49-F238E27FC236}">
                <a16:creationId xmlns:a16="http://schemas.microsoft.com/office/drawing/2014/main" id="{4F26C57C-B8D7-0C67-BFFD-630612576C2E}"/>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7">
            <a:extLst>
              <a:ext uri="{FF2B5EF4-FFF2-40B4-BE49-F238E27FC236}">
                <a16:creationId xmlns:a16="http://schemas.microsoft.com/office/drawing/2014/main" id="{52426C2B-A34A-D53C-BA6B-E3CFFD9BD5F0}"/>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24">
            <a:extLst>
              <a:ext uri="{FF2B5EF4-FFF2-40B4-BE49-F238E27FC236}">
                <a16:creationId xmlns:a16="http://schemas.microsoft.com/office/drawing/2014/main" id="{FD62B595-0688-E4D8-2CF9-FE9400D5CA1F}"/>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age 38">
            <a:extLst>
              <a:ext uri="{FF2B5EF4-FFF2-40B4-BE49-F238E27FC236}">
                <a16:creationId xmlns:a16="http://schemas.microsoft.com/office/drawing/2014/main" id="{42496F46-264C-75C0-A88B-FEFCF2C9D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37" y="1841318"/>
            <a:ext cx="4290344" cy="40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1BE4409-2DE6-4486-C040-3A5BB0CDCC72}"/>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vu à nouveau comme la réunion de trois diagrammes de phases faisant intervenir 2 phases</a:t>
            </a:r>
          </a:p>
          <a:p>
            <a:pPr marL="701665" lvl="1" indent="0" defTabSz="494223">
              <a:spcBef>
                <a:spcPts val="825"/>
              </a:spcBef>
              <a:buNone/>
              <a:defRPr/>
            </a:pPr>
            <a:r>
              <a:rPr lang="fr-FR" altLang="en-US" sz="2017" dirty="0">
                <a:latin typeface="Arial Narrow" panose="020B0606020202030204" pitchFamily="34" charset="0"/>
              </a:rPr>
              <a:t>		</a:t>
            </a:r>
            <a:r>
              <a:rPr lang="fr-FR" altLang="en-US" sz="2476" dirty="0">
                <a:latin typeface="Arial Narrow" panose="020B0606020202030204" pitchFamily="34" charset="0"/>
              </a:rPr>
              <a:t>Liquide et </a:t>
            </a:r>
            <a:r>
              <a:rPr lang="fr-FR" altLang="en-US" sz="2476" dirty="0">
                <a:latin typeface="Symbol" panose="05050102010706020507" pitchFamily="18" charset="2"/>
              </a:rPr>
              <a:t>b</a:t>
            </a:r>
            <a:endParaRPr lang="fr-FR" altLang="en-US" u="sng" dirty="0">
              <a:latin typeface="Symbol" panose="05050102010706020507" pitchFamily="18" charset="2"/>
            </a:endParaRPr>
          </a:p>
        </p:txBody>
      </p:sp>
      <p:grpSp>
        <p:nvGrpSpPr>
          <p:cNvPr id="79877" name="Groupe 10">
            <a:extLst>
              <a:ext uri="{FF2B5EF4-FFF2-40B4-BE49-F238E27FC236}">
                <a16:creationId xmlns:a16="http://schemas.microsoft.com/office/drawing/2014/main" id="{E852FB4D-B0BF-88CA-C047-55FE1C84B2AF}"/>
              </a:ext>
            </a:extLst>
          </p:cNvPr>
          <p:cNvGrpSpPr>
            <a:grpSpLocks/>
          </p:cNvGrpSpPr>
          <p:nvPr/>
        </p:nvGrpSpPr>
        <p:grpSpPr bwMode="auto">
          <a:xfrm>
            <a:off x="1056029" y="2734321"/>
            <a:ext cx="2935920" cy="1121530"/>
            <a:chOff x="9806216" y="6035988"/>
            <a:chExt cx="6404009" cy="2447719"/>
          </a:xfrm>
        </p:grpSpPr>
        <p:sp>
          <p:nvSpPr>
            <p:cNvPr id="12" name="Freeform 101">
              <a:extLst>
                <a:ext uri="{FF2B5EF4-FFF2-40B4-BE49-F238E27FC236}">
                  <a16:creationId xmlns:a16="http://schemas.microsoft.com/office/drawing/2014/main" id="{E180DA22-F03F-3B13-3514-AEFBF0447481}"/>
                </a:ext>
              </a:extLst>
            </p:cNvPr>
            <p:cNvSpPr>
              <a:spLocks/>
            </p:cNvSpPr>
            <p:nvPr/>
          </p:nvSpPr>
          <p:spPr bwMode="auto">
            <a:xfrm>
              <a:off x="13132046" y="7435365"/>
              <a:ext cx="3078179" cy="1048342"/>
            </a:xfrm>
            <a:custGeom>
              <a:avLst/>
              <a:gdLst>
                <a:gd name="T0" fmla="*/ 0 w 879"/>
                <a:gd name="T1" fmla="*/ 0 h 295"/>
                <a:gd name="T2" fmla="*/ 2147483646 w 879"/>
                <a:gd name="T3" fmla="*/ 2147483646 h 295"/>
                <a:gd name="T4" fmla="*/ 2147483646 w 879"/>
                <a:gd name="T5" fmla="*/ 2147483646 h 295"/>
                <a:gd name="T6" fmla="*/ 0 60000 65536"/>
                <a:gd name="T7" fmla="*/ 0 60000 65536"/>
                <a:gd name="T8" fmla="*/ 0 60000 65536"/>
                <a:gd name="T9" fmla="*/ 0 w 879"/>
                <a:gd name="T10" fmla="*/ 0 h 295"/>
                <a:gd name="T11" fmla="*/ 879 w 879"/>
                <a:gd name="T12" fmla="*/ 295 h 295"/>
                <a:gd name="connsiteX0" fmla="*/ 0 w 10154"/>
                <a:gd name="connsiteY0" fmla="*/ 678 h 9763"/>
                <a:gd name="connsiteX1" fmla="*/ 10154 w 10154"/>
                <a:gd name="connsiteY1" fmla="*/ 9763 h 9763"/>
                <a:gd name="connsiteX2" fmla="*/ 5922 w 10154"/>
                <a:gd name="connsiteY2" fmla="*/ 0 h 9763"/>
                <a:gd name="connsiteX0" fmla="*/ 0 w 10000"/>
                <a:gd name="connsiteY0" fmla="*/ 694 h 10000"/>
                <a:gd name="connsiteX1" fmla="*/ 10000 w 10000"/>
                <a:gd name="connsiteY1" fmla="*/ 10000 h 10000"/>
                <a:gd name="connsiteX2" fmla="*/ 5832 w 10000"/>
                <a:gd name="connsiteY2" fmla="*/ 0 h 10000"/>
                <a:gd name="connsiteX0" fmla="*/ 0 w 9924"/>
                <a:gd name="connsiteY0" fmla="*/ 694 h 10469"/>
                <a:gd name="connsiteX1" fmla="*/ 9924 w 9924"/>
                <a:gd name="connsiteY1" fmla="*/ 10469 h 10469"/>
                <a:gd name="connsiteX2" fmla="*/ 5832 w 9924"/>
                <a:gd name="connsiteY2" fmla="*/ 0 h 10469"/>
                <a:gd name="connsiteX0" fmla="*/ 0 w 10000"/>
                <a:gd name="connsiteY0" fmla="*/ 663 h 10000"/>
                <a:gd name="connsiteX1" fmla="*/ 10000 w 10000"/>
                <a:gd name="connsiteY1" fmla="*/ 10000 h 10000"/>
                <a:gd name="connsiteX2" fmla="*/ 5877 w 10000"/>
                <a:gd name="connsiteY2" fmla="*/ 0 h 10000"/>
                <a:gd name="connsiteX0" fmla="*/ 0 w 10000"/>
                <a:gd name="connsiteY0" fmla="*/ 663 h 10000"/>
                <a:gd name="connsiteX1" fmla="*/ 10000 w 10000"/>
                <a:gd name="connsiteY1" fmla="*/ 10000 h 10000"/>
                <a:gd name="connsiteX2" fmla="*/ 5877 w 10000"/>
                <a:gd name="connsiteY2" fmla="*/ 0 h 10000"/>
              </a:gdLst>
              <a:ahLst/>
              <a:cxnLst>
                <a:cxn ang="0">
                  <a:pos x="connsiteX0" y="connsiteY0"/>
                </a:cxn>
                <a:cxn ang="0">
                  <a:pos x="connsiteX1" y="connsiteY1"/>
                </a:cxn>
                <a:cxn ang="0">
                  <a:pos x="connsiteX2" y="connsiteY2"/>
                </a:cxn>
              </a:cxnLst>
              <a:rect l="l" t="t" r="r" b="b"/>
              <a:pathLst>
                <a:path w="10000" h="10000">
                  <a:moveTo>
                    <a:pt x="0" y="663"/>
                  </a:moveTo>
                  <a:cubicBezTo>
                    <a:pt x="2066" y="5439"/>
                    <a:pt x="9051" y="9967"/>
                    <a:pt x="10000" y="10000"/>
                  </a:cubicBezTo>
                  <a:cubicBezTo>
                    <a:pt x="8456" y="3036"/>
                    <a:pt x="7826" y="2545"/>
                    <a:pt x="5877" y="0"/>
                  </a:cubicBezTo>
                </a:path>
              </a:pathLst>
            </a:custGeom>
            <a:solidFill>
              <a:schemeClr val="bg1">
                <a:lumMod val="75000"/>
              </a:schemeClr>
            </a:solidFill>
            <a:ln w="41275" cap="flat" cmpd="sng">
              <a:solidFill>
                <a:srgbClr val="000000"/>
              </a:solidFill>
              <a:prstDash val="solid"/>
              <a:round/>
              <a:headEnd/>
              <a:tailEnd/>
            </a:ln>
          </p:spPr>
          <p:txBody>
            <a:bodyPr wrap="none" anchor="ctr"/>
            <a:lstStyle/>
            <a:p>
              <a:pPr>
                <a:defRPr/>
              </a:pPr>
              <a:endParaRPr lang="en-US" sz="1100"/>
            </a:p>
          </p:txBody>
        </p:sp>
        <p:sp>
          <p:nvSpPr>
            <p:cNvPr id="13" name="Freeform 116">
              <a:extLst>
                <a:ext uri="{FF2B5EF4-FFF2-40B4-BE49-F238E27FC236}">
                  <a16:creationId xmlns:a16="http://schemas.microsoft.com/office/drawing/2014/main" id="{3A4E7612-55AD-3EF9-D1BF-021C798BCEC9}"/>
                </a:ext>
              </a:extLst>
            </p:cNvPr>
            <p:cNvSpPr>
              <a:spLocks/>
            </p:cNvSpPr>
            <p:nvPr/>
          </p:nvSpPr>
          <p:spPr bwMode="auto">
            <a:xfrm>
              <a:off x="9806216" y="6035988"/>
              <a:ext cx="5053039" cy="1475620"/>
            </a:xfrm>
            <a:custGeom>
              <a:avLst/>
              <a:gdLst>
                <a:gd name="T0" fmla="*/ 2147483646 w 1468"/>
                <a:gd name="T1" fmla="*/ 2147483646 h 418"/>
                <a:gd name="T2" fmla="*/ 0 w 1468"/>
                <a:gd name="T3" fmla="*/ 0 h 418"/>
                <a:gd name="T4" fmla="*/ 2147483646 w 1468"/>
                <a:gd name="T5" fmla="*/ 2147483646 h 418"/>
                <a:gd name="T6" fmla="*/ 0 60000 65536"/>
                <a:gd name="T7" fmla="*/ 0 60000 65536"/>
                <a:gd name="T8" fmla="*/ 0 60000 65536"/>
                <a:gd name="T9" fmla="*/ 0 w 1468"/>
                <a:gd name="T10" fmla="*/ 0 h 418"/>
                <a:gd name="T11" fmla="*/ 1468 w 1468"/>
                <a:gd name="T12" fmla="*/ 418 h 418"/>
                <a:gd name="connsiteX0" fmla="*/ 6764 w 9908"/>
                <a:gd name="connsiteY0" fmla="*/ 10000 h 10000"/>
                <a:gd name="connsiteX1" fmla="*/ 0 w 9908"/>
                <a:gd name="connsiteY1" fmla="*/ 0 h 10000"/>
                <a:gd name="connsiteX2" fmla="*/ 9908 w 9908"/>
                <a:gd name="connsiteY2" fmla="*/ 9629 h 10000"/>
                <a:gd name="connsiteX0" fmla="*/ 6641 w 10000"/>
                <a:gd name="connsiteY0" fmla="*/ 10161 h 10161"/>
                <a:gd name="connsiteX1" fmla="*/ 0 w 10000"/>
                <a:gd name="connsiteY1" fmla="*/ 0 h 10161"/>
                <a:gd name="connsiteX2" fmla="*/ 10000 w 10000"/>
                <a:gd name="connsiteY2" fmla="*/ 9629 h 10161"/>
                <a:gd name="connsiteX0" fmla="*/ 6641 w 10000"/>
                <a:gd name="connsiteY0" fmla="*/ 10161 h 10161"/>
                <a:gd name="connsiteX1" fmla="*/ 0 w 10000"/>
                <a:gd name="connsiteY1" fmla="*/ 0 h 10161"/>
                <a:gd name="connsiteX2" fmla="*/ 10000 w 10000"/>
                <a:gd name="connsiteY2" fmla="*/ 9629 h 10161"/>
                <a:gd name="connsiteX0" fmla="*/ 6641 w 10000"/>
                <a:gd name="connsiteY0" fmla="*/ 10161 h 10161"/>
                <a:gd name="connsiteX1" fmla="*/ 0 w 10000"/>
                <a:gd name="connsiteY1" fmla="*/ 0 h 10161"/>
                <a:gd name="connsiteX2" fmla="*/ 10000 w 10000"/>
                <a:gd name="connsiteY2" fmla="*/ 9629 h 10161"/>
                <a:gd name="connsiteX0" fmla="*/ 6641 w 10000"/>
                <a:gd name="connsiteY0" fmla="*/ 10161 h 10161"/>
                <a:gd name="connsiteX1" fmla="*/ 0 w 10000"/>
                <a:gd name="connsiteY1" fmla="*/ 0 h 10161"/>
                <a:gd name="connsiteX2" fmla="*/ 10000 w 10000"/>
                <a:gd name="connsiteY2" fmla="*/ 9629 h 10161"/>
              </a:gdLst>
              <a:ahLst/>
              <a:cxnLst>
                <a:cxn ang="0">
                  <a:pos x="connsiteX0" y="connsiteY0"/>
                </a:cxn>
                <a:cxn ang="0">
                  <a:pos x="connsiteX1" y="connsiteY1"/>
                </a:cxn>
                <a:cxn ang="0">
                  <a:pos x="connsiteX2" y="connsiteY2"/>
                </a:cxn>
              </a:cxnLst>
              <a:rect l="l" t="t" r="r" b="b"/>
              <a:pathLst>
                <a:path w="10000" h="10161">
                  <a:moveTo>
                    <a:pt x="6641" y="10161"/>
                  </a:moveTo>
                  <a:cubicBezTo>
                    <a:pt x="4426" y="7846"/>
                    <a:pt x="2233" y="6465"/>
                    <a:pt x="0" y="0"/>
                  </a:cubicBezTo>
                  <a:cubicBezTo>
                    <a:pt x="3202" y="586"/>
                    <a:pt x="6687" y="3912"/>
                    <a:pt x="10000" y="9629"/>
                  </a:cubicBezTo>
                </a:path>
              </a:pathLst>
            </a:custGeom>
            <a:solidFill>
              <a:schemeClr val="bg1">
                <a:lumMod val="75000"/>
              </a:schemeClr>
            </a:solidFill>
            <a:ln w="41275" cap="flat" cmpd="sng">
              <a:solidFill>
                <a:srgbClr val="000000"/>
              </a:solidFill>
              <a:prstDash val="lgDash"/>
              <a:round/>
              <a:headEnd/>
              <a:tailEnd/>
            </a:ln>
          </p:spPr>
          <p:txBody>
            <a:bodyPr wrap="none" anchor="ctr"/>
            <a:lstStyle/>
            <a:p>
              <a:pPr>
                <a:defRPr/>
              </a:pPr>
              <a:endParaRPr lang="en-US" sz="1100"/>
            </a:p>
          </p:txBody>
        </p:sp>
      </p:grpSp>
      <p:sp>
        <p:nvSpPr>
          <p:cNvPr id="8" name="Title 3">
            <a:extLst>
              <a:ext uri="{FF2B5EF4-FFF2-40B4-BE49-F238E27FC236}">
                <a16:creationId xmlns:a16="http://schemas.microsoft.com/office/drawing/2014/main" id="{1AA3FE3E-EC15-CA5A-421E-CA4ED1895BC0}"/>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9" name="Rectangle 8">
            <a:extLst>
              <a:ext uri="{FF2B5EF4-FFF2-40B4-BE49-F238E27FC236}">
                <a16:creationId xmlns:a16="http://schemas.microsoft.com/office/drawing/2014/main" id="{ECD32A80-26BC-93BA-6A3A-4EA1A4CEF682}"/>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0" name="Rectangle 9">
            <a:extLst>
              <a:ext uri="{FF2B5EF4-FFF2-40B4-BE49-F238E27FC236}">
                <a16:creationId xmlns:a16="http://schemas.microsoft.com/office/drawing/2014/main" id="{1E78EC82-834A-D07E-696D-D0223D507B4A}"/>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1" name="Rectangle 24">
            <a:extLst>
              <a:ext uri="{FF2B5EF4-FFF2-40B4-BE49-F238E27FC236}">
                <a16:creationId xmlns:a16="http://schemas.microsoft.com/office/drawing/2014/main" id="{E2DC9B15-01F9-0423-9A1B-5185EA84BABF}"/>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Image 38">
            <a:extLst>
              <a:ext uri="{FF2B5EF4-FFF2-40B4-BE49-F238E27FC236}">
                <a16:creationId xmlns:a16="http://schemas.microsoft.com/office/drawing/2014/main" id="{323700B1-B9FA-CBF5-1254-C6D120A607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37" y="1841318"/>
            <a:ext cx="4290344" cy="40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48DF74EF-7CE0-4FC8-6F1E-8B5B9E18D0AD}"/>
              </a:ext>
            </a:extLst>
          </p:cNvPr>
          <p:cNvSpPr>
            <a:spLocks noGrp="1"/>
          </p:cNvSpPr>
          <p:nvPr>
            <p:ph idx="10"/>
          </p:nvPr>
        </p:nvSpPr>
        <p:spPr bwMode="auto">
          <a:xfrm>
            <a:off x="4711736" y="1720504"/>
            <a:ext cx="4795433" cy="391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692203" lvl="1" indent="-260577" defTabSz="494223">
              <a:spcBef>
                <a:spcPts val="825"/>
              </a:spcBef>
              <a:buFont typeface="Lucida Grande" charset="0"/>
              <a:buChar char="●"/>
              <a:defRPr/>
            </a:pPr>
            <a:r>
              <a:rPr lang="fr-FR" altLang="en-US" sz="2017" dirty="0">
                <a:latin typeface="Arial Narrow" panose="020B0606020202030204" pitchFamily="34" charset="0"/>
              </a:rPr>
              <a:t>Un tel diagramme peut être vu à nouveau comme la réunion de trois diagrammes de phases faisant intervenir 2 phases</a:t>
            </a:r>
          </a:p>
          <a:p>
            <a:pPr marL="701665" lvl="1" indent="0" defTabSz="494223">
              <a:spcBef>
                <a:spcPts val="825"/>
              </a:spcBef>
              <a:buNone/>
              <a:defRPr/>
            </a:pPr>
            <a:r>
              <a:rPr lang="fr-FR" altLang="en-US" sz="2017" dirty="0">
                <a:latin typeface="Arial Narrow" panose="020B0606020202030204" pitchFamily="34" charset="0"/>
              </a:rPr>
              <a:t>		</a:t>
            </a:r>
            <a:r>
              <a:rPr lang="fr-FR" altLang="en-US" sz="2476" dirty="0">
                <a:latin typeface="Symbol" panose="05050102010706020507" pitchFamily="18" charset="2"/>
              </a:rPr>
              <a:t>a </a:t>
            </a:r>
            <a:r>
              <a:rPr lang="fr-FR" altLang="en-US" sz="2476" dirty="0">
                <a:latin typeface="Arial Narrow" panose="020B0606020202030204" pitchFamily="34" charset="0"/>
              </a:rPr>
              <a:t>et </a:t>
            </a:r>
            <a:r>
              <a:rPr lang="fr-FR" altLang="en-US" sz="2476" dirty="0">
                <a:latin typeface="Symbol" panose="05050102010706020507" pitchFamily="18" charset="2"/>
              </a:rPr>
              <a:t>b </a:t>
            </a:r>
            <a:endParaRPr lang="fr-FR" altLang="en-US" u="sng" dirty="0">
              <a:latin typeface="Symbol" panose="05050102010706020507" pitchFamily="18" charset="2"/>
            </a:endParaRPr>
          </a:p>
        </p:txBody>
      </p:sp>
      <p:grpSp>
        <p:nvGrpSpPr>
          <p:cNvPr id="81925" name="Groupe 22">
            <a:extLst>
              <a:ext uri="{FF2B5EF4-FFF2-40B4-BE49-F238E27FC236}">
                <a16:creationId xmlns:a16="http://schemas.microsoft.com/office/drawing/2014/main" id="{74D4AB12-9143-78BA-F761-46FAECBD7BF4}"/>
              </a:ext>
            </a:extLst>
          </p:cNvPr>
          <p:cNvGrpSpPr>
            <a:grpSpLocks/>
          </p:cNvGrpSpPr>
          <p:nvPr/>
        </p:nvGrpSpPr>
        <p:grpSpPr bwMode="auto">
          <a:xfrm>
            <a:off x="1276551" y="3050911"/>
            <a:ext cx="1664464" cy="2271444"/>
            <a:chOff x="9959362" y="4923912"/>
            <a:chExt cx="3630787" cy="4954649"/>
          </a:xfrm>
        </p:grpSpPr>
        <p:pic>
          <p:nvPicPr>
            <p:cNvPr id="81926" name="Image 16">
              <a:extLst>
                <a:ext uri="{FF2B5EF4-FFF2-40B4-BE49-F238E27FC236}">
                  <a16:creationId xmlns:a16="http://schemas.microsoft.com/office/drawing/2014/main" id="{ABB2597F-57E7-2B8F-5EEF-968A552CD2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9362" y="4923912"/>
              <a:ext cx="3630787" cy="495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9911D569-0AF1-F8E1-7C9E-72F15E821A40}"/>
                </a:ext>
              </a:extLst>
            </p:cNvPr>
            <p:cNvSpPr/>
            <p:nvPr/>
          </p:nvSpPr>
          <p:spPr>
            <a:xfrm>
              <a:off x="10480087" y="5673221"/>
              <a:ext cx="2376602" cy="73026"/>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grpSp>
      <p:sp>
        <p:nvSpPr>
          <p:cNvPr id="5" name="Title 3">
            <a:extLst>
              <a:ext uri="{FF2B5EF4-FFF2-40B4-BE49-F238E27FC236}">
                <a16:creationId xmlns:a16="http://schemas.microsoft.com/office/drawing/2014/main" id="{4FCF4B63-BC00-020C-AF1D-5D3BF6EF3149}"/>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7" name="Rectangle 6">
            <a:extLst>
              <a:ext uri="{FF2B5EF4-FFF2-40B4-BE49-F238E27FC236}">
                <a16:creationId xmlns:a16="http://schemas.microsoft.com/office/drawing/2014/main" id="{0E1E5730-365D-572B-5F32-5F3EF2C0C10E}"/>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7">
            <a:extLst>
              <a:ext uri="{FF2B5EF4-FFF2-40B4-BE49-F238E27FC236}">
                <a16:creationId xmlns:a16="http://schemas.microsoft.com/office/drawing/2014/main" id="{986C306D-9265-6F64-E84D-475FDBAD4972}"/>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24">
            <a:extLst>
              <a:ext uri="{FF2B5EF4-FFF2-40B4-BE49-F238E27FC236}">
                <a16:creationId xmlns:a16="http://schemas.microsoft.com/office/drawing/2014/main" id="{8ABC95D7-A3B7-ABDB-CD11-4D90E5B6DDB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A6FA1857-5EEC-D5B2-B38A-C4A1811D6830}"/>
              </a:ext>
            </a:extLst>
          </p:cNvPr>
          <p:cNvSpPr>
            <a:spLocks noGrp="1"/>
          </p:cNvSpPr>
          <p:nvPr>
            <p:ph idx="10"/>
          </p:nvPr>
        </p:nvSpPr>
        <p:spPr bwMode="auto">
          <a:xfrm>
            <a:off x="4740121" y="1720504"/>
            <a:ext cx="4795432"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r>
              <a:rPr lang="fr-FR" altLang="en-US">
                <a:latin typeface="Arial Narrow" panose="020B0604020202020204" pitchFamily="34" charset="0"/>
              </a:rPr>
              <a:t>Exemple typique d’un tel alliage:</a:t>
            </a:r>
            <a:br>
              <a:rPr lang="fr-FR" altLang="en-US">
                <a:latin typeface="Arial Narrow" panose="020B0604020202020204" pitchFamily="34" charset="0"/>
              </a:rPr>
            </a:br>
            <a:r>
              <a:rPr lang="fr-FR" altLang="en-US">
                <a:latin typeface="Arial Narrow" panose="020B0604020202020204" pitchFamily="34" charset="0"/>
              </a:rPr>
              <a:t>le système Fe-C à haute température (acier ferritique ou austénitique)</a:t>
            </a:r>
          </a:p>
        </p:txBody>
      </p:sp>
      <p:grpSp>
        <p:nvGrpSpPr>
          <p:cNvPr id="83972" name="Groupe 4">
            <a:extLst>
              <a:ext uri="{FF2B5EF4-FFF2-40B4-BE49-F238E27FC236}">
                <a16:creationId xmlns:a16="http://schemas.microsoft.com/office/drawing/2014/main" id="{2060A879-0EC3-7739-736F-22A7F35953A1}"/>
              </a:ext>
            </a:extLst>
          </p:cNvPr>
          <p:cNvGrpSpPr>
            <a:grpSpLocks/>
          </p:cNvGrpSpPr>
          <p:nvPr/>
        </p:nvGrpSpPr>
        <p:grpSpPr bwMode="auto">
          <a:xfrm>
            <a:off x="187240" y="2047284"/>
            <a:ext cx="4653847" cy="3685147"/>
            <a:chOff x="2456490" y="2555036"/>
            <a:chExt cx="10151454" cy="8038316"/>
          </a:xfrm>
        </p:grpSpPr>
        <p:sp>
          <p:nvSpPr>
            <p:cNvPr id="7" name="Rectangle 6">
              <a:extLst>
                <a:ext uri="{FF2B5EF4-FFF2-40B4-BE49-F238E27FC236}">
                  <a16:creationId xmlns:a16="http://schemas.microsoft.com/office/drawing/2014/main" id="{6F07B068-DFDD-78F3-8736-21524527845C}"/>
                </a:ext>
              </a:extLst>
            </p:cNvPr>
            <p:cNvSpPr/>
            <p:nvPr/>
          </p:nvSpPr>
          <p:spPr>
            <a:xfrm>
              <a:off x="3811819" y="2555036"/>
              <a:ext cx="8558422" cy="6948564"/>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8" name="Connecteur droit 7">
              <a:extLst>
                <a:ext uri="{FF2B5EF4-FFF2-40B4-BE49-F238E27FC236}">
                  <a16:creationId xmlns:a16="http://schemas.microsoft.com/office/drawing/2014/main" id="{2E21E4EB-7987-F7AB-3448-445DEFC2377E}"/>
                </a:ext>
              </a:extLst>
            </p:cNvPr>
            <p:cNvCxnSpPr/>
            <p:nvPr/>
          </p:nvCxnSpPr>
          <p:spPr>
            <a:xfrm>
              <a:off x="3811819" y="3048753"/>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B2CBE334-35E3-C2B7-AD96-5050DD8FB6B0}"/>
                </a:ext>
              </a:extLst>
            </p:cNvPr>
            <p:cNvCxnSpPr/>
            <p:nvPr/>
          </p:nvCxnSpPr>
          <p:spPr>
            <a:xfrm>
              <a:off x="3811819" y="4834711"/>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B2F4FE0F-8848-D0A5-09BE-484D1C5FCE34}"/>
                </a:ext>
              </a:extLst>
            </p:cNvPr>
            <p:cNvCxnSpPr/>
            <p:nvPr/>
          </p:nvCxnSpPr>
          <p:spPr>
            <a:xfrm>
              <a:off x="3811819" y="5763409"/>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BCA782BB-458A-B4D4-9990-2C23C03172FF}"/>
                </a:ext>
              </a:extLst>
            </p:cNvPr>
            <p:cNvCxnSpPr/>
            <p:nvPr/>
          </p:nvCxnSpPr>
          <p:spPr>
            <a:xfrm>
              <a:off x="3811819" y="6584156"/>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84899D9E-BE35-FADF-57E0-96B208EC9E79}"/>
                </a:ext>
              </a:extLst>
            </p:cNvPr>
            <p:cNvCxnSpPr/>
            <p:nvPr/>
          </p:nvCxnSpPr>
          <p:spPr>
            <a:xfrm>
              <a:off x="3811819" y="7293775"/>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A12093C0-75F5-AC5A-D553-533762CC0832}"/>
                </a:ext>
              </a:extLst>
            </p:cNvPr>
            <p:cNvCxnSpPr/>
            <p:nvPr/>
          </p:nvCxnSpPr>
          <p:spPr>
            <a:xfrm>
              <a:off x="3811819" y="8333600"/>
              <a:ext cx="2365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438F540A-AAC9-FD03-01E3-467D7A1C1590}"/>
                </a:ext>
              </a:extLst>
            </p:cNvPr>
            <p:cNvCxnSpPr/>
            <p:nvPr/>
          </p:nvCxnSpPr>
          <p:spPr>
            <a:xfrm rot="16200000">
              <a:off x="6132803" y="9400412"/>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11F547BA-CA03-159D-0BBC-2F500F387C8E}"/>
                </a:ext>
              </a:extLst>
            </p:cNvPr>
            <p:cNvCxnSpPr/>
            <p:nvPr/>
          </p:nvCxnSpPr>
          <p:spPr>
            <a:xfrm rot="16200000">
              <a:off x="8498236" y="9400412"/>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4CE07506-6701-84E7-4025-4E5467745AF5}"/>
                </a:ext>
              </a:extLst>
            </p:cNvPr>
            <p:cNvCxnSpPr/>
            <p:nvPr/>
          </p:nvCxnSpPr>
          <p:spPr>
            <a:xfrm rot="16200000">
              <a:off x="10916058" y="9400412"/>
              <a:ext cx="21590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Forme libre 18">
              <a:extLst>
                <a:ext uri="{FF2B5EF4-FFF2-40B4-BE49-F238E27FC236}">
                  <a16:creationId xmlns:a16="http://schemas.microsoft.com/office/drawing/2014/main" id="{7AB0FE95-D6C8-3359-6175-03F2151227A4}"/>
                </a:ext>
              </a:extLst>
            </p:cNvPr>
            <p:cNvSpPr/>
            <p:nvPr/>
          </p:nvSpPr>
          <p:spPr>
            <a:xfrm>
              <a:off x="6272505" y="4896624"/>
              <a:ext cx="6115200" cy="1681182"/>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87698 w 7487698"/>
                <a:gd name="connsiteY0" fmla="*/ 0 h 3877818"/>
                <a:gd name="connsiteX1" fmla="*/ 3592354 w 7487698"/>
                <a:gd name="connsiteY1" fmla="*/ 1426464 h 3877818"/>
                <a:gd name="connsiteX2" fmla="*/ 0 w 7487698"/>
                <a:gd name="connsiteY2" fmla="*/ 3877818 h 3877818"/>
                <a:gd name="connsiteX0" fmla="*/ 7487698 w 7487698"/>
                <a:gd name="connsiteY0" fmla="*/ 0 h 3877818"/>
                <a:gd name="connsiteX1" fmla="*/ 0 w 7487698"/>
                <a:gd name="connsiteY1" fmla="*/ 3877818 h 3877818"/>
                <a:gd name="connsiteX0" fmla="*/ 6097810 w 6097810"/>
                <a:gd name="connsiteY0" fmla="*/ 0 h 1829562"/>
                <a:gd name="connsiteX1" fmla="*/ 0 w 6097810"/>
                <a:gd name="connsiteY1" fmla="*/ 1829562 h 1829562"/>
                <a:gd name="connsiteX0" fmla="*/ 4726210 w 4726210"/>
                <a:gd name="connsiteY0" fmla="*/ 1261110 h 1261110"/>
                <a:gd name="connsiteX1" fmla="*/ 0 w 4726210"/>
                <a:gd name="connsiteY1" fmla="*/ 0 h 1261110"/>
                <a:gd name="connsiteX0" fmla="*/ 6170962 w 6170962"/>
                <a:gd name="connsiteY0" fmla="*/ 1645158 h 1645158"/>
                <a:gd name="connsiteX1" fmla="*/ 0 w 6170962"/>
                <a:gd name="connsiteY1" fmla="*/ 0 h 1645158"/>
                <a:gd name="connsiteX0" fmla="*/ 6170962 w 6170962"/>
                <a:gd name="connsiteY0" fmla="*/ 1645158 h 1645158"/>
                <a:gd name="connsiteX1" fmla="*/ 0 w 6170962"/>
                <a:gd name="connsiteY1" fmla="*/ 0 h 1645158"/>
                <a:gd name="connsiteX0" fmla="*/ 5988082 w 5988082"/>
                <a:gd name="connsiteY0" fmla="*/ 1663446 h 1663446"/>
                <a:gd name="connsiteX1" fmla="*/ 0 w 5988082"/>
                <a:gd name="connsiteY1" fmla="*/ 0 h 1663446"/>
                <a:gd name="connsiteX0" fmla="*/ 5988082 w 5988082"/>
                <a:gd name="connsiteY0" fmla="*/ 1663446 h 1663446"/>
                <a:gd name="connsiteX1" fmla="*/ 0 w 5988082"/>
                <a:gd name="connsiteY1" fmla="*/ 0 h 1663446"/>
                <a:gd name="connsiteX0" fmla="*/ 6116098 w 6116098"/>
                <a:gd name="connsiteY0" fmla="*/ 1681734 h 1681734"/>
                <a:gd name="connsiteX1" fmla="*/ 0 w 6116098"/>
                <a:gd name="connsiteY1" fmla="*/ 0 h 1681734"/>
              </a:gdLst>
              <a:ahLst/>
              <a:cxnLst>
                <a:cxn ang="0">
                  <a:pos x="connsiteX0" y="connsiteY0"/>
                </a:cxn>
                <a:cxn ang="0">
                  <a:pos x="connsiteX1" y="connsiteY1"/>
                </a:cxn>
              </a:cxnLst>
              <a:rect l="l" t="t" r="r" b="b"/>
              <a:pathLst>
                <a:path w="6116098" h="1681734">
                  <a:moveTo>
                    <a:pt x="6116098" y="1681734"/>
                  </a:moveTo>
                  <a:cubicBezTo>
                    <a:pt x="6107367" y="1681988"/>
                    <a:pt x="2056987" y="548386"/>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20" name="Forme libre 19">
              <a:extLst>
                <a:ext uri="{FF2B5EF4-FFF2-40B4-BE49-F238E27FC236}">
                  <a16:creationId xmlns:a16="http://schemas.microsoft.com/office/drawing/2014/main" id="{C92A6805-6626-D50A-205F-C798239503CE}"/>
                </a:ext>
              </a:extLst>
            </p:cNvPr>
            <p:cNvSpPr/>
            <p:nvPr/>
          </p:nvSpPr>
          <p:spPr>
            <a:xfrm flipV="1">
              <a:off x="4215054" y="4887099"/>
              <a:ext cx="2036812" cy="46039"/>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3988" name="Rectangle 20">
              <a:extLst>
                <a:ext uri="{FF2B5EF4-FFF2-40B4-BE49-F238E27FC236}">
                  <a16:creationId xmlns:a16="http://schemas.microsoft.com/office/drawing/2014/main" id="{EF4010A1-923C-12E3-F638-0EB245557E27}"/>
                </a:ext>
              </a:extLst>
            </p:cNvPr>
            <p:cNvSpPr>
              <a:spLocks noChangeArrowheads="1"/>
            </p:cNvSpPr>
            <p:nvPr/>
          </p:nvSpPr>
          <p:spPr bwMode="auto">
            <a:xfrm>
              <a:off x="3581576" y="9524633"/>
              <a:ext cx="542678"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83989" name="Rectangle 21">
              <a:extLst>
                <a:ext uri="{FF2B5EF4-FFF2-40B4-BE49-F238E27FC236}">
                  <a16:creationId xmlns:a16="http://schemas.microsoft.com/office/drawing/2014/main" id="{D5A7105E-0CDF-BBDF-235D-2E017B63157F}"/>
                </a:ext>
              </a:extLst>
            </p:cNvPr>
            <p:cNvSpPr>
              <a:spLocks noChangeArrowheads="1"/>
            </p:cNvSpPr>
            <p:nvPr/>
          </p:nvSpPr>
          <p:spPr bwMode="auto">
            <a:xfrm>
              <a:off x="5805882" y="9524633"/>
              <a:ext cx="752476"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0.5</a:t>
              </a:r>
              <a:endParaRPr lang="en-US" altLang="en-US" sz="1834"/>
            </a:p>
          </p:txBody>
        </p:sp>
        <p:sp>
          <p:nvSpPr>
            <p:cNvPr id="83990" name="Rectangle 23">
              <a:extLst>
                <a:ext uri="{FF2B5EF4-FFF2-40B4-BE49-F238E27FC236}">
                  <a16:creationId xmlns:a16="http://schemas.microsoft.com/office/drawing/2014/main" id="{587AF27B-3D67-73A2-FA11-9D5DB1757959}"/>
                </a:ext>
              </a:extLst>
            </p:cNvPr>
            <p:cNvSpPr>
              <a:spLocks noChangeArrowheads="1"/>
            </p:cNvSpPr>
            <p:nvPr/>
          </p:nvSpPr>
          <p:spPr bwMode="auto">
            <a:xfrm>
              <a:off x="8292916" y="9524633"/>
              <a:ext cx="752476"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1.0</a:t>
              </a:r>
              <a:endParaRPr lang="en-US" altLang="en-US" sz="1834"/>
            </a:p>
          </p:txBody>
        </p:sp>
        <p:sp>
          <p:nvSpPr>
            <p:cNvPr id="83991" name="Rectangle 24">
              <a:extLst>
                <a:ext uri="{FF2B5EF4-FFF2-40B4-BE49-F238E27FC236}">
                  <a16:creationId xmlns:a16="http://schemas.microsoft.com/office/drawing/2014/main" id="{3ACA4526-FD5D-64F8-CA5E-B7F06952A637}"/>
                </a:ext>
              </a:extLst>
            </p:cNvPr>
            <p:cNvSpPr>
              <a:spLocks noChangeArrowheads="1"/>
            </p:cNvSpPr>
            <p:nvPr/>
          </p:nvSpPr>
          <p:spPr bwMode="auto">
            <a:xfrm>
              <a:off x="10652002" y="9524633"/>
              <a:ext cx="752476"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1.5</a:t>
              </a:r>
              <a:endParaRPr lang="en-US" altLang="en-US" sz="1834"/>
            </a:p>
          </p:txBody>
        </p:sp>
        <p:sp>
          <p:nvSpPr>
            <p:cNvPr id="83992" name="Rectangle 25">
              <a:extLst>
                <a:ext uri="{FF2B5EF4-FFF2-40B4-BE49-F238E27FC236}">
                  <a16:creationId xmlns:a16="http://schemas.microsoft.com/office/drawing/2014/main" id="{C9D3A8DA-B686-BA6E-BF41-DDE549336712}"/>
                </a:ext>
              </a:extLst>
            </p:cNvPr>
            <p:cNvSpPr>
              <a:spLocks noChangeArrowheads="1"/>
            </p:cNvSpPr>
            <p:nvPr/>
          </p:nvSpPr>
          <p:spPr bwMode="auto">
            <a:xfrm>
              <a:off x="12204990" y="9524633"/>
              <a:ext cx="402954" cy="6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ltLang="en-US" sz="1834"/>
            </a:p>
          </p:txBody>
        </p:sp>
        <p:sp>
          <p:nvSpPr>
            <p:cNvPr id="83993" name="Rectangle 26">
              <a:extLst>
                <a:ext uri="{FF2B5EF4-FFF2-40B4-BE49-F238E27FC236}">
                  <a16:creationId xmlns:a16="http://schemas.microsoft.com/office/drawing/2014/main" id="{1564E2B9-9214-F4AD-697D-C4AF481BF95F}"/>
                </a:ext>
              </a:extLst>
            </p:cNvPr>
            <p:cNvSpPr>
              <a:spLocks noChangeArrowheads="1"/>
            </p:cNvSpPr>
            <p:nvPr/>
          </p:nvSpPr>
          <p:spPr bwMode="auto">
            <a:xfrm rot="16200000">
              <a:off x="2975998" y="2780369"/>
              <a:ext cx="962260" cy="5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1600</a:t>
              </a:r>
              <a:endParaRPr lang="en-US" altLang="en-US" sz="1834"/>
            </a:p>
          </p:txBody>
        </p:sp>
        <p:sp>
          <p:nvSpPr>
            <p:cNvPr id="83994" name="Rectangle 27">
              <a:extLst>
                <a:ext uri="{FF2B5EF4-FFF2-40B4-BE49-F238E27FC236}">
                  <a16:creationId xmlns:a16="http://schemas.microsoft.com/office/drawing/2014/main" id="{A95C365C-02B3-3DE7-618B-5F1165B77AC9}"/>
                </a:ext>
              </a:extLst>
            </p:cNvPr>
            <p:cNvSpPr>
              <a:spLocks noChangeArrowheads="1"/>
            </p:cNvSpPr>
            <p:nvPr/>
          </p:nvSpPr>
          <p:spPr bwMode="auto">
            <a:xfrm rot="16200000">
              <a:off x="3000381" y="4542114"/>
              <a:ext cx="962260" cy="5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1500</a:t>
              </a:r>
              <a:endParaRPr lang="en-US" altLang="en-US" sz="1834"/>
            </a:p>
          </p:txBody>
        </p:sp>
        <p:sp>
          <p:nvSpPr>
            <p:cNvPr id="83995" name="Rectangle 28">
              <a:extLst>
                <a:ext uri="{FF2B5EF4-FFF2-40B4-BE49-F238E27FC236}">
                  <a16:creationId xmlns:a16="http://schemas.microsoft.com/office/drawing/2014/main" id="{E115E73B-F9C6-1A99-F026-618EA8BB97E5}"/>
                </a:ext>
              </a:extLst>
            </p:cNvPr>
            <p:cNvSpPr>
              <a:spLocks noChangeArrowheads="1"/>
            </p:cNvSpPr>
            <p:nvPr/>
          </p:nvSpPr>
          <p:spPr bwMode="auto">
            <a:xfrm rot="16200000">
              <a:off x="3023815" y="6276779"/>
              <a:ext cx="962260" cy="5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638" algn="l"/>
                </a:tabLst>
                <a:defRPr sz="5700">
                  <a:solidFill>
                    <a:schemeClr val="tx1"/>
                  </a:solidFill>
                  <a:latin typeface="Arial" panose="020B0604020202020204" pitchFamily="34" charset="0"/>
                  <a:ea typeface="MS PGothic" panose="020B0600070205080204" pitchFamily="34" charset="-128"/>
                </a:defRPr>
              </a:lvl1pPr>
              <a:lvl2pPr>
                <a:tabLst>
                  <a:tab pos="274638" algn="l"/>
                </a:tabLst>
                <a:defRPr sz="5700">
                  <a:solidFill>
                    <a:schemeClr val="tx1"/>
                  </a:solidFill>
                  <a:latin typeface="Arial" panose="020B0604020202020204" pitchFamily="34" charset="0"/>
                  <a:ea typeface="MS PGothic" panose="020B0600070205080204" pitchFamily="34" charset="-128"/>
                </a:defRPr>
              </a:lvl2pPr>
              <a:lvl3pPr>
                <a:tabLst>
                  <a:tab pos="274638" algn="l"/>
                </a:tabLst>
                <a:defRPr sz="5700">
                  <a:solidFill>
                    <a:schemeClr val="tx1"/>
                  </a:solidFill>
                  <a:latin typeface="Arial" panose="020B0604020202020204" pitchFamily="34" charset="0"/>
                  <a:ea typeface="MS PGothic" panose="020B0600070205080204" pitchFamily="34" charset="-128"/>
                </a:defRPr>
              </a:lvl3pPr>
              <a:lvl4pPr>
                <a:tabLst>
                  <a:tab pos="274638" algn="l"/>
                </a:tabLst>
                <a:defRPr sz="5700">
                  <a:solidFill>
                    <a:schemeClr val="tx1"/>
                  </a:solidFill>
                  <a:latin typeface="Arial" panose="020B0604020202020204" pitchFamily="34" charset="0"/>
                  <a:ea typeface="MS PGothic" panose="020B0600070205080204" pitchFamily="34" charset="-128"/>
                </a:defRPr>
              </a:lvl4pPr>
              <a:lvl5pPr>
                <a:tabLst>
                  <a:tab pos="274638" algn="l"/>
                </a:tabLst>
                <a:defRPr sz="5700">
                  <a:solidFill>
                    <a:schemeClr val="tx1"/>
                  </a:solidFill>
                  <a:latin typeface="Arial" panose="020B0604020202020204" pitchFamily="34" charset="0"/>
                  <a:ea typeface="MS PGothic" panose="020B0600070205080204" pitchFamily="34" charset="-128"/>
                </a:defRPr>
              </a:lvl5pPr>
              <a:lvl6pPr marL="47720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6pPr>
              <a:lvl7pPr marL="52292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7pPr>
              <a:lvl8pPr marL="56864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8pPr>
              <a:lvl9pPr marL="61436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9pPr>
            </a:lstStyle>
            <a:p>
              <a:pPr algn="ctr"/>
              <a:r>
                <a:rPr lang="fr-FR" altLang="en-US" sz="1651">
                  <a:latin typeface="Arial Narrow" panose="020B0604020202020204" pitchFamily="34" charset="0"/>
                </a:rPr>
                <a:t>1400</a:t>
              </a:r>
              <a:endParaRPr lang="en-US" altLang="en-US" sz="1834"/>
            </a:p>
          </p:txBody>
        </p:sp>
        <p:sp>
          <p:nvSpPr>
            <p:cNvPr id="83996" name="Rectangle 29">
              <a:extLst>
                <a:ext uri="{FF2B5EF4-FFF2-40B4-BE49-F238E27FC236}">
                  <a16:creationId xmlns:a16="http://schemas.microsoft.com/office/drawing/2014/main" id="{1787FBC1-48FE-AE83-A14A-475246F928CF}"/>
                </a:ext>
              </a:extLst>
            </p:cNvPr>
            <p:cNvSpPr>
              <a:spLocks noChangeArrowheads="1"/>
            </p:cNvSpPr>
            <p:nvPr/>
          </p:nvSpPr>
          <p:spPr bwMode="auto">
            <a:xfrm rot="16200000">
              <a:off x="3015958" y="8051213"/>
              <a:ext cx="962260" cy="5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1300</a:t>
              </a:r>
              <a:endParaRPr lang="en-US" altLang="en-US" sz="1834"/>
            </a:p>
          </p:txBody>
        </p:sp>
        <p:sp>
          <p:nvSpPr>
            <p:cNvPr id="83997" name="Rectangle 30">
              <a:extLst>
                <a:ext uri="{FF2B5EF4-FFF2-40B4-BE49-F238E27FC236}">
                  <a16:creationId xmlns:a16="http://schemas.microsoft.com/office/drawing/2014/main" id="{AE03FE82-6FBD-ED53-A7CA-9A0BE29CA3F4}"/>
                </a:ext>
              </a:extLst>
            </p:cNvPr>
            <p:cNvSpPr>
              <a:spLocks noChangeArrowheads="1"/>
            </p:cNvSpPr>
            <p:nvPr/>
          </p:nvSpPr>
          <p:spPr bwMode="auto">
            <a:xfrm rot="16200000">
              <a:off x="1501295" y="5651211"/>
              <a:ext cx="2522162" cy="61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[ºC]</a:t>
              </a:r>
              <a:endParaRPr lang="en-US" altLang="en-US" sz="2017"/>
            </a:p>
          </p:txBody>
        </p:sp>
        <p:sp>
          <p:nvSpPr>
            <p:cNvPr id="83998" name="Rectangle 31">
              <a:extLst>
                <a:ext uri="{FF2B5EF4-FFF2-40B4-BE49-F238E27FC236}">
                  <a16:creationId xmlns:a16="http://schemas.microsoft.com/office/drawing/2014/main" id="{B764F6DE-78AA-56EF-EEB2-A6FDC490DAA8}"/>
                </a:ext>
              </a:extLst>
            </p:cNvPr>
            <p:cNvSpPr>
              <a:spLocks noChangeArrowheads="1"/>
            </p:cNvSpPr>
            <p:nvPr/>
          </p:nvSpPr>
          <p:spPr bwMode="auto">
            <a:xfrm>
              <a:off x="6224697" y="9981590"/>
              <a:ext cx="3731613" cy="6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C [%]</a:t>
              </a:r>
              <a:endParaRPr lang="en-US" altLang="en-US" sz="2017"/>
            </a:p>
          </p:txBody>
        </p:sp>
        <p:sp>
          <p:nvSpPr>
            <p:cNvPr id="83999" name="Rectangle 32">
              <a:extLst>
                <a:ext uri="{FF2B5EF4-FFF2-40B4-BE49-F238E27FC236}">
                  <a16:creationId xmlns:a16="http://schemas.microsoft.com/office/drawing/2014/main" id="{74A7E447-A43B-FAE9-C60F-53F2580243E0}"/>
                </a:ext>
              </a:extLst>
            </p:cNvPr>
            <p:cNvSpPr>
              <a:spLocks noChangeArrowheads="1"/>
            </p:cNvSpPr>
            <p:nvPr/>
          </p:nvSpPr>
          <p:spPr bwMode="auto">
            <a:xfrm>
              <a:off x="9993344" y="4511310"/>
              <a:ext cx="1214035"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84000" name="Rectangle 34">
              <a:extLst>
                <a:ext uri="{FF2B5EF4-FFF2-40B4-BE49-F238E27FC236}">
                  <a16:creationId xmlns:a16="http://schemas.microsoft.com/office/drawing/2014/main" id="{EF437187-4D25-46F1-3710-8BE3349018B9}"/>
                </a:ext>
              </a:extLst>
            </p:cNvPr>
            <p:cNvSpPr>
              <a:spLocks noChangeArrowheads="1"/>
            </p:cNvSpPr>
            <p:nvPr/>
          </p:nvSpPr>
          <p:spPr bwMode="auto">
            <a:xfrm>
              <a:off x="6574654" y="8101323"/>
              <a:ext cx="2500795"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Austénite (Fe)cfc </a:t>
              </a:r>
              <a:r>
                <a:rPr lang="fr-FR" altLang="en-US" sz="1651">
                  <a:latin typeface="Symbol" pitchFamily="2" charset="2"/>
                </a:rPr>
                <a:t>g</a:t>
              </a:r>
              <a:endParaRPr lang="en-US" altLang="en-US" sz="1834">
                <a:latin typeface="Symbol" pitchFamily="2" charset="2"/>
              </a:endParaRPr>
            </a:p>
          </p:txBody>
        </p:sp>
        <p:sp>
          <p:nvSpPr>
            <p:cNvPr id="36" name="Forme libre 35">
              <a:extLst>
                <a:ext uri="{FF2B5EF4-FFF2-40B4-BE49-F238E27FC236}">
                  <a16:creationId xmlns:a16="http://schemas.microsoft.com/office/drawing/2014/main" id="{BB8BDF57-0684-E2CF-0D66-9E54FE478FF3}"/>
                </a:ext>
              </a:extLst>
            </p:cNvPr>
            <p:cNvSpPr/>
            <p:nvPr/>
          </p:nvSpPr>
          <p:spPr>
            <a:xfrm>
              <a:off x="3821345" y="4180654"/>
              <a:ext cx="2432110" cy="71438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2399539 w 2399539"/>
                <a:gd name="connsiteY0" fmla="*/ 764762 h 764762"/>
                <a:gd name="connsiteX1" fmla="*/ 0 w 2399539"/>
                <a:gd name="connsiteY1" fmla="*/ 0 h 764762"/>
                <a:gd name="connsiteX0" fmla="*/ 2399539 w 2399539"/>
                <a:gd name="connsiteY0" fmla="*/ 764762 h 764762"/>
                <a:gd name="connsiteX1" fmla="*/ 0 w 2399539"/>
                <a:gd name="connsiteY1" fmla="*/ 0 h 764762"/>
                <a:gd name="connsiteX0" fmla="*/ 2399539 w 2399539"/>
                <a:gd name="connsiteY0" fmla="*/ 728186 h 728186"/>
                <a:gd name="connsiteX1" fmla="*/ 0 w 2399539"/>
                <a:gd name="connsiteY1" fmla="*/ 0 h 728186"/>
                <a:gd name="connsiteX0" fmla="*/ 2399539 w 2399539"/>
                <a:gd name="connsiteY0" fmla="*/ 728186 h 728186"/>
                <a:gd name="connsiteX1" fmla="*/ 0 w 2399539"/>
                <a:gd name="connsiteY1" fmla="*/ 0 h 728186"/>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Lst>
              <a:ahLst/>
              <a:cxnLst>
                <a:cxn ang="0">
                  <a:pos x="connsiteX0" y="connsiteY0"/>
                </a:cxn>
                <a:cxn ang="0">
                  <a:pos x="connsiteX1" y="connsiteY1"/>
                </a:cxn>
              </a:cxnLst>
              <a:rect l="l" t="t" r="r" b="b"/>
              <a:pathLst>
                <a:path w="2362524" h="713899">
                  <a:moveTo>
                    <a:pt x="2362524" y="713899"/>
                  </a:moveTo>
                  <a:cubicBezTo>
                    <a:pt x="2015032" y="573469"/>
                    <a:pt x="489844" y="145384"/>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37" name="Forme libre 36">
              <a:extLst>
                <a:ext uri="{FF2B5EF4-FFF2-40B4-BE49-F238E27FC236}">
                  <a16:creationId xmlns:a16="http://schemas.microsoft.com/office/drawing/2014/main" id="{E12AEECA-C1FE-EEB0-A518-D84896B728CE}"/>
                </a:ext>
              </a:extLst>
            </p:cNvPr>
            <p:cNvSpPr/>
            <p:nvPr/>
          </p:nvSpPr>
          <p:spPr>
            <a:xfrm>
              <a:off x="3818170" y="4180654"/>
              <a:ext cx="382596" cy="763595"/>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Lst>
              <a:ahLst/>
              <a:cxnLst>
                <a:cxn ang="0">
                  <a:pos x="connsiteX0" y="connsiteY0"/>
                </a:cxn>
                <a:cxn ang="0">
                  <a:pos x="connsiteX1" y="connsiteY1"/>
                </a:cxn>
              </a:cxnLst>
              <a:rect l="l" t="t" r="r" b="b"/>
              <a:pathLst>
                <a:path w="1105647" h="396531">
                  <a:moveTo>
                    <a:pt x="1105647" y="396531"/>
                  </a:move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84003" name="Rectangle 38">
              <a:extLst>
                <a:ext uri="{FF2B5EF4-FFF2-40B4-BE49-F238E27FC236}">
                  <a16:creationId xmlns:a16="http://schemas.microsoft.com/office/drawing/2014/main" id="{F4704D9C-185C-7B2F-80FB-A0C0E2B5DF25}"/>
                </a:ext>
              </a:extLst>
            </p:cNvPr>
            <p:cNvSpPr>
              <a:spLocks noChangeArrowheads="1"/>
            </p:cNvSpPr>
            <p:nvPr/>
          </p:nvSpPr>
          <p:spPr bwMode="auto">
            <a:xfrm>
              <a:off x="4343824" y="2968065"/>
              <a:ext cx="2137143" cy="5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Ferrite (Fe)cc </a:t>
              </a:r>
              <a:r>
                <a:rPr lang="fr-FR" altLang="en-US" sz="1651">
                  <a:latin typeface="Symbol" pitchFamily="2" charset="2"/>
                </a:rPr>
                <a:t>d</a:t>
              </a:r>
              <a:endParaRPr lang="en-US" altLang="en-US" sz="1834">
                <a:latin typeface="Symbol" pitchFamily="2" charset="2"/>
              </a:endParaRPr>
            </a:p>
          </p:txBody>
        </p:sp>
        <p:cxnSp>
          <p:nvCxnSpPr>
            <p:cNvPr id="40" name="Connecteur droit avec flèche 39">
              <a:extLst>
                <a:ext uri="{FF2B5EF4-FFF2-40B4-BE49-F238E27FC236}">
                  <a16:creationId xmlns:a16="http://schemas.microsoft.com/office/drawing/2014/main" id="{5C7454CF-8385-1435-813C-8129C2DFD5F8}"/>
                </a:ext>
              </a:extLst>
            </p:cNvPr>
            <p:cNvCxnSpPr/>
            <p:nvPr/>
          </p:nvCxnSpPr>
          <p:spPr>
            <a:xfrm flipH="1">
              <a:off x="3983274" y="3613910"/>
              <a:ext cx="808057" cy="1365265"/>
            </a:xfrm>
            <a:prstGeom prst="straightConnector1">
              <a:avLst/>
            </a:prstGeom>
            <a:ln w="22225">
              <a:solidFill>
                <a:schemeClr val="tx1"/>
              </a:solidFill>
              <a:tailEnd type="triangle"/>
            </a:ln>
            <a:effectLst/>
          </p:spPr>
          <p:style>
            <a:lnRef idx="2">
              <a:schemeClr val="dk1"/>
            </a:lnRef>
            <a:fillRef idx="0">
              <a:schemeClr val="dk1"/>
            </a:fillRef>
            <a:effectRef idx="1">
              <a:schemeClr val="dk1"/>
            </a:effectRef>
            <a:fontRef idx="minor">
              <a:schemeClr val="tx1"/>
            </a:fontRef>
          </p:style>
        </p:cxnSp>
        <p:sp>
          <p:nvSpPr>
            <p:cNvPr id="41" name="Forme libre 40">
              <a:extLst>
                <a:ext uri="{FF2B5EF4-FFF2-40B4-BE49-F238E27FC236}">
                  <a16:creationId xmlns:a16="http://schemas.microsoft.com/office/drawing/2014/main" id="{874DC74F-1D46-BB30-B5F6-9D5C72D39337}"/>
                </a:ext>
              </a:extLst>
            </p:cNvPr>
            <p:cNvSpPr/>
            <p:nvPr/>
          </p:nvSpPr>
          <p:spPr>
            <a:xfrm>
              <a:off x="4630990" y="4937899"/>
              <a:ext cx="7140751" cy="4572051"/>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87698 w 7487698"/>
                <a:gd name="connsiteY0" fmla="*/ 0 h 3877818"/>
                <a:gd name="connsiteX1" fmla="*/ 3592354 w 7487698"/>
                <a:gd name="connsiteY1" fmla="*/ 1426464 h 3877818"/>
                <a:gd name="connsiteX2" fmla="*/ 0 w 7487698"/>
                <a:gd name="connsiteY2" fmla="*/ 3877818 h 3877818"/>
                <a:gd name="connsiteX0" fmla="*/ 7487698 w 7487698"/>
                <a:gd name="connsiteY0" fmla="*/ 0 h 3877818"/>
                <a:gd name="connsiteX1" fmla="*/ 0 w 7487698"/>
                <a:gd name="connsiteY1" fmla="*/ 3877818 h 3877818"/>
                <a:gd name="connsiteX0" fmla="*/ 6097810 w 6097810"/>
                <a:gd name="connsiteY0" fmla="*/ 0 h 1829562"/>
                <a:gd name="connsiteX1" fmla="*/ 0 w 6097810"/>
                <a:gd name="connsiteY1" fmla="*/ 1829562 h 1829562"/>
                <a:gd name="connsiteX0" fmla="*/ 4726210 w 4726210"/>
                <a:gd name="connsiteY0" fmla="*/ 1261110 h 1261110"/>
                <a:gd name="connsiteX1" fmla="*/ 0 w 4726210"/>
                <a:gd name="connsiteY1" fmla="*/ 0 h 1261110"/>
                <a:gd name="connsiteX0" fmla="*/ 6170962 w 6170962"/>
                <a:gd name="connsiteY0" fmla="*/ 1645158 h 1645158"/>
                <a:gd name="connsiteX1" fmla="*/ 0 w 6170962"/>
                <a:gd name="connsiteY1" fmla="*/ 0 h 1645158"/>
                <a:gd name="connsiteX0" fmla="*/ 6170962 w 6170962"/>
                <a:gd name="connsiteY0" fmla="*/ 1645158 h 1645158"/>
                <a:gd name="connsiteX1" fmla="*/ 0 w 6170962"/>
                <a:gd name="connsiteY1" fmla="*/ 0 h 1645158"/>
                <a:gd name="connsiteX0" fmla="*/ 5988082 w 5988082"/>
                <a:gd name="connsiteY0" fmla="*/ 1663446 h 1663446"/>
                <a:gd name="connsiteX1" fmla="*/ 0 w 5988082"/>
                <a:gd name="connsiteY1" fmla="*/ 0 h 1663446"/>
                <a:gd name="connsiteX0" fmla="*/ 5988082 w 5988082"/>
                <a:gd name="connsiteY0" fmla="*/ 1663446 h 1663446"/>
                <a:gd name="connsiteX1" fmla="*/ 0 w 5988082"/>
                <a:gd name="connsiteY1" fmla="*/ 0 h 1663446"/>
                <a:gd name="connsiteX0" fmla="*/ 7140226 w 7140226"/>
                <a:gd name="connsiteY0" fmla="*/ 1970900 h 1970900"/>
                <a:gd name="connsiteX1" fmla="*/ 0 w 7140226"/>
                <a:gd name="connsiteY1" fmla="*/ 0 h 1970900"/>
              </a:gdLst>
              <a:ahLst/>
              <a:cxnLst>
                <a:cxn ang="0">
                  <a:pos x="connsiteX0" y="connsiteY0"/>
                </a:cxn>
                <a:cxn ang="0">
                  <a:pos x="connsiteX1" y="connsiteY1"/>
                </a:cxn>
              </a:cxnLst>
              <a:rect l="l" t="t" r="r" b="b"/>
              <a:pathLst>
                <a:path w="7140226" h="1970900">
                  <a:moveTo>
                    <a:pt x="7140226" y="1970900"/>
                  </a:moveTo>
                  <a:cubicBezTo>
                    <a:pt x="7131495" y="1971154"/>
                    <a:pt x="2056987" y="548386"/>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2" name="Forme libre 41">
              <a:extLst>
                <a:ext uri="{FF2B5EF4-FFF2-40B4-BE49-F238E27FC236}">
                  <a16:creationId xmlns:a16="http://schemas.microsoft.com/office/drawing/2014/main" id="{CFC1D9C1-D02B-D1B2-5A3C-0D0D1A1C16AB}"/>
                </a:ext>
              </a:extLst>
            </p:cNvPr>
            <p:cNvSpPr/>
            <p:nvPr/>
          </p:nvSpPr>
          <p:spPr>
            <a:xfrm>
              <a:off x="3813407" y="4933137"/>
              <a:ext cx="393710" cy="160339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590983 w 1590983"/>
                <a:gd name="connsiteY0" fmla="*/ 0 h 767708"/>
                <a:gd name="connsiteX1" fmla="*/ 0 w 1590983"/>
                <a:gd name="connsiteY1" fmla="*/ 767708 h 767708"/>
                <a:gd name="connsiteX0" fmla="*/ 1275102 w 1275102"/>
                <a:gd name="connsiteY0" fmla="*/ 0 h 843592"/>
                <a:gd name="connsiteX1" fmla="*/ 0 w 1275102"/>
                <a:gd name="connsiteY1" fmla="*/ 843592 h 843592"/>
                <a:gd name="connsiteX0" fmla="*/ 1275102 w 1275102"/>
                <a:gd name="connsiteY0" fmla="*/ 0 h 843592"/>
                <a:gd name="connsiteX1" fmla="*/ 0 w 1275102"/>
                <a:gd name="connsiteY1" fmla="*/ 843592 h 843592"/>
                <a:gd name="connsiteX0" fmla="*/ 1327749 w 1327749"/>
                <a:gd name="connsiteY0" fmla="*/ 0 h 834107"/>
                <a:gd name="connsiteX1" fmla="*/ 0 w 1327749"/>
                <a:gd name="connsiteY1" fmla="*/ 834107 h 834107"/>
                <a:gd name="connsiteX0" fmla="*/ 1282363 w 1282363"/>
                <a:gd name="connsiteY0" fmla="*/ 0 h 831637"/>
                <a:gd name="connsiteX1" fmla="*/ 0 w 1282363"/>
                <a:gd name="connsiteY1" fmla="*/ 831637 h 831637"/>
                <a:gd name="connsiteX0" fmla="*/ 1282363 w 1282363"/>
                <a:gd name="connsiteY0" fmla="*/ 0 h 831637"/>
                <a:gd name="connsiteX1" fmla="*/ 0 w 1282363"/>
                <a:gd name="connsiteY1" fmla="*/ 831637 h 831637"/>
                <a:gd name="connsiteX0" fmla="*/ 1252107 w 1252107"/>
                <a:gd name="connsiteY0" fmla="*/ 0 h 831637"/>
                <a:gd name="connsiteX1" fmla="*/ 0 w 1252107"/>
                <a:gd name="connsiteY1" fmla="*/ 831637 h 831637"/>
              </a:gdLst>
              <a:ahLst/>
              <a:cxnLst>
                <a:cxn ang="0">
                  <a:pos x="connsiteX0" y="connsiteY0"/>
                </a:cxn>
                <a:cxn ang="0">
                  <a:pos x="connsiteX1" y="connsiteY1"/>
                </a:cxn>
              </a:cxnLst>
              <a:rect l="l" t="t" r="r" b="b"/>
              <a:pathLst>
                <a:path w="1252107" h="831637">
                  <a:moveTo>
                    <a:pt x="1252107" y="0"/>
                  </a:moveTo>
                  <a:cubicBezTo>
                    <a:pt x="965033" y="135556"/>
                    <a:pt x="425034" y="550440"/>
                    <a:pt x="0" y="831637"/>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43" name="Forme libre 42">
              <a:extLst>
                <a:ext uri="{FF2B5EF4-FFF2-40B4-BE49-F238E27FC236}">
                  <a16:creationId xmlns:a16="http://schemas.microsoft.com/office/drawing/2014/main" id="{8433743F-D9AF-4E18-E4B8-A4CFDE362D5D}"/>
                </a:ext>
              </a:extLst>
            </p:cNvPr>
            <p:cNvSpPr/>
            <p:nvPr/>
          </p:nvSpPr>
          <p:spPr>
            <a:xfrm>
              <a:off x="3824520" y="4937899"/>
              <a:ext cx="806470" cy="1600218"/>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590983 w 1590983"/>
                <a:gd name="connsiteY0" fmla="*/ 0 h 767708"/>
                <a:gd name="connsiteX1" fmla="*/ 0 w 1590983"/>
                <a:gd name="connsiteY1" fmla="*/ 767708 h 767708"/>
                <a:gd name="connsiteX0" fmla="*/ 1275102 w 1275102"/>
                <a:gd name="connsiteY0" fmla="*/ 0 h 843592"/>
                <a:gd name="connsiteX1" fmla="*/ 0 w 1275102"/>
                <a:gd name="connsiteY1" fmla="*/ 843592 h 843592"/>
                <a:gd name="connsiteX0" fmla="*/ 1275102 w 1275102"/>
                <a:gd name="connsiteY0" fmla="*/ 0 h 843592"/>
                <a:gd name="connsiteX1" fmla="*/ 0 w 1275102"/>
                <a:gd name="connsiteY1" fmla="*/ 843592 h 843592"/>
                <a:gd name="connsiteX0" fmla="*/ 1327749 w 1327749"/>
                <a:gd name="connsiteY0" fmla="*/ 0 h 834107"/>
                <a:gd name="connsiteX1" fmla="*/ 0 w 1327749"/>
                <a:gd name="connsiteY1" fmla="*/ 834107 h 834107"/>
                <a:gd name="connsiteX0" fmla="*/ 2222745 w 2222745"/>
                <a:gd name="connsiteY0" fmla="*/ 0 h 815136"/>
                <a:gd name="connsiteX1" fmla="*/ 0 w 2222745"/>
                <a:gd name="connsiteY1" fmla="*/ 815136 h 815136"/>
                <a:gd name="connsiteX0" fmla="*/ 2223885 w 2223885"/>
                <a:gd name="connsiteY0" fmla="*/ 0 h 815136"/>
                <a:gd name="connsiteX1" fmla="*/ 1140 w 2223885"/>
                <a:gd name="connsiteY1" fmla="*/ 815136 h 815136"/>
                <a:gd name="connsiteX0" fmla="*/ 2222745 w 2222745"/>
                <a:gd name="connsiteY0" fmla="*/ 0 h 815136"/>
                <a:gd name="connsiteX1" fmla="*/ 0 w 2222745"/>
                <a:gd name="connsiteY1" fmla="*/ 815136 h 815136"/>
                <a:gd name="connsiteX0" fmla="*/ 2387266 w 2387266"/>
                <a:gd name="connsiteY0" fmla="*/ 0 h 834897"/>
                <a:gd name="connsiteX1" fmla="*/ 0 w 2387266"/>
                <a:gd name="connsiteY1" fmla="*/ 834897 h 834897"/>
                <a:gd name="connsiteX0" fmla="*/ 2387266 w 2387266"/>
                <a:gd name="connsiteY0" fmla="*/ 0 h 834897"/>
                <a:gd name="connsiteX1" fmla="*/ 0 w 2387266"/>
                <a:gd name="connsiteY1" fmla="*/ 834897 h 834897"/>
                <a:gd name="connsiteX0" fmla="*/ 2318714 w 2318714"/>
                <a:gd name="connsiteY0" fmla="*/ 0 h 829957"/>
                <a:gd name="connsiteX1" fmla="*/ 0 w 2318714"/>
                <a:gd name="connsiteY1" fmla="*/ 829957 h 829957"/>
                <a:gd name="connsiteX0" fmla="*/ 2318714 w 2318714"/>
                <a:gd name="connsiteY0" fmla="*/ 0 h 829957"/>
                <a:gd name="connsiteX1" fmla="*/ 0 w 2318714"/>
                <a:gd name="connsiteY1" fmla="*/ 829957 h 829957"/>
                <a:gd name="connsiteX0" fmla="*/ 2318714 w 2318714"/>
                <a:gd name="connsiteY0" fmla="*/ 0 h 829957"/>
                <a:gd name="connsiteX1" fmla="*/ 0 w 2318714"/>
                <a:gd name="connsiteY1" fmla="*/ 829957 h 829957"/>
              </a:gdLst>
              <a:ahLst/>
              <a:cxnLst>
                <a:cxn ang="0">
                  <a:pos x="connsiteX0" y="connsiteY0"/>
                </a:cxn>
                <a:cxn ang="0">
                  <a:pos x="connsiteX1" y="connsiteY1"/>
                </a:cxn>
              </a:cxnLst>
              <a:rect l="l" t="t" r="r" b="b"/>
              <a:pathLst>
                <a:path w="2318714" h="829957">
                  <a:moveTo>
                    <a:pt x="2318714" y="0"/>
                  </a:moveTo>
                  <a:cubicBezTo>
                    <a:pt x="2139914" y="91093"/>
                    <a:pt x="156870" y="778486"/>
                    <a:pt x="0" y="829957"/>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grpSp>
      <p:sp>
        <p:nvSpPr>
          <p:cNvPr id="83973" name="Rectangle 44">
            <a:extLst>
              <a:ext uri="{FF2B5EF4-FFF2-40B4-BE49-F238E27FC236}">
                <a16:creationId xmlns:a16="http://schemas.microsoft.com/office/drawing/2014/main" id="{5E212C1B-9632-01A8-8FF0-9304EDFCCA88}"/>
              </a:ext>
            </a:extLst>
          </p:cNvPr>
          <p:cNvSpPr>
            <a:spLocks noChangeArrowheads="1"/>
          </p:cNvSpPr>
          <p:nvPr/>
        </p:nvSpPr>
        <p:spPr bwMode="auto">
          <a:xfrm>
            <a:off x="1993413" y="2788906"/>
            <a:ext cx="1255472"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Invariant péritectique</a:t>
            </a:r>
            <a:endParaRPr lang="en-US" altLang="en-US" sz="1834">
              <a:solidFill>
                <a:srgbClr val="C00000"/>
              </a:solidFill>
            </a:endParaRPr>
          </a:p>
        </p:txBody>
      </p:sp>
      <p:sp>
        <p:nvSpPr>
          <p:cNvPr id="83974" name="Rectangle 45">
            <a:extLst>
              <a:ext uri="{FF2B5EF4-FFF2-40B4-BE49-F238E27FC236}">
                <a16:creationId xmlns:a16="http://schemas.microsoft.com/office/drawing/2014/main" id="{B85E4C37-813C-39EF-9971-519D43011369}"/>
              </a:ext>
            </a:extLst>
          </p:cNvPr>
          <p:cNvSpPr>
            <a:spLocks noChangeArrowheads="1"/>
          </p:cNvSpPr>
          <p:nvPr/>
        </p:nvSpPr>
        <p:spPr bwMode="auto">
          <a:xfrm>
            <a:off x="1208866" y="3969387"/>
            <a:ext cx="825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en-US" sz="1651">
                <a:solidFill>
                  <a:srgbClr val="C00000"/>
                </a:solidFill>
                <a:latin typeface="Arial Narrow" panose="020B0604020202020204" pitchFamily="34" charset="0"/>
              </a:rPr>
              <a:t>Composition</a:t>
            </a:r>
          </a:p>
          <a:p>
            <a:r>
              <a:rPr lang="fr-FR" altLang="en-US" sz="1651">
                <a:solidFill>
                  <a:srgbClr val="C00000"/>
                </a:solidFill>
                <a:latin typeface="Arial Narrow" panose="020B0604020202020204" pitchFamily="34" charset="0"/>
              </a:rPr>
              <a:t>péritectique</a:t>
            </a:r>
            <a:endParaRPr lang="en-US" altLang="en-US" sz="1834">
              <a:solidFill>
                <a:srgbClr val="C00000"/>
              </a:solidFill>
            </a:endParaRPr>
          </a:p>
        </p:txBody>
      </p:sp>
      <p:sp>
        <p:nvSpPr>
          <p:cNvPr id="47" name="Forme libre 46">
            <a:extLst>
              <a:ext uri="{FF2B5EF4-FFF2-40B4-BE49-F238E27FC236}">
                <a16:creationId xmlns:a16="http://schemas.microsoft.com/office/drawing/2014/main" id="{B05073E1-91CA-C417-FD83-F04DAE9EE291}"/>
              </a:ext>
            </a:extLst>
          </p:cNvPr>
          <p:cNvSpPr/>
          <p:nvPr/>
        </p:nvSpPr>
        <p:spPr>
          <a:xfrm rot="5400000">
            <a:off x="35299" y="4078192"/>
            <a:ext cx="2309289"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 name="connsiteX0" fmla="*/ 8367727 w 8367727"/>
              <a:gd name="connsiteY0" fmla="*/ 2043406 h 2043406"/>
              <a:gd name="connsiteX1" fmla="*/ 5 w 8367727"/>
              <a:gd name="connsiteY1" fmla="*/ 512 h 2043406"/>
              <a:gd name="connsiteX0" fmla="*/ 8367721 w 8367721"/>
              <a:gd name="connsiteY0" fmla="*/ 2043402 h 2043402"/>
              <a:gd name="connsiteX1" fmla="*/ 5 w 8367721"/>
              <a:gd name="connsiteY1" fmla="*/ 514 h 2043402"/>
            </a:gdLst>
            <a:ahLst/>
            <a:cxnLst>
              <a:cxn ang="0">
                <a:pos x="connsiteX0" y="connsiteY0"/>
              </a:cxn>
              <a:cxn ang="0">
                <a:pos x="connsiteX1" y="connsiteY1"/>
              </a:cxn>
            </a:cxnLst>
            <a:rect l="l" t="t" r="r" b="b"/>
            <a:pathLst>
              <a:path w="8367721" h="2043402">
                <a:moveTo>
                  <a:pt x="8367721" y="2043402"/>
                </a:moveTo>
                <a:cubicBezTo>
                  <a:pt x="8355273" y="1821697"/>
                  <a:pt x="-6692" y="-35327"/>
                  <a:pt x="5" y="514"/>
                </a:cubicBezTo>
              </a:path>
            </a:pathLst>
          </a:custGeom>
          <a:noFill/>
          <a:ln w="34925">
            <a:solidFill>
              <a:srgbClr val="C0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 name="Title 3">
            <a:extLst>
              <a:ext uri="{FF2B5EF4-FFF2-40B4-BE49-F238E27FC236}">
                <a16:creationId xmlns:a16="http://schemas.microsoft.com/office/drawing/2014/main" id="{D34965AA-9F46-D0B1-17BB-A82B4DA05808}"/>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4ECFE5C7-D8AB-7B67-CC11-2A244D143F10}"/>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8">
            <a:extLst>
              <a:ext uri="{FF2B5EF4-FFF2-40B4-BE49-F238E27FC236}">
                <a16:creationId xmlns:a16="http://schemas.microsoft.com/office/drawing/2014/main" id="{AE1A6D35-587B-2850-B3CF-91250AEF5382}"/>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6" name="Rectangle 24">
            <a:extLst>
              <a:ext uri="{FF2B5EF4-FFF2-40B4-BE49-F238E27FC236}">
                <a16:creationId xmlns:a16="http://schemas.microsoft.com/office/drawing/2014/main" id="{D786CA71-2123-925E-46D3-49522CFD99B7}"/>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6E684CD9-2BAD-2A20-3EDC-DFB7BC01F23F}"/>
                  </a:ext>
                </a:extLst>
              </p14:cNvPr>
              <p14:cNvContentPartPr/>
              <p14:nvPr/>
            </p14:nvContentPartPr>
            <p14:xfrm>
              <a:off x="157320" y="1290600"/>
              <a:ext cx="5415480" cy="4527000"/>
            </p14:xfrm>
          </p:contentPart>
        </mc:Choice>
        <mc:Fallback>
          <p:pic>
            <p:nvPicPr>
              <p:cNvPr id="2" name="Ink 1">
                <a:extLst>
                  <a:ext uri="{FF2B5EF4-FFF2-40B4-BE49-F238E27FC236}">
                    <a16:creationId xmlns:a16="http://schemas.microsoft.com/office/drawing/2014/main" id="{6E684CD9-2BAD-2A20-3EDC-DFB7BC01F23F}"/>
                  </a:ext>
                </a:extLst>
              </p:cNvPr>
              <p:cNvPicPr/>
              <p:nvPr/>
            </p:nvPicPr>
            <p:blipFill>
              <a:blip r:embed="rId4"/>
              <a:stretch>
                <a:fillRect/>
              </a:stretch>
            </p:blipFill>
            <p:spPr>
              <a:xfrm>
                <a:off x="147960" y="1281240"/>
                <a:ext cx="5434200" cy="4545720"/>
              </a:xfrm>
              <a:prstGeom prst="rect">
                <a:avLst/>
              </a:prstGeom>
            </p:spPr>
          </p:pic>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libre 5">
            <a:extLst>
              <a:ext uri="{FF2B5EF4-FFF2-40B4-BE49-F238E27FC236}">
                <a16:creationId xmlns:a16="http://schemas.microsoft.com/office/drawing/2014/main" id="{186EEA60-07EA-7789-BEDF-FD62D72050EF}"/>
              </a:ext>
            </a:extLst>
          </p:cNvPr>
          <p:cNvSpPr/>
          <p:nvPr/>
        </p:nvSpPr>
        <p:spPr>
          <a:xfrm>
            <a:off x="3585112" y="3440281"/>
            <a:ext cx="171032" cy="1788917"/>
          </a:xfrm>
          <a:custGeom>
            <a:avLst/>
            <a:gdLst>
              <a:gd name="connsiteX0" fmla="*/ 0 w 365760"/>
              <a:gd name="connsiteY0" fmla="*/ 3895344 h 3913632"/>
              <a:gd name="connsiteX1" fmla="*/ 36576 w 365760"/>
              <a:gd name="connsiteY1" fmla="*/ 0 h 3913632"/>
              <a:gd name="connsiteX2" fmla="*/ 347472 w 365760"/>
              <a:gd name="connsiteY2" fmla="*/ 164592 h 3913632"/>
              <a:gd name="connsiteX3" fmla="*/ 365760 w 365760"/>
              <a:gd name="connsiteY3" fmla="*/ 3913632 h 3913632"/>
              <a:gd name="connsiteX4" fmla="*/ 365760 w 365760"/>
              <a:gd name="connsiteY4" fmla="*/ 3913632 h 3913632"/>
              <a:gd name="connsiteX5" fmla="*/ 365760 w 365760"/>
              <a:gd name="connsiteY5" fmla="*/ 3913632 h 391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 h="3913632">
                <a:moveTo>
                  <a:pt x="0" y="3895344"/>
                </a:moveTo>
                <a:lnTo>
                  <a:pt x="36576" y="0"/>
                </a:lnTo>
                <a:lnTo>
                  <a:pt x="347472" y="164592"/>
                </a:lnTo>
                <a:lnTo>
                  <a:pt x="365760" y="3913632"/>
                </a:lnTo>
                <a:lnTo>
                  <a:pt x="365760" y="3913632"/>
                </a:lnTo>
                <a:lnTo>
                  <a:pt x="365760" y="3913632"/>
                </a:lnTo>
              </a:path>
            </a:pathLst>
          </a:custGeom>
          <a:solidFill>
            <a:srgbClr val="FF999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6020" name="Content Placeholder 2">
            <a:extLst>
              <a:ext uri="{FF2B5EF4-FFF2-40B4-BE49-F238E27FC236}">
                <a16:creationId xmlns:a16="http://schemas.microsoft.com/office/drawing/2014/main" id="{6DB8E528-BA7E-E5A1-030D-A7D61A63F820}"/>
              </a:ext>
            </a:extLst>
          </p:cNvPr>
          <p:cNvSpPr>
            <a:spLocks noGrp="1"/>
          </p:cNvSpPr>
          <p:nvPr>
            <p:ph idx="10"/>
          </p:nvPr>
        </p:nvSpPr>
        <p:spPr bwMode="auto">
          <a:xfrm>
            <a:off x="4722654" y="1728510"/>
            <a:ext cx="4795432"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r>
              <a:rPr lang="fr-FR" altLang="en-US">
                <a:solidFill>
                  <a:schemeClr val="tx1"/>
                </a:solidFill>
                <a:latin typeface="Arial Narrow" panose="020B0604020202020204" pitchFamily="34" charset="0"/>
              </a:rPr>
              <a:t>Les diagrammes de phases peuvent être utiles pour les céramiques</a:t>
            </a:r>
          </a:p>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r>
              <a:rPr lang="fr-FR" altLang="en-US">
                <a:solidFill>
                  <a:schemeClr val="tx1"/>
                </a:solidFill>
                <a:latin typeface="Arial Narrow" panose="020B0604020202020204" pitchFamily="34" charset="0"/>
              </a:rPr>
              <a:t>On voit apparaître une nouvelle phase intermédiaire</a:t>
            </a:r>
          </a:p>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r>
              <a:rPr lang="fr-FR" altLang="en-US">
                <a:solidFill>
                  <a:schemeClr val="tx1"/>
                </a:solidFill>
                <a:latin typeface="Arial Narrow" panose="020B0604020202020204" pitchFamily="34" charset="0"/>
              </a:rPr>
              <a:t>Le diagramme peut se décomposer en 2 eutectiques</a:t>
            </a:r>
          </a:p>
        </p:txBody>
      </p:sp>
      <p:sp>
        <p:nvSpPr>
          <p:cNvPr id="7" name="Rectangle 6">
            <a:extLst>
              <a:ext uri="{FF2B5EF4-FFF2-40B4-BE49-F238E27FC236}">
                <a16:creationId xmlns:a16="http://schemas.microsoft.com/office/drawing/2014/main" id="{D0300B23-FD87-88A0-1830-0139237F13C5}"/>
              </a:ext>
            </a:extLst>
          </p:cNvPr>
          <p:cNvSpPr/>
          <p:nvPr/>
        </p:nvSpPr>
        <p:spPr>
          <a:xfrm>
            <a:off x="807851" y="2046556"/>
            <a:ext cx="3924264" cy="318628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10" name="Connecteur droit 9">
            <a:extLst>
              <a:ext uri="{FF2B5EF4-FFF2-40B4-BE49-F238E27FC236}">
                <a16:creationId xmlns:a16="http://schemas.microsoft.com/office/drawing/2014/main" id="{2A1D135A-38E9-A0AC-286F-D6EB666E7F60}"/>
              </a:ext>
            </a:extLst>
          </p:cNvPr>
          <p:cNvCxnSpPr/>
          <p:nvPr/>
        </p:nvCxnSpPr>
        <p:spPr>
          <a:xfrm>
            <a:off x="807851" y="2860229"/>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0124F769-77F8-94B1-1494-976051D37C1E}"/>
              </a:ext>
            </a:extLst>
          </p:cNvPr>
          <p:cNvCxnSpPr/>
          <p:nvPr/>
        </p:nvCxnSpPr>
        <p:spPr>
          <a:xfrm>
            <a:off x="807851" y="3654252"/>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6C990CE9-A423-4086-6011-BFABA5B628CD}"/>
              </a:ext>
            </a:extLst>
          </p:cNvPr>
          <p:cNvCxnSpPr/>
          <p:nvPr/>
        </p:nvCxnSpPr>
        <p:spPr>
          <a:xfrm>
            <a:off x="807851" y="4451914"/>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125A19A0-C785-EC40-20AB-D2492F5BB9F2}"/>
              </a:ext>
            </a:extLst>
          </p:cNvPr>
          <p:cNvCxnSpPr/>
          <p:nvPr/>
        </p:nvCxnSpPr>
        <p:spPr>
          <a:xfrm rot="16200000">
            <a:off x="1545106"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42846FEF-6FF4-E807-88E2-E7913555DAF6}"/>
              </a:ext>
            </a:extLst>
          </p:cNvPr>
          <p:cNvCxnSpPr/>
          <p:nvPr/>
        </p:nvCxnSpPr>
        <p:spPr>
          <a:xfrm rot="16200000">
            <a:off x="3118596"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D48FA4EC-9A34-1480-2C8F-B13CEED3A43F}"/>
              </a:ext>
            </a:extLst>
          </p:cNvPr>
          <p:cNvCxnSpPr/>
          <p:nvPr/>
        </p:nvCxnSpPr>
        <p:spPr>
          <a:xfrm rot="16200000">
            <a:off x="3899519"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Forme libre 18">
            <a:extLst>
              <a:ext uri="{FF2B5EF4-FFF2-40B4-BE49-F238E27FC236}">
                <a16:creationId xmlns:a16="http://schemas.microsoft.com/office/drawing/2014/main" id="{42A2D41F-BCEE-3949-6C6E-37E002D6156E}"/>
              </a:ext>
            </a:extLst>
          </p:cNvPr>
          <p:cNvSpPr/>
          <p:nvPr/>
        </p:nvSpPr>
        <p:spPr>
          <a:xfrm>
            <a:off x="3858035" y="2716854"/>
            <a:ext cx="864619" cy="783106"/>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87698 w 7487698"/>
              <a:gd name="connsiteY0" fmla="*/ 0 h 3877818"/>
              <a:gd name="connsiteX1" fmla="*/ 3592354 w 7487698"/>
              <a:gd name="connsiteY1" fmla="*/ 1426464 h 3877818"/>
              <a:gd name="connsiteX2" fmla="*/ 0 w 7487698"/>
              <a:gd name="connsiteY2" fmla="*/ 3877818 h 3877818"/>
              <a:gd name="connsiteX0" fmla="*/ 7487698 w 7487698"/>
              <a:gd name="connsiteY0" fmla="*/ 0 h 3877818"/>
              <a:gd name="connsiteX1" fmla="*/ 0 w 7487698"/>
              <a:gd name="connsiteY1" fmla="*/ 3877818 h 3877818"/>
              <a:gd name="connsiteX0" fmla="*/ 6097810 w 6097810"/>
              <a:gd name="connsiteY0" fmla="*/ 0 h 1829562"/>
              <a:gd name="connsiteX1" fmla="*/ 0 w 6097810"/>
              <a:gd name="connsiteY1" fmla="*/ 1829562 h 1829562"/>
              <a:gd name="connsiteX0" fmla="*/ 4726210 w 4726210"/>
              <a:gd name="connsiteY0" fmla="*/ 1261110 h 1261110"/>
              <a:gd name="connsiteX1" fmla="*/ 0 w 4726210"/>
              <a:gd name="connsiteY1" fmla="*/ 0 h 1261110"/>
              <a:gd name="connsiteX0" fmla="*/ 6170962 w 6170962"/>
              <a:gd name="connsiteY0" fmla="*/ 1645158 h 1645158"/>
              <a:gd name="connsiteX1" fmla="*/ 0 w 6170962"/>
              <a:gd name="connsiteY1" fmla="*/ 0 h 1645158"/>
              <a:gd name="connsiteX0" fmla="*/ 6170962 w 6170962"/>
              <a:gd name="connsiteY0" fmla="*/ 1645158 h 1645158"/>
              <a:gd name="connsiteX1" fmla="*/ 0 w 6170962"/>
              <a:gd name="connsiteY1" fmla="*/ 0 h 1645158"/>
              <a:gd name="connsiteX0" fmla="*/ 5988082 w 5988082"/>
              <a:gd name="connsiteY0" fmla="*/ 1663446 h 1663446"/>
              <a:gd name="connsiteX1" fmla="*/ 0 w 5988082"/>
              <a:gd name="connsiteY1" fmla="*/ 0 h 1663446"/>
              <a:gd name="connsiteX0" fmla="*/ 5988082 w 5988082"/>
              <a:gd name="connsiteY0" fmla="*/ 1663446 h 1663446"/>
              <a:gd name="connsiteX1" fmla="*/ 0 w 5988082"/>
              <a:gd name="connsiteY1" fmla="*/ 0 h 1663446"/>
              <a:gd name="connsiteX0" fmla="*/ 6116098 w 6116098"/>
              <a:gd name="connsiteY0" fmla="*/ 1681734 h 1681734"/>
              <a:gd name="connsiteX1" fmla="*/ 0 w 6116098"/>
              <a:gd name="connsiteY1" fmla="*/ 0 h 1681734"/>
              <a:gd name="connsiteX0" fmla="*/ 6087523 w 6087523"/>
              <a:gd name="connsiteY0" fmla="*/ 0 h 970437"/>
              <a:gd name="connsiteX1" fmla="*/ 0 w 6087523"/>
              <a:gd name="connsiteY1" fmla="*/ 842391 h 970437"/>
              <a:gd name="connsiteX0" fmla="*/ 1896523 w 1896914"/>
              <a:gd name="connsiteY0" fmla="*/ 0 h 1758207"/>
              <a:gd name="connsiteX1" fmla="*/ 0 w 1896914"/>
              <a:gd name="connsiteY1" fmla="*/ 1671066 h 1758207"/>
              <a:gd name="connsiteX0" fmla="*/ 1896523 w 1896523"/>
              <a:gd name="connsiteY0" fmla="*/ 0 h 1671066"/>
              <a:gd name="connsiteX1" fmla="*/ 0 w 1896523"/>
              <a:gd name="connsiteY1" fmla="*/ 1671066 h 1671066"/>
              <a:gd name="connsiteX0" fmla="*/ 1886998 w 1886998"/>
              <a:gd name="connsiteY0" fmla="*/ 0 h 1718691"/>
              <a:gd name="connsiteX1" fmla="*/ 0 w 1886998"/>
              <a:gd name="connsiteY1" fmla="*/ 1718691 h 1718691"/>
              <a:gd name="connsiteX0" fmla="*/ 1563148 w 1563148"/>
              <a:gd name="connsiteY0" fmla="*/ 0 h 1604391"/>
              <a:gd name="connsiteX1" fmla="*/ 0 w 1563148"/>
              <a:gd name="connsiteY1" fmla="*/ 1604391 h 1604391"/>
              <a:gd name="connsiteX0" fmla="*/ 1886998 w 1886998"/>
              <a:gd name="connsiteY0" fmla="*/ 0 h 1680591"/>
              <a:gd name="connsiteX1" fmla="*/ 0 w 1886998"/>
              <a:gd name="connsiteY1" fmla="*/ 1680591 h 1680591"/>
              <a:gd name="connsiteX0" fmla="*/ 1886998 w 1886998"/>
              <a:gd name="connsiteY0" fmla="*/ 0 h 1680591"/>
              <a:gd name="connsiteX1" fmla="*/ 0 w 1886998"/>
              <a:gd name="connsiteY1" fmla="*/ 1680591 h 1680591"/>
              <a:gd name="connsiteX0" fmla="*/ 1886998 w 1886998"/>
              <a:gd name="connsiteY0" fmla="*/ 0 h 1680591"/>
              <a:gd name="connsiteX1" fmla="*/ 0 w 1886998"/>
              <a:gd name="connsiteY1" fmla="*/ 1680591 h 1680591"/>
              <a:gd name="connsiteX0" fmla="*/ 1886998 w 1886998"/>
              <a:gd name="connsiteY0" fmla="*/ 0 h 1709166"/>
              <a:gd name="connsiteX1" fmla="*/ 0 w 1886998"/>
              <a:gd name="connsiteY1" fmla="*/ 1709166 h 1709166"/>
            </a:gdLst>
            <a:ahLst/>
            <a:cxnLst>
              <a:cxn ang="0">
                <a:pos x="connsiteX0" y="connsiteY0"/>
              </a:cxn>
              <a:cxn ang="0">
                <a:pos x="connsiteX1" y="connsiteY1"/>
              </a:cxn>
            </a:cxnLst>
            <a:rect l="l" t="t" r="r" b="b"/>
            <a:pathLst>
              <a:path w="1886998" h="1709166">
                <a:moveTo>
                  <a:pt x="1886998" y="0"/>
                </a:moveTo>
                <a:cubicBezTo>
                  <a:pt x="1314974" y="173545"/>
                  <a:pt x="599662" y="352552"/>
                  <a:pt x="0" y="1709166"/>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6029" name="Rectangle 20">
            <a:extLst>
              <a:ext uri="{FF2B5EF4-FFF2-40B4-BE49-F238E27FC236}">
                <a16:creationId xmlns:a16="http://schemas.microsoft.com/office/drawing/2014/main" id="{BD9B5FA5-4A11-08AF-4F34-DA1BE15C0861}"/>
              </a:ext>
            </a:extLst>
          </p:cNvPr>
          <p:cNvSpPr>
            <a:spLocks noChangeArrowheads="1"/>
          </p:cNvSpPr>
          <p:nvPr/>
        </p:nvSpPr>
        <p:spPr bwMode="auto">
          <a:xfrm>
            <a:off x="702745"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86030" name="Rectangle 21">
            <a:extLst>
              <a:ext uri="{FF2B5EF4-FFF2-40B4-BE49-F238E27FC236}">
                <a16:creationId xmlns:a16="http://schemas.microsoft.com/office/drawing/2014/main" id="{CEEA13FB-FC7B-F186-744F-2A7E41F0A063}"/>
              </a:ext>
            </a:extLst>
          </p:cNvPr>
          <p:cNvSpPr>
            <a:spLocks noChangeArrowheads="1"/>
          </p:cNvSpPr>
          <p:nvPr/>
        </p:nvSpPr>
        <p:spPr bwMode="auto">
          <a:xfrm>
            <a:off x="1395185"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86031" name="Rectangle 23">
            <a:extLst>
              <a:ext uri="{FF2B5EF4-FFF2-40B4-BE49-F238E27FC236}">
                <a16:creationId xmlns:a16="http://schemas.microsoft.com/office/drawing/2014/main" id="{22BCE8A1-533F-DF02-0A4D-27BB4F40D263}"/>
              </a:ext>
            </a:extLst>
          </p:cNvPr>
          <p:cNvSpPr>
            <a:spLocks noChangeArrowheads="1"/>
          </p:cNvSpPr>
          <p:nvPr/>
        </p:nvSpPr>
        <p:spPr bwMode="auto">
          <a:xfrm>
            <a:off x="3024352"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86032" name="Rectangle 24">
            <a:extLst>
              <a:ext uri="{FF2B5EF4-FFF2-40B4-BE49-F238E27FC236}">
                <a16:creationId xmlns:a16="http://schemas.microsoft.com/office/drawing/2014/main" id="{A0E71A3F-6EA1-442F-25BC-6FD213780956}"/>
              </a:ext>
            </a:extLst>
          </p:cNvPr>
          <p:cNvSpPr>
            <a:spLocks noChangeArrowheads="1"/>
          </p:cNvSpPr>
          <p:nvPr/>
        </p:nvSpPr>
        <p:spPr bwMode="auto">
          <a:xfrm>
            <a:off x="3820194"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86033" name="Rectangle 25">
            <a:extLst>
              <a:ext uri="{FF2B5EF4-FFF2-40B4-BE49-F238E27FC236}">
                <a16:creationId xmlns:a16="http://schemas.microsoft.com/office/drawing/2014/main" id="{2C6DB76B-90BA-5E05-5010-E3A860F3E88D}"/>
              </a:ext>
            </a:extLst>
          </p:cNvPr>
          <p:cNvSpPr>
            <a:spLocks noChangeArrowheads="1"/>
          </p:cNvSpPr>
          <p:nvPr/>
        </p:nvSpPr>
        <p:spPr bwMode="auto">
          <a:xfrm>
            <a:off x="4624098"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86034" name="Rectangle 26">
            <a:extLst>
              <a:ext uri="{FF2B5EF4-FFF2-40B4-BE49-F238E27FC236}">
                <a16:creationId xmlns:a16="http://schemas.microsoft.com/office/drawing/2014/main" id="{38F9455D-C93A-1E1F-AE86-FD9C0DEDE3B1}"/>
              </a:ext>
            </a:extLst>
          </p:cNvPr>
          <p:cNvSpPr>
            <a:spLocks noChangeArrowheads="1"/>
          </p:cNvSpPr>
          <p:nvPr/>
        </p:nvSpPr>
        <p:spPr bwMode="auto">
          <a:xfrm rot="16200000">
            <a:off x="443539" y="1905894"/>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2200</a:t>
            </a:r>
            <a:endParaRPr lang="en-US" altLang="en-US" sz="1834"/>
          </a:p>
        </p:txBody>
      </p:sp>
      <p:sp>
        <p:nvSpPr>
          <p:cNvPr id="86035" name="Rectangle 27">
            <a:extLst>
              <a:ext uri="{FF2B5EF4-FFF2-40B4-BE49-F238E27FC236}">
                <a16:creationId xmlns:a16="http://schemas.microsoft.com/office/drawing/2014/main" id="{70080AC5-2183-5EAA-C90B-DE67FA3A638D}"/>
              </a:ext>
            </a:extLst>
          </p:cNvPr>
          <p:cNvSpPr>
            <a:spLocks noChangeArrowheads="1"/>
          </p:cNvSpPr>
          <p:nvPr/>
        </p:nvSpPr>
        <p:spPr bwMode="auto">
          <a:xfrm rot="16200000">
            <a:off x="436261" y="2726482"/>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2000</a:t>
            </a:r>
            <a:endParaRPr lang="en-US" altLang="en-US" sz="1834"/>
          </a:p>
        </p:txBody>
      </p:sp>
      <p:sp>
        <p:nvSpPr>
          <p:cNvPr id="86036" name="Rectangle 28">
            <a:extLst>
              <a:ext uri="{FF2B5EF4-FFF2-40B4-BE49-F238E27FC236}">
                <a16:creationId xmlns:a16="http://schemas.microsoft.com/office/drawing/2014/main" id="{162EA330-1D93-92EC-9590-12EEF7A01A14}"/>
              </a:ext>
            </a:extLst>
          </p:cNvPr>
          <p:cNvSpPr>
            <a:spLocks noChangeArrowheads="1"/>
          </p:cNvSpPr>
          <p:nvPr/>
        </p:nvSpPr>
        <p:spPr bwMode="auto">
          <a:xfrm rot="16200000">
            <a:off x="447179" y="3512862"/>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638" algn="l"/>
              </a:tabLst>
              <a:defRPr sz="5700">
                <a:solidFill>
                  <a:schemeClr val="tx1"/>
                </a:solidFill>
                <a:latin typeface="Arial" panose="020B0604020202020204" pitchFamily="34" charset="0"/>
                <a:ea typeface="MS PGothic" panose="020B0600070205080204" pitchFamily="34" charset="-128"/>
              </a:defRPr>
            </a:lvl1pPr>
            <a:lvl2pPr>
              <a:tabLst>
                <a:tab pos="274638" algn="l"/>
              </a:tabLst>
              <a:defRPr sz="5700">
                <a:solidFill>
                  <a:schemeClr val="tx1"/>
                </a:solidFill>
                <a:latin typeface="Arial" panose="020B0604020202020204" pitchFamily="34" charset="0"/>
                <a:ea typeface="MS PGothic" panose="020B0600070205080204" pitchFamily="34" charset="-128"/>
              </a:defRPr>
            </a:lvl2pPr>
            <a:lvl3pPr>
              <a:tabLst>
                <a:tab pos="274638" algn="l"/>
              </a:tabLst>
              <a:defRPr sz="5700">
                <a:solidFill>
                  <a:schemeClr val="tx1"/>
                </a:solidFill>
                <a:latin typeface="Arial" panose="020B0604020202020204" pitchFamily="34" charset="0"/>
                <a:ea typeface="MS PGothic" panose="020B0600070205080204" pitchFamily="34" charset="-128"/>
              </a:defRPr>
            </a:lvl3pPr>
            <a:lvl4pPr>
              <a:tabLst>
                <a:tab pos="274638" algn="l"/>
              </a:tabLst>
              <a:defRPr sz="5700">
                <a:solidFill>
                  <a:schemeClr val="tx1"/>
                </a:solidFill>
                <a:latin typeface="Arial" panose="020B0604020202020204" pitchFamily="34" charset="0"/>
                <a:ea typeface="MS PGothic" panose="020B0600070205080204" pitchFamily="34" charset="-128"/>
              </a:defRPr>
            </a:lvl4pPr>
            <a:lvl5pPr>
              <a:tabLst>
                <a:tab pos="274638" algn="l"/>
              </a:tabLst>
              <a:defRPr sz="5700">
                <a:solidFill>
                  <a:schemeClr val="tx1"/>
                </a:solidFill>
                <a:latin typeface="Arial" panose="020B0604020202020204" pitchFamily="34" charset="0"/>
                <a:ea typeface="MS PGothic" panose="020B0600070205080204" pitchFamily="34" charset="-128"/>
              </a:defRPr>
            </a:lvl5pPr>
            <a:lvl6pPr marL="47720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6pPr>
            <a:lvl7pPr marL="52292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7pPr>
            <a:lvl8pPr marL="56864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8pPr>
            <a:lvl9pPr marL="61436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9pPr>
          </a:lstStyle>
          <a:p>
            <a:pPr algn="ctr"/>
            <a:r>
              <a:rPr lang="fr-FR" altLang="en-US" sz="1651">
                <a:latin typeface="Arial Narrow" panose="020B0604020202020204" pitchFamily="34" charset="0"/>
              </a:rPr>
              <a:t>1800</a:t>
            </a:r>
            <a:endParaRPr lang="en-US" altLang="en-US" sz="1834"/>
          </a:p>
        </p:txBody>
      </p:sp>
      <p:sp>
        <p:nvSpPr>
          <p:cNvPr id="86037" name="Rectangle 29">
            <a:extLst>
              <a:ext uri="{FF2B5EF4-FFF2-40B4-BE49-F238E27FC236}">
                <a16:creationId xmlns:a16="http://schemas.microsoft.com/office/drawing/2014/main" id="{A65E1936-6F26-4D42-ED8A-5634BC7C4330}"/>
              </a:ext>
            </a:extLst>
          </p:cNvPr>
          <p:cNvSpPr>
            <a:spLocks noChangeArrowheads="1"/>
          </p:cNvSpPr>
          <p:nvPr/>
        </p:nvSpPr>
        <p:spPr bwMode="auto">
          <a:xfrm rot="16200000">
            <a:off x="443539" y="4322169"/>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1600</a:t>
            </a:r>
            <a:endParaRPr lang="en-US" altLang="en-US" sz="1834"/>
          </a:p>
        </p:txBody>
      </p:sp>
      <p:sp>
        <p:nvSpPr>
          <p:cNvPr id="86038" name="Rectangle 30">
            <a:extLst>
              <a:ext uri="{FF2B5EF4-FFF2-40B4-BE49-F238E27FC236}">
                <a16:creationId xmlns:a16="http://schemas.microsoft.com/office/drawing/2014/main" id="{DD40930D-2497-517E-A407-2AD76F18E31B}"/>
              </a:ext>
            </a:extLst>
          </p:cNvPr>
          <p:cNvSpPr>
            <a:spLocks noChangeArrowheads="1"/>
          </p:cNvSpPr>
          <p:nvPr/>
        </p:nvSpPr>
        <p:spPr bwMode="auto">
          <a:xfrm rot="16200000">
            <a:off x="-250632" y="3466352"/>
            <a:ext cx="1156279"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[ºC]</a:t>
            </a:r>
            <a:endParaRPr lang="en-US" altLang="en-US" sz="2017"/>
          </a:p>
        </p:txBody>
      </p:sp>
      <p:sp>
        <p:nvSpPr>
          <p:cNvPr id="86039" name="Rectangle 31">
            <a:extLst>
              <a:ext uri="{FF2B5EF4-FFF2-40B4-BE49-F238E27FC236}">
                <a16:creationId xmlns:a16="http://schemas.microsoft.com/office/drawing/2014/main" id="{CD9E688F-9FE7-4A76-985C-04FDAD8CFC64}"/>
              </a:ext>
            </a:extLst>
          </p:cNvPr>
          <p:cNvSpPr>
            <a:spLocks noChangeArrowheads="1"/>
          </p:cNvSpPr>
          <p:nvPr/>
        </p:nvSpPr>
        <p:spPr bwMode="auto">
          <a:xfrm>
            <a:off x="1739412" y="5451903"/>
            <a:ext cx="2061142"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massique Al2O3  [-]</a:t>
            </a:r>
            <a:endParaRPr lang="en-US" altLang="en-US" sz="2017"/>
          </a:p>
        </p:txBody>
      </p:sp>
      <p:sp>
        <p:nvSpPr>
          <p:cNvPr id="86040" name="Rectangle 32">
            <a:extLst>
              <a:ext uri="{FF2B5EF4-FFF2-40B4-BE49-F238E27FC236}">
                <a16:creationId xmlns:a16="http://schemas.microsoft.com/office/drawing/2014/main" id="{700ED290-6540-04B7-FA01-8412D559121E}"/>
              </a:ext>
            </a:extLst>
          </p:cNvPr>
          <p:cNvSpPr>
            <a:spLocks noChangeArrowheads="1"/>
          </p:cNvSpPr>
          <p:nvPr/>
        </p:nvSpPr>
        <p:spPr bwMode="auto">
          <a:xfrm>
            <a:off x="2486971" y="2143353"/>
            <a:ext cx="55656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86041" name="Rectangle 34">
            <a:extLst>
              <a:ext uri="{FF2B5EF4-FFF2-40B4-BE49-F238E27FC236}">
                <a16:creationId xmlns:a16="http://schemas.microsoft.com/office/drawing/2014/main" id="{F52A640A-C0F1-796B-F1CF-6C120689CF5E}"/>
              </a:ext>
            </a:extLst>
          </p:cNvPr>
          <p:cNvSpPr>
            <a:spLocks noChangeArrowheads="1"/>
          </p:cNvSpPr>
          <p:nvPr/>
        </p:nvSpPr>
        <p:spPr bwMode="auto">
          <a:xfrm>
            <a:off x="2044932" y="3937364"/>
            <a:ext cx="102143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 + mullite</a:t>
            </a:r>
            <a:endParaRPr lang="en-US" altLang="en-US" sz="1834">
              <a:latin typeface="Symbol" pitchFamily="2" charset="2"/>
            </a:endParaRPr>
          </a:p>
        </p:txBody>
      </p:sp>
      <p:sp>
        <p:nvSpPr>
          <p:cNvPr id="36" name="Forme libre 35">
            <a:extLst>
              <a:ext uri="{FF2B5EF4-FFF2-40B4-BE49-F238E27FC236}">
                <a16:creationId xmlns:a16="http://schemas.microsoft.com/office/drawing/2014/main" id="{970D6211-1910-F108-62AB-F5EAF675FA98}"/>
              </a:ext>
            </a:extLst>
          </p:cNvPr>
          <p:cNvSpPr/>
          <p:nvPr/>
        </p:nvSpPr>
        <p:spPr>
          <a:xfrm>
            <a:off x="820952" y="4033433"/>
            <a:ext cx="211788" cy="443227"/>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2399539 w 2399539"/>
              <a:gd name="connsiteY0" fmla="*/ 764762 h 764762"/>
              <a:gd name="connsiteX1" fmla="*/ 0 w 2399539"/>
              <a:gd name="connsiteY1" fmla="*/ 0 h 764762"/>
              <a:gd name="connsiteX0" fmla="*/ 2399539 w 2399539"/>
              <a:gd name="connsiteY0" fmla="*/ 764762 h 764762"/>
              <a:gd name="connsiteX1" fmla="*/ 0 w 2399539"/>
              <a:gd name="connsiteY1" fmla="*/ 0 h 764762"/>
              <a:gd name="connsiteX0" fmla="*/ 2399539 w 2399539"/>
              <a:gd name="connsiteY0" fmla="*/ 728186 h 728186"/>
              <a:gd name="connsiteX1" fmla="*/ 0 w 2399539"/>
              <a:gd name="connsiteY1" fmla="*/ 0 h 728186"/>
              <a:gd name="connsiteX0" fmla="*/ 2399539 w 2399539"/>
              <a:gd name="connsiteY0" fmla="*/ 728186 h 728186"/>
              <a:gd name="connsiteX1" fmla="*/ 0 w 2399539"/>
              <a:gd name="connsiteY1" fmla="*/ 0 h 728186"/>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195494 w 2195494"/>
              <a:gd name="connsiteY0" fmla="*/ 713899 h 713899"/>
              <a:gd name="connsiteX1" fmla="*/ 0 w 2195494"/>
              <a:gd name="connsiteY1" fmla="*/ 0 h 713899"/>
              <a:gd name="connsiteX0" fmla="*/ 2195494 w 2195494"/>
              <a:gd name="connsiteY0" fmla="*/ 713899 h 713899"/>
              <a:gd name="connsiteX1" fmla="*/ 0 w 2195494"/>
              <a:gd name="connsiteY1" fmla="*/ 0 h 713899"/>
              <a:gd name="connsiteX0" fmla="*/ 1777919 w 1777919"/>
              <a:gd name="connsiteY0" fmla="*/ 664582 h 664582"/>
              <a:gd name="connsiteX1" fmla="*/ 0 w 1777919"/>
              <a:gd name="connsiteY1" fmla="*/ 0 h 664582"/>
              <a:gd name="connsiteX0" fmla="*/ 1777919 w 1777919"/>
              <a:gd name="connsiteY0" fmla="*/ 664582 h 664582"/>
              <a:gd name="connsiteX1" fmla="*/ 0 w 1777919"/>
              <a:gd name="connsiteY1" fmla="*/ 0 h 664582"/>
              <a:gd name="connsiteX0" fmla="*/ 2362524 w 2362524"/>
              <a:gd name="connsiteY0" fmla="*/ 676911 h 676911"/>
              <a:gd name="connsiteX1" fmla="*/ 0 w 2362524"/>
              <a:gd name="connsiteY1" fmla="*/ 0 h 676911"/>
              <a:gd name="connsiteX0" fmla="*/ 2111979 w 2111979"/>
              <a:gd name="connsiteY0" fmla="*/ 652252 h 652252"/>
              <a:gd name="connsiteX1" fmla="*/ 0 w 2111979"/>
              <a:gd name="connsiteY1" fmla="*/ 0 h 652252"/>
            </a:gdLst>
            <a:ahLst/>
            <a:cxnLst>
              <a:cxn ang="0">
                <a:pos x="connsiteX0" y="connsiteY0"/>
              </a:cxn>
              <a:cxn ang="0">
                <a:pos x="connsiteX1" y="connsiteY1"/>
              </a:cxn>
            </a:cxnLst>
            <a:rect l="l" t="t" r="r" b="b"/>
            <a:pathLst>
              <a:path w="2111979" h="652252">
                <a:moveTo>
                  <a:pt x="2111979" y="652252"/>
                </a:moveTo>
                <a:cubicBezTo>
                  <a:pt x="2098548" y="622786"/>
                  <a:pt x="1492023" y="170043"/>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37" name="Forme libre 36">
            <a:extLst>
              <a:ext uri="{FF2B5EF4-FFF2-40B4-BE49-F238E27FC236}">
                <a16:creationId xmlns:a16="http://schemas.microsoft.com/office/drawing/2014/main" id="{126F9068-5BDF-BC00-DDD5-C58A7E8318BB}"/>
              </a:ext>
            </a:extLst>
          </p:cNvPr>
          <p:cNvSpPr/>
          <p:nvPr/>
        </p:nvSpPr>
        <p:spPr>
          <a:xfrm>
            <a:off x="3593118" y="3435187"/>
            <a:ext cx="176126" cy="82968"/>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Lst>
            <a:ahLst/>
            <a:cxnLst>
              <a:cxn ang="0">
                <a:pos x="connsiteX0" y="connsiteY0"/>
              </a:cxn>
              <a:cxn ang="0">
                <a:pos x="connsiteX1" y="connsiteY1"/>
              </a:cxn>
            </a:cxnLst>
            <a:rect l="l" t="t" r="r" b="b"/>
            <a:pathLst>
              <a:path w="1105647" h="396531">
                <a:moveTo>
                  <a:pt x="1105647" y="396531"/>
                </a:move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86044" name="Rectangle 38">
            <a:extLst>
              <a:ext uri="{FF2B5EF4-FFF2-40B4-BE49-F238E27FC236}">
                <a16:creationId xmlns:a16="http://schemas.microsoft.com/office/drawing/2014/main" id="{8A13CD10-73F8-C584-6E4B-CA2BD201F2BB}"/>
              </a:ext>
            </a:extLst>
          </p:cNvPr>
          <p:cNvSpPr>
            <a:spLocks noChangeArrowheads="1"/>
          </p:cNvSpPr>
          <p:nvPr/>
        </p:nvSpPr>
        <p:spPr bwMode="auto">
          <a:xfrm>
            <a:off x="2259988" y="2832573"/>
            <a:ext cx="1409360"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Mullite (Al2O3)3(SiO2)2</a:t>
            </a:r>
            <a:endParaRPr lang="en-US" altLang="en-US" sz="1834">
              <a:solidFill>
                <a:srgbClr val="C00000"/>
              </a:solidFill>
              <a:latin typeface="Symbol" pitchFamily="2" charset="2"/>
            </a:endParaRPr>
          </a:p>
        </p:txBody>
      </p:sp>
      <p:cxnSp>
        <p:nvCxnSpPr>
          <p:cNvPr id="40" name="Connecteur droit avec flèche 39">
            <a:extLst>
              <a:ext uri="{FF2B5EF4-FFF2-40B4-BE49-F238E27FC236}">
                <a16:creationId xmlns:a16="http://schemas.microsoft.com/office/drawing/2014/main" id="{28FF8FC2-26DC-D383-16D8-1D1DABA0D316}"/>
              </a:ext>
            </a:extLst>
          </p:cNvPr>
          <p:cNvCxnSpPr/>
          <p:nvPr/>
        </p:nvCxnSpPr>
        <p:spPr>
          <a:xfrm>
            <a:off x="3395158" y="3174637"/>
            <a:ext cx="269284" cy="461421"/>
          </a:xfrm>
          <a:prstGeom prst="straightConnector1">
            <a:avLst/>
          </a:prstGeom>
          <a:ln w="22225">
            <a:solidFill>
              <a:schemeClr val="tx1"/>
            </a:solidFill>
            <a:tailEnd type="triangle"/>
          </a:ln>
          <a:effectLst/>
        </p:spPr>
        <p:style>
          <a:lnRef idx="2">
            <a:schemeClr val="dk1"/>
          </a:lnRef>
          <a:fillRef idx="0">
            <a:schemeClr val="dk1"/>
          </a:fillRef>
          <a:effectRef idx="1">
            <a:schemeClr val="dk1"/>
          </a:effectRef>
          <a:fontRef idx="minor">
            <a:schemeClr val="tx1"/>
          </a:fontRef>
        </p:style>
      </p:cxnSp>
      <p:sp>
        <p:nvSpPr>
          <p:cNvPr id="44" name="Forme libre 43">
            <a:extLst>
              <a:ext uri="{FF2B5EF4-FFF2-40B4-BE49-F238E27FC236}">
                <a16:creationId xmlns:a16="http://schemas.microsoft.com/office/drawing/2014/main" id="{2A4A7F09-9FA7-3FE9-56F5-DEC818600E6C}"/>
              </a:ext>
            </a:extLst>
          </p:cNvPr>
          <p:cNvSpPr/>
          <p:nvPr/>
        </p:nvSpPr>
        <p:spPr>
          <a:xfrm>
            <a:off x="3735766" y="3507966"/>
            <a:ext cx="996349" cy="21106"/>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5" name="Forme libre 44">
            <a:extLst>
              <a:ext uri="{FF2B5EF4-FFF2-40B4-BE49-F238E27FC236}">
                <a16:creationId xmlns:a16="http://schemas.microsoft.com/office/drawing/2014/main" id="{53935164-4604-0C6E-CC5E-AA7756D8BE6E}"/>
              </a:ext>
            </a:extLst>
          </p:cNvPr>
          <p:cNvSpPr/>
          <p:nvPr/>
        </p:nvSpPr>
        <p:spPr>
          <a:xfrm>
            <a:off x="812218" y="4475931"/>
            <a:ext cx="2756155"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7" name="Forme libre 46">
            <a:extLst>
              <a:ext uri="{FF2B5EF4-FFF2-40B4-BE49-F238E27FC236}">
                <a16:creationId xmlns:a16="http://schemas.microsoft.com/office/drawing/2014/main" id="{2A13D330-619E-1B57-6EF5-E12F1362BAC5}"/>
              </a:ext>
            </a:extLst>
          </p:cNvPr>
          <p:cNvSpPr/>
          <p:nvPr/>
        </p:nvSpPr>
        <p:spPr>
          <a:xfrm rot="5400000">
            <a:off x="2693565" y="4332556"/>
            <a:ext cx="179910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8" name="Forme libre 47">
            <a:extLst>
              <a:ext uri="{FF2B5EF4-FFF2-40B4-BE49-F238E27FC236}">
                <a16:creationId xmlns:a16="http://schemas.microsoft.com/office/drawing/2014/main" id="{FFC170DA-7524-D6FB-6FAC-74634C08C9A1}"/>
              </a:ext>
            </a:extLst>
          </p:cNvPr>
          <p:cNvSpPr/>
          <p:nvPr/>
        </p:nvSpPr>
        <p:spPr>
          <a:xfrm rot="5400000">
            <a:off x="2891524" y="4387141"/>
            <a:ext cx="1716138"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9" name="Forme libre 48">
            <a:extLst>
              <a:ext uri="{FF2B5EF4-FFF2-40B4-BE49-F238E27FC236}">
                <a16:creationId xmlns:a16="http://schemas.microsoft.com/office/drawing/2014/main" id="{6C730B18-9242-EB39-BB0C-000D5249159B}"/>
              </a:ext>
            </a:extLst>
          </p:cNvPr>
          <p:cNvSpPr/>
          <p:nvPr/>
        </p:nvSpPr>
        <p:spPr>
          <a:xfrm>
            <a:off x="1024006" y="3412625"/>
            <a:ext cx="2828206" cy="106112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 name="connsiteX0" fmla="*/ 3070200 w 3070200"/>
              <a:gd name="connsiteY0" fmla="*/ 0 h 1035772"/>
              <a:gd name="connsiteX1" fmla="*/ 0 w 3070200"/>
              <a:gd name="connsiteY1" fmla="*/ 1035772 h 1035772"/>
              <a:gd name="connsiteX0" fmla="*/ 3070200 w 3070200"/>
              <a:gd name="connsiteY0" fmla="*/ 88283 h 1124055"/>
              <a:gd name="connsiteX1" fmla="*/ 0 w 3070200"/>
              <a:gd name="connsiteY1" fmla="*/ 1124055 h 1124055"/>
              <a:gd name="connsiteX0" fmla="*/ 3097740 w 3097740"/>
              <a:gd name="connsiteY0" fmla="*/ 85975 h 1159689"/>
              <a:gd name="connsiteX1" fmla="*/ 0 w 3097740"/>
              <a:gd name="connsiteY1" fmla="*/ 1159689 h 1159689"/>
              <a:gd name="connsiteX0" fmla="*/ 3097740 w 3097740"/>
              <a:gd name="connsiteY0" fmla="*/ 82727 h 1213354"/>
              <a:gd name="connsiteX1" fmla="*/ 0 w 3097740"/>
              <a:gd name="connsiteY1" fmla="*/ 1213354 h 1213354"/>
              <a:gd name="connsiteX0" fmla="*/ 3097740 w 3097740"/>
              <a:gd name="connsiteY0" fmla="*/ 143955 h 1274582"/>
              <a:gd name="connsiteX1" fmla="*/ 0 w 3097740"/>
              <a:gd name="connsiteY1" fmla="*/ 1274582 h 1274582"/>
              <a:gd name="connsiteX0" fmla="*/ 3125280 w 3125280"/>
              <a:gd name="connsiteY0" fmla="*/ 145349 h 1266491"/>
              <a:gd name="connsiteX1" fmla="*/ 0 w 3125280"/>
              <a:gd name="connsiteY1" fmla="*/ 1266491 h 1266491"/>
              <a:gd name="connsiteX0" fmla="*/ 3096592 w 3096592"/>
              <a:gd name="connsiteY0" fmla="*/ 149090 h 1245530"/>
              <a:gd name="connsiteX1" fmla="*/ 0 w 3096592"/>
              <a:gd name="connsiteY1" fmla="*/ 1245530 h 1245530"/>
              <a:gd name="connsiteX0" fmla="*/ 3096592 w 3096592"/>
              <a:gd name="connsiteY0" fmla="*/ 149090 h 1245530"/>
              <a:gd name="connsiteX1" fmla="*/ 0 w 3096592"/>
              <a:gd name="connsiteY1" fmla="*/ 1245530 h 1245530"/>
              <a:gd name="connsiteX0" fmla="*/ 3096592 w 3096592"/>
              <a:gd name="connsiteY0" fmla="*/ 138712 h 1235152"/>
              <a:gd name="connsiteX1" fmla="*/ 0 w 3096592"/>
              <a:gd name="connsiteY1" fmla="*/ 1235152 h 1235152"/>
              <a:gd name="connsiteX0" fmla="*/ 3096592 w 3096592"/>
              <a:gd name="connsiteY0" fmla="*/ 107889 h 1204329"/>
              <a:gd name="connsiteX1" fmla="*/ 0 w 3096592"/>
              <a:gd name="connsiteY1" fmla="*/ 1204329 h 1204329"/>
              <a:gd name="connsiteX0" fmla="*/ 3096592 w 3096592"/>
              <a:gd name="connsiteY0" fmla="*/ 103823 h 1200263"/>
              <a:gd name="connsiteX1" fmla="*/ 0 w 3096592"/>
              <a:gd name="connsiteY1" fmla="*/ 1200263 h 1200263"/>
            </a:gdLst>
            <a:ahLst/>
            <a:cxnLst>
              <a:cxn ang="0">
                <a:pos x="connsiteX0" y="connsiteY0"/>
              </a:cxn>
              <a:cxn ang="0">
                <a:pos x="connsiteX1" y="connsiteY1"/>
              </a:cxn>
            </a:cxnLst>
            <a:rect l="l" t="t" r="r" b="b"/>
            <a:pathLst>
              <a:path w="3096592" h="1200263">
                <a:moveTo>
                  <a:pt x="3096592" y="103823"/>
                </a:moveTo>
                <a:cubicBezTo>
                  <a:pt x="2475016" y="-191584"/>
                  <a:pt x="702095" y="134112"/>
                  <a:pt x="0" y="1200263"/>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86051" name="Rectangle 49">
            <a:extLst>
              <a:ext uri="{FF2B5EF4-FFF2-40B4-BE49-F238E27FC236}">
                <a16:creationId xmlns:a16="http://schemas.microsoft.com/office/drawing/2014/main" id="{A244548F-1631-C98E-064B-52EA9C9691C5}"/>
              </a:ext>
            </a:extLst>
          </p:cNvPr>
          <p:cNvSpPr>
            <a:spLocks noChangeArrowheads="1"/>
          </p:cNvSpPr>
          <p:nvPr/>
        </p:nvSpPr>
        <p:spPr bwMode="auto">
          <a:xfrm rot="16200000">
            <a:off x="455912" y="5100181"/>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1400</a:t>
            </a:r>
            <a:endParaRPr lang="en-US" altLang="en-US" sz="1834"/>
          </a:p>
        </p:txBody>
      </p:sp>
      <p:cxnSp>
        <p:nvCxnSpPr>
          <p:cNvPr id="53" name="Connecteur droit 52">
            <a:extLst>
              <a:ext uri="{FF2B5EF4-FFF2-40B4-BE49-F238E27FC236}">
                <a16:creationId xmlns:a16="http://schemas.microsoft.com/office/drawing/2014/main" id="{F1548BB5-319B-3C30-9921-A9A89FF7585E}"/>
              </a:ext>
            </a:extLst>
          </p:cNvPr>
          <p:cNvCxnSpPr/>
          <p:nvPr/>
        </p:nvCxnSpPr>
        <p:spPr>
          <a:xfrm rot="16200000">
            <a:off x="2342768" y="5181164"/>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053" name="Rectangle 53">
            <a:extLst>
              <a:ext uri="{FF2B5EF4-FFF2-40B4-BE49-F238E27FC236}">
                <a16:creationId xmlns:a16="http://schemas.microsoft.com/office/drawing/2014/main" id="{96892FEE-F21A-9A0C-7871-14281218892A}"/>
              </a:ext>
            </a:extLst>
          </p:cNvPr>
          <p:cNvSpPr>
            <a:spLocks noChangeArrowheads="1"/>
          </p:cNvSpPr>
          <p:nvPr/>
        </p:nvSpPr>
        <p:spPr bwMode="auto">
          <a:xfrm>
            <a:off x="2192847" y="5237932"/>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86054" name="Rectangle 54">
            <a:extLst>
              <a:ext uri="{FF2B5EF4-FFF2-40B4-BE49-F238E27FC236}">
                <a16:creationId xmlns:a16="http://schemas.microsoft.com/office/drawing/2014/main" id="{081D58C6-E000-3328-F347-FFD427AD690E}"/>
              </a:ext>
            </a:extLst>
          </p:cNvPr>
          <p:cNvSpPr>
            <a:spLocks noChangeArrowheads="1"/>
          </p:cNvSpPr>
          <p:nvPr/>
        </p:nvSpPr>
        <p:spPr bwMode="auto">
          <a:xfrm>
            <a:off x="1667783" y="4735026"/>
            <a:ext cx="906017"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SiO2 + mullite</a:t>
            </a:r>
            <a:endParaRPr lang="en-US" altLang="en-US" sz="1834">
              <a:latin typeface="Symbol" pitchFamily="2" charset="2"/>
            </a:endParaRPr>
          </a:p>
        </p:txBody>
      </p:sp>
      <p:sp>
        <p:nvSpPr>
          <p:cNvPr id="86055" name="Rectangle 55">
            <a:extLst>
              <a:ext uri="{FF2B5EF4-FFF2-40B4-BE49-F238E27FC236}">
                <a16:creationId xmlns:a16="http://schemas.microsoft.com/office/drawing/2014/main" id="{17D0CDDC-0272-A9C4-270D-F977EA2AA8BE}"/>
              </a:ext>
            </a:extLst>
          </p:cNvPr>
          <p:cNvSpPr>
            <a:spLocks noChangeArrowheads="1"/>
          </p:cNvSpPr>
          <p:nvPr/>
        </p:nvSpPr>
        <p:spPr bwMode="auto">
          <a:xfrm>
            <a:off x="4032597" y="3985399"/>
            <a:ext cx="537327" cy="6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Al2 O3</a:t>
            </a:r>
          </a:p>
          <a:p>
            <a:pPr algn="ctr"/>
            <a:r>
              <a:rPr lang="fr-FR" altLang="en-US" sz="1651">
                <a:latin typeface="Arial Narrow" panose="020B0604020202020204" pitchFamily="34" charset="0"/>
              </a:rPr>
              <a:t>+</a:t>
            </a:r>
          </a:p>
          <a:p>
            <a:pPr algn="ctr"/>
            <a:r>
              <a:rPr lang="fr-FR" altLang="en-US" sz="1651">
                <a:latin typeface="Arial Narrow" panose="020B0604020202020204" pitchFamily="34" charset="0"/>
              </a:rPr>
              <a:t>mullite</a:t>
            </a:r>
            <a:endParaRPr lang="en-US" altLang="en-US" sz="1834">
              <a:latin typeface="Symbol" pitchFamily="2" charset="2"/>
            </a:endParaRPr>
          </a:p>
        </p:txBody>
      </p:sp>
      <p:sp>
        <p:nvSpPr>
          <p:cNvPr id="86056" name="Rectangle 56">
            <a:extLst>
              <a:ext uri="{FF2B5EF4-FFF2-40B4-BE49-F238E27FC236}">
                <a16:creationId xmlns:a16="http://schemas.microsoft.com/office/drawing/2014/main" id="{E4DAEF48-77BD-94E5-6379-94EE6B2BA52C}"/>
              </a:ext>
            </a:extLst>
          </p:cNvPr>
          <p:cNvSpPr>
            <a:spLocks noChangeArrowheads="1"/>
          </p:cNvSpPr>
          <p:nvPr/>
        </p:nvSpPr>
        <p:spPr bwMode="auto">
          <a:xfrm>
            <a:off x="4479463" y="5569078"/>
            <a:ext cx="537327"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Al2 O3</a:t>
            </a:r>
          </a:p>
        </p:txBody>
      </p:sp>
      <p:sp>
        <p:nvSpPr>
          <p:cNvPr id="86057" name="Rectangle 57">
            <a:extLst>
              <a:ext uri="{FF2B5EF4-FFF2-40B4-BE49-F238E27FC236}">
                <a16:creationId xmlns:a16="http://schemas.microsoft.com/office/drawing/2014/main" id="{A29E1026-1FE5-5850-57A7-5CCD7819524A}"/>
              </a:ext>
            </a:extLst>
          </p:cNvPr>
          <p:cNvSpPr>
            <a:spLocks noChangeArrowheads="1"/>
          </p:cNvSpPr>
          <p:nvPr/>
        </p:nvSpPr>
        <p:spPr bwMode="auto">
          <a:xfrm>
            <a:off x="614571" y="5571261"/>
            <a:ext cx="44114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SiO2</a:t>
            </a:r>
          </a:p>
        </p:txBody>
      </p:sp>
      <p:sp>
        <p:nvSpPr>
          <p:cNvPr id="86058" name="Rectangle 38">
            <a:extLst>
              <a:ext uri="{FF2B5EF4-FFF2-40B4-BE49-F238E27FC236}">
                <a16:creationId xmlns:a16="http://schemas.microsoft.com/office/drawing/2014/main" id="{BC61C787-611F-9221-2751-F836E5C1F840}"/>
              </a:ext>
            </a:extLst>
          </p:cNvPr>
          <p:cNvSpPr>
            <a:spLocks noChangeArrowheads="1"/>
          </p:cNvSpPr>
          <p:nvPr/>
        </p:nvSpPr>
        <p:spPr bwMode="auto">
          <a:xfrm>
            <a:off x="1277286" y="4200825"/>
            <a:ext cx="716863"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eutectique</a:t>
            </a:r>
            <a:endParaRPr lang="en-US" altLang="en-US" sz="1834">
              <a:solidFill>
                <a:srgbClr val="C00000"/>
              </a:solidFill>
              <a:latin typeface="Symbol" pitchFamily="2" charset="2"/>
            </a:endParaRPr>
          </a:p>
        </p:txBody>
      </p:sp>
      <p:sp>
        <p:nvSpPr>
          <p:cNvPr id="86059" name="Rectangle 38">
            <a:extLst>
              <a:ext uri="{FF2B5EF4-FFF2-40B4-BE49-F238E27FC236}">
                <a16:creationId xmlns:a16="http://schemas.microsoft.com/office/drawing/2014/main" id="{7961D7BF-6D15-681E-C96F-9091F322C253}"/>
              </a:ext>
            </a:extLst>
          </p:cNvPr>
          <p:cNvSpPr>
            <a:spLocks noChangeArrowheads="1"/>
          </p:cNvSpPr>
          <p:nvPr/>
        </p:nvSpPr>
        <p:spPr bwMode="auto">
          <a:xfrm>
            <a:off x="3971578" y="3248144"/>
            <a:ext cx="716863"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eutectique</a:t>
            </a:r>
            <a:endParaRPr lang="en-US" altLang="en-US" sz="1834">
              <a:solidFill>
                <a:srgbClr val="C00000"/>
              </a:solidFill>
              <a:latin typeface="Symbol" pitchFamily="2" charset="2"/>
            </a:endParaRPr>
          </a:p>
        </p:txBody>
      </p:sp>
      <p:sp>
        <p:nvSpPr>
          <p:cNvPr id="5" name="Title 3">
            <a:extLst>
              <a:ext uri="{FF2B5EF4-FFF2-40B4-BE49-F238E27FC236}">
                <a16:creationId xmlns:a16="http://schemas.microsoft.com/office/drawing/2014/main" id="{D17B0974-29A4-08DF-4538-A9E81BD7536C}"/>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8" name="Rectangle 7">
            <a:extLst>
              <a:ext uri="{FF2B5EF4-FFF2-40B4-BE49-F238E27FC236}">
                <a16:creationId xmlns:a16="http://schemas.microsoft.com/office/drawing/2014/main" id="{C482BBE8-ACFB-3037-8918-191152F61F76}"/>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8">
            <a:extLst>
              <a:ext uri="{FF2B5EF4-FFF2-40B4-BE49-F238E27FC236}">
                <a16:creationId xmlns:a16="http://schemas.microsoft.com/office/drawing/2014/main" id="{DA3A1263-260E-C697-9894-D95EBA213873}"/>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1" name="Rectangle 24">
            <a:extLst>
              <a:ext uri="{FF2B5EF4-FFF2-40B4-BE49-F238E27FC236}">
                <a16:creationId xmlns:a16="http://schemas.microsoft.com/office/drawing/2014/main" id="{C46365C8-BCB3-3F3B-AD14-8C03B7263C61}"/>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B4E32BE-68B0-7102-F505-89E7BDD89FFF}"/>
                  </a:ext>
                </a:extLst>
              </p14:cNvPr>
              <p14:cNvContentPartPr/>
              <p14:nvPr/>
            </p14:nvContentPartPr>
            <p14:xfrm>
              <a:off x="64800" y="2396520"/>
              <a:ext cx="4827960" cy="3258360"/>
            </p14:xfrm>
          </p:contentPart>
        </mc:Choice>
        <mc:Fallback>
          <p:pic>
            <p:nvPicPr>
              <p:cNvPr id="2" name="Ink 1">
                <a:extLst>
                  <a:ext uri="{FF2B5EF4-FFF2-40B4-BE49-F238E27FC236}">
                    <a16:creationId xmlns:a16="http://schemas.microsoft.com/office/drawing/2014/main" id="{1B4E32BE-68B0-7102-F505-89E7BDD89FFF}"/>
                  </a:ext>
                </a:extLst>
              </p:cNvPr>
              <p:cNvPicPr/>
              <p:nvPr/>
            </p:nvPicPr>
            <p:blipFill>
              <a:blip r:embed="rId4"/>
              <a:stretch>
                <a:fillRect/>
              </a:stretch>
            </p:blipFill>
            <p:spPr>
              <a:xfrm>
                <a:off x="55440" y="2387160"/>
                <a:ext cx="4846680" cy="3277080"/>
              </a:xfrm>
              <a:prstGeom prst="rect">
                <a:avLst/>
              </a:prstGeom>
            </p:spPr>
          </p:pic>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a:extLst>
              <a:ext uri="{FF2B5EF4-FFF2-40B4-BE49-F238E27FC236}">
                <a16:creationId xmlns:a16="http://schemas.microsoft.com/office/drawing/2014/main" id="{FBA670CE-BAD0-63C0-281E-400B6D5491A9}"/>
              </a:ext>
            </a:extLst>
          </p:cNvPr>
          <p:cNvSpPr>
            <a:spLocks noGrp="1"/>
          </p:cNvSpPr>
          <p:nvPr>
            <p:ph idx="10"/>
          </p:nvPr>
        </p:nvSpPr>
        <p:spPr bwMode="auto">
          <a:xfrm>
            <a:off x="4722654" y="1728510"/>
            <a:ext cx="4795432"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r>
              <a:rPr lang="fr-FR" altLang="en-US">
                <a:solidFill>
                  <a:schemeClr val="tx1"/>
                </a:solidFill>
                <a:latin typeface="Arial Narrow" panose="020B0604020202020204" pitchFamily="34" charset="0"/>
              </a:rPr>
              <a:t>Les phases stoechiométriques (ou pures) apparaissent comme des droites verticales</a:t>
            </a:r>
          </a:p>
        </p:txBody>
      </p:sp>
      <p:sp>
        <p:nvSpPr>
          <p:cNvPr id="7" name="Rectangle 6">
            <a:extLst>
              <a:ext uri="{FF2B5EF4-FFF2-40B4-BE49-F238E27FC236}">
                <a16:creationId xmlns:a16="http://schemas.microsoft.com/office/drawing/2014/main" id="{2F45F7B8-6022-9358-9FCC-8696A8E934E0}"/>
              </a:ext>
            </a:extLst>
          </p:cNvPr>
          <p:cNvSpPr/>
          <p:nvPr/>
        </p:nvSpPr>
        <p:spPr>
          <a:xfrm>
            <a:off x="807851" y="2046556"/>
            <a:ext cx="3924264" cy="318628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10" name="Connecteur droit 9">
            <a:extLst>
              <a:ext uri="{FF2B5EF4-FFF2-40B4-BE49-F238E27FC236}">
                <a16:creationId xmlns:a16="http://schemas.microsoft.com/office/drawing/2014/main" id="{A25A5581-577D-60AC-0F3A-93DC19BC7B92}"/>
              </a:ext>
            </a:extLst>
          </p:cNvPr>
          <p:cNvCxnSpPr/>
          <p:nvPr/>
        </p:nvCxnSpPr>
        <p:spPr>
          <a:xfrm>
            <a:off x="807851" y="2882063"/>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2FAFD19A-C022-5EE4-2C34-7AC507D01B2B}"/>
              </a:ext>
            </a:extLst>
          </p:cNvPr>
          <p:cNvCxnSpPr/>
          <p:nvPr/>
        </p:nvCxnSpPr>
        <p:spPr>
          <a:xfrm>
            <a:off x="807851" y="3567645"/>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4F719958-9213-410D-1BD6-955EDA7521AA}"/>
              </a:ext>
            </a:extLst>
          </p:cNvPr>
          <p:cNvCxnSpPr/>
          <p:nvPr/>
        </p:nvCxnSpPr>
        <p:spPr>
          <a:xfrm>
            <a:off x="807851" y="4235032"/>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8EB06155-1DD3-D16D-C68B-4D93938D4129}"/>
              </a:ext>
            </a:extLst>
          </p:cNvPr>
          <p:cNvCxnSpPr/>
          <p:nvPr/>
        </p:nvCxnSpPr>
        <p:spPr>
          <a:xfrm rot="16200000">
            <a:off x="1530550"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7697F831-6380-7D34-6CD0-CB05F11B50A7}"/>
              </a:ext>
            </a:extLst>
          </p:cNvPr>
          <p:cNvCxnSpPr/>
          <p:nvPr/>
        </p:nvCxnSpPr>
        <p:spPr>
          <a:xfrm rot="16200000">
            <a:off x="3118596"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BF932508-1920-474C-09DB-C29BFAEF1B1C}"/>
              </a:ext>
            </a:extLst>
          </p:cNvPr>
          <p:cNvCxnSpPr/>
          <p:nvPr/>
        </p:nvCxnSpPr>
        <p:spPr>
          <a:xfrm rot="16200000">
            <a:off x="3899519"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075" name="Rectangle 20">
            <a:extLst>
              <a:ext uri="{FF2B5EF4-FFF2-40B4-BE49-F238E27FC236}">
                <a16:creationId xmlns:a16="http://schemas.microsoft.com/office/drawing/2014/main" id="{4BBCA5E9-04AC-B54A-84DE-071089BB6601}"/>
              </a:ext>
            </a:extLst>
          </p:cNvPr>
          <p:cNvSpPr>
            <a:spLocks noChangeArrowheads="1"/>
          </p:cNvSpPr>
          <p:nvPr/>
        </p:nvSpPr>
        <p:spPr bwMode="auto">
          <a:xfrm>
            <a:off x="702745"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88076" name="Rectangle 21">
            <a:extLst>
              <a:ext uri="{FF2B5EF4-FFF2-40B4-BE49-F238E27FC236}">
                <a16:creationId xmlns:a16="http://schemas.microsoft.com/office/drawing/2014/main" id="{8CB81F3C-B2CD-FDC2-841C-4F5D5B7FED25}"/>
              </a:ext>
            </a:extLst>
          </p:cNvPr>
          <p:cNvSpPr>
            <a:spLocks noChangeArrowheads="1"/>
          </p:cNvSpPr>
          <p:nvPr/>
        </p:nvSpPr>
        <p:spPr bwMode="auto">
          <a:xfrm>
            <a:off x="1380629"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88077" name="Rectangle 23">
            <a:extLst>
              <a:ext uri="{FF2B5EF4-FFF2-40B4-BE49-F238E27FC236}">
                <a16:creationId xmlns:a16="http://schemas.microsoft.com/office/drawing/2014/main" id="{7E162BA2-9BAF-1765-4EC5-38C4CD744446}"/>
              </a:ext>
            </a:extLst>
          </p:cNvPr>
          <p:cNvSpPr>
            <a:spLocks noChangeArrowheads="1"/>
          </p:cNvSpPr>
          <p:nvPr/>
        </p:nvSpPr>
        <p:spPr bwMode="auto">
          <a:xfrm>
            <a:off x="3024352"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88078" name="Rectangle 24">
            <a:extLst>
              <a:ext uri="{FF2B5EF4-FFF2-40B4-BE49-F238E27FC236}">
                <a16:creationId xmlns:a16="http://schemas.microsoft.com/office/drawing/2014/main" id="{B8A6E98E-867E-878C-C0EF-9005C2E37DE4}"/>
              </a:ext>
            </a:extLst>
          </p:cNvPr>
          <p:cNvSpPr>
            <a:spLocks noChangeArrowheads="1"/>
          </p:cNvSpPr>
          <p:nvPr/>
        </p:nvSpPr>
        <p:spPr bwMode="auto">
          <a:xfrm>
            <a:off x="3820194"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88079" name="Rectangle 25">
            <a:extLst>
              <a:ext uri="{FF2B5EF4-FFF2-40B4-BE49-F238E27FC236}">
                <a16:creationId xmlns:a16="http://schemas.microsoft.com/office/drawing/2014/main" id="{9DF53321-5D62-A77A-EDA3-1EF35717BB26}"/>
              </a:ext>
            </a:extLst>
          </p:cNvPr>
          <p:cNvSpPr>
            <a:spLocks noChangeArrowheads="1"/>
          </p:cNvSpPr>
          <p:nvPr/>
        </p:nvSpPr>
        <p:spPr bwMode="auto">
          <a:xfrm>
            <a:off x="4624098"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88080" name="Rectangle 26">
            <a:extLst>
              <a:ext uri="{FF2B5EF4-FFF2-40B4-BE49-F238E27FC236}">
                <a16:creationId xmlns:a16="http://schemas.microsoft.com/office/drawing/2014/main" id="{C571C192-0908-62F0-2308-0B148A5222EB}"/>
              </a:ext>
            </a:extLst>
          </p:cNvPr>
          <p:cNvSpPr>
            <a:spLocks noChangeArrowheads="1"/>
          </p:cNvSpPr>
          <p:nvPr/>
        </p:nvSpPr>
        <p:spPr bwMode="auto">
          <a:xfrm rot="16200000">
            <a:off x="447770" y="1905894"/>
            <a:ext cx="43268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1150</a:t>
            </a:r>
            <a:endParaRPr lang="en-US" altLang="en-US" sz="1834"/>
          </a:p>
        </p:txBody>
      </p:sp>
      <p:sp>
        <p:nvSpPr>
          <p:cNvPr id="88081" name="Rectangle 27">
            <a:extLst>
              <a:ext uri="{FF2B5EF4-FFF2-40B4-BE49-F238E27FC236}">
                <a16:creationId xmlns:a16="http://schemas.microsoft.com/office/drawing/2014/main" id="{E909A659-06FE-D3FB-3D48-5BBF38F3A2B8}"/>
              </a:ext>
            </a:extLst>
          </p:cNvPr>
          <p:cNvSpPr>
            <a:spLocks noChangeArrowheads="1"/>
          </p:cNvSpPr>
          <p:nvPr/>
        </p:nvSpPr>
        <p:spPr bwMode="auto">
          <a:xfrm rot="16200000">
            <a:off x="468321" y="2747951"/>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950</a:t>
            </a:r>
            <a:endParaRPr lang="en-US" altLang="en-US" sz="1834"/>
          </a:p>
        </p:txBody>
      </p:sp>
      <p:sp>
        <p:nvSpPr>
          <p:cNvPr id="88082" name="Rectangle 28">
            <a:extLst>
              <a:ext uri="{FF2B5EF4-FFF2-40B4-BE49-F238E27FC236}">
                <a16:creationId xmlns:a16="http://schemas.microsoft.com/office/drawing/2014/main" id="{3008B0C3-F1B4-731E-0F1F-787E233C5EE1}"/>
              </a:ext>
            </a:extLst>
          </p:cNvPr>
          <p:cNvSpPr>
            <a:spLocks noChangeArrowheads="1"/>
          </p:cNvSpPr>
          <p:nvPr/>
        </p:nvSpPr>
        <p:spPr bwMode="auto">
          <a:xfrm rot="16200000">
            <a:off x="479238" y="3426255"/>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638" algn="l"/>
              </a:tabLst>
              <a:defRPr sz="5700">
                <a:solidFill>
                  <a:schemeClr val="tx1"/>
                </a:solidFill>
                <a:latin typeface="Arial" panose="020B0604020202020204" pitchFamily="34" charset="0"/>
                <a:ea typeface="MS PGothic" panose="020B0600070205080204" pitchFamily="34" charset="-128"/>
              </a:defRPr>
            </a:lvl1pPr>
            <a:lvl2pPr>
              <a:tabLst>
                <a:tab pos="274638" algn="l"/>
              </a:tabLst>
              <a:defRPr sz="5700">
                <a:solidFill>
                  <a:schemeClr val="tx1"/>
                </a:solidFill>
                <a:latin typeface="Arial" panose="020B0604020202020204" pitchFamily="34" charset="0"/>
                <a:ea typeface="MS PGothic" panose="020B0600070205080204" pitchFamily="34" charset="-128"/>
              </a:defRPr>
            </a:lvl2pPr>
            <a:lvl3pPr>
              <a:tabLst>
                <a:tab pos="274638" algn="l"/>
              </a:tabLst>
              <a:defRPr sz="5700">
                <a:solidFill>
                  <a:schemeClr val="tx1"/>
                </a:solidFill>
                <a:latin typeface="Arial" panose="020B0604020202020204" pitchFamily="34" charset="0"/>
                <a:ea typeface="MS PGothic" panose="020B0600070205080204" pitchFamily="34" charset="-128"/>
              </a:defRPr>
            </a:lvl3pPr>
            <a:lvl4pPr>
              <a:tabLst>
                <a:tab pos="274638" algn="l"/>
              </a:tabLst>
              <a:defRPr sz="5700">
                <a:solidFill>
                  <a:schemeClr val="tx1"/>
                </a:solidFill>
                <a:latin typeface="Arial" panose="020B0604020202020204" pitchFamily="34" charset="0"/>
                <a:ea typeface="MS PGothic" panose="020B0600070205080204" pitchFamily="34" charset="-128"/>
              </a:defRPr>
            </a:lvl4pPr>
            <a:lvl5pPr>
              <a:tabLst>
                <a:tab pos="274638" algn="l"/>
              </a:tabLst>
              <a:defRPr sz="5700">
                <a:solidFill>
                  <a:schemeClr val="tx1"/>
                </a:solidFill>
                <a:latin typeface="Arial" panose="020B0604020202020204" pitchFamily="34" charset="0"/>
                <a:ea typeface="MS PGothic" panose="020B0600070205080204" pitchFamily="34" charset="-128"/>
              </a:defRPr>
            </a:lvl5pPr>
            <a:lvl6pPr marL="47720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6pPr>
            <a:lvl7pPr marL="52292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7pPr>
            <a:lvl8pPr marL="56864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8pPr>
            <a:lvl9pPr marL="61436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9pPr>
          </a:lstStyle>
          <a:p>
            <a:pPr algn="ctr"/>
            <a:r>
              <a:rPr lang="fr-FR" altLang="en-US" sz="1651">
                <a:latin typeface="Arial Narrow" panose="020B0604020202020204" pitchFamily="34" charset="0"/>
              </a:rPr>
              <a:t>750</a:t>
            </a:r>
            <a:endParaRPr lang="en-US" altLang="en-US" sz="1834"/>
          </a:p>
        </p:txBody>
      </p:sp>
      <p:sp>
        <p:nvSpPr>
          <p:cNvPr id="88083" name="Rectangle 29">
            <a:extLst>
              <a:ext uri="{FF2B5EF4-FFF2-40B4-BE49-F238E27FC236}">
                <a16:creationId xmlns:a16="http://schemas.microsoft.com/office/drawing/2014/main" id="{4A578537-A460-1ED3-89C9-3C88A96ABB41}"/>
              </a:ext>
            </a:extLst>
          </p:cNvPr>
          <p:cNvSpPr>
            <a:spLocks noChangeArrowheads="1"/>
          </p:cNvSpPr>
          <p:nvPr/>
        </p:nvSpPr>
        <p:spPr bwMode="auto">
          <a:xfrm rot="16200000">
            <a:off x="475599" y="4105286"/>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550</a:t>
            </a:r>
            <a:endParaRPr lang="en-US" altLang="en-US" sz="1834"/>
          </a:p>
        </p:txBody>
      </p:sp>
      <p:sp>
        <p:nvSpPr>
          <p:cNvPr id="88084" name="Rectangle 30">
            <a:extLst>
              <a:ext uri="{FF2B5EF4-FFF2-40B4-BE49-F238E27FC236}">
                <a16:creationId xmlns:a16="http://schemas.microsoft.com/office/drawing/2014/main" id="{3AF5A71D-622E-D5CD-0B0D-3BB573279E0C}"/>
              </a:ext>
            </a:extLst>
          </p:cNvPr>
          <p:cNvSpPr>
            <a:spLocks noChangeArrowheads="1"/>
          </p:cNvSpPr>
          <p:nvPr/>
        </p:nvSpPr>
        <p:spPr bwMode="auto">
          <a:xfrm rot="16200000">
            <a:off x="-223380" y="3466352"/>
            <a:ext cx="1101776"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[K]</a:t>
            </a:r>
            <a:endParaRPr lang="en-US" altLang="en-US" sz="2017"/>
          </a:p>
        </p:txBody>
      </p:sp>
      <p:sp>
        <p:nvSpPr>
          <p:cNvPr id="88085" name="Rectangle 31">
            <a:extLst>
              <a:ext uri="{FF2B5EF4-FFF2-40B4-BE49-F238E27FC236}">
                <a16:creationId xmlns:a16="http://schemas.microsoft.com/office/drawing/2014/main" id="{60209DFC-5F45-7766-E909-EA97DDDE286B}"/>
              </a:ext>
            </a:extLst>
          </p:cNvPr>
          <p:cNvSpPr>
            <a:spLocks noChangeArrowheads="1"/>
          </p:cNvSpPr>
          <p:nvPr/>
        </p:nvSpPr>
        <p:spPr bwMode="auto">
          <a:xfrm>
            <a:off x="1900193" y="5451903"/>
            <a:ext cx="1739580"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Sb  [-]</a:t>
            </a:r>
            <a:endParaRPr lang="en-US" altLang="en-US" sz="2017"/>
          </a:p>
        </p:txBody>
      </p:sp>
      <p:sp>
        <p:nvSpPr>
          <p:cNvPr id="88086" name="Rectangle 32">
            <a:extLst>
              <a:ext uri="{FF2B5EF4-FFF2-40B4-BE49-F238E27FC236}">
                <a16:creationId xmlns:a16="http://schemas.microsoft.com/office/drawing/2014/main" id="{87AFB6D7-734A-B267-343A-160A747FC1F6}"/>
              </a:ext>
            </a:extLst>
          </p:cNvPr>
          <p:cNvSpPr>
            <a:spLocks noChangeArrowheads="1"/>
          </p:cNvSpPr>
          <p:nvPr/>
        </p:nvSpPr>
        <p:spPr bwMode="auto">
          <a:xfrm>
            <a:off x="2486971" y="2143353"/>
            <a:ext cx="55656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36" name="Forme libre 35">
            <a:extLst>
              <a:ext uri="{FF2B5EF4-FFF2-40B4-BE49-F238E27FC236}">
                <a16:creationId xmlns:a16="http://schemas.microsoft.com/office/drawing/2014/main" id="{740E3861-C133-5E73-B70E-136B778DB3F7}"/>
              </a:ext>
            </a:extLst>
          </p:cNvPr>
          <p:cNvSpPr/>
          <p:nvPr/>
        </p:nvSpPr>
        <p:spPr>
          <a:xfrm flipH="1">
            <a:off x="4293983" y="3065467"/>
            <a:ext cx="443227" cy="12445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2399539 w 2399539"/>
              <a:gd name="connsiteY0" fmla="*/ 764762 h 764762"/>
              <a:gd name="connsiteX1" fmla="*/ 0 w 2399539"/>
              <a:gd name="connsiteY1" fmla="*/ 0 h 764762"/>
              <a:gd name="connsiteX0" fmla="*/ 2399539 w 2399539"/>
              <a:gd name="connsiteY0" fmla="*/ 764762 h 764762"/>
              <a:gd name="connsiteX1" fmla="*/ 0 w 2399539"/>
              <a:gd name="connsiteY1" fmla="*/ 0 h 764762"/>
              <a:gd name="connsiteX0" fmla="*/ 2399539 w 2399539"/>
              <a:gd name="connsiteY0" fmla="*/ 728186 h 728186"/>
              <a:gd name="connsiteX1" fmla="*/ 0 w 2399539"/>
              <a:gd name="connsiteY1" fmla="*/ 0 h 728186"/>
              <a:gd name="connsiteX0" fmla="*/ 2399539 w 2399539"/>
              <a:gd name="connsiteY0" fmla="*/ 728186 h 728186"/>
              <a:gd name="connsiteX1" fmla="*/ 0 w 2399539"/>
              <a:gd name="connsiteY1" fmla="*/ 0 h 728186"/>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195494 w 2195494"/>
              <a:gd name="connsiteY0" fmla="*/ 713899 h 713899"/>
              <a:gd name="connsiteX1" fmla="*/ 0 w 2195494"/>
              <a:gd name="connsiteY1" fmla="*/ 0 h 713899"/>
              <a:gd name="connsiteX0" fmla="*/ 2195494 w 2195494"/>
              <a:gd name="connsiteY0" fmla="*/ 713899 h 713899"/>
              <a:gd name="connsiteX1" fmla="*/ 0 w 2195494"/>
              <a:gd name="connsiteY1" fmla="*/ 0 h 713899"/>
              <a:gd name="connsiteX0" fmla="*/ 1777919 w 1777919"/>
              <a:gd name="connsiteY0" fmla="*/ 664582 h 664582"/>
              <a:gd name="connsiteX1" fmla="*/ 0 w 1777919"/>
              <a:gd name="connsiteY1" fmla="*/ 0 h 664582"/>
              <a:gd name="connsiteX0" fmla="*/ 1777919 w 1777919"/>
              <a:gd name="connsiteY0" fmla="*/ 664582 h 664582"/>
              <a:gd name="connsiteX1" fmla="*/ 0 w 1777919"/>
              <a:gd name="connsiteY1" fmla="*/ 0 h 664582"/>
              <a:gd name="connsiteX0" fmla="*/ 2362524 w 2362524"/>
              <a:gd name="connsiteY0" fmla="*/ 676911 h 676911"/>
              <a:gd name="connsiteX1" fmla="*/ 0 w 2362524"/>
              <a:gd name="connsiteY1" fmla="*/ 0 h 676911"/>
              <a:gd name="connsiteX0" fmla="*/ 2111979 w 2111979"/>
              <a:gd name="connsiteY0" fmla="*/ 652252 h 652252"/>
              <a:gd name="connsiteX1" fmla="*/ 0 w 2111979"/>
              <a:gd name="connsiteY1" fmla="*/ 0 h 652252"/>
              <a:gd name="connsiteX0" fmla="*/ 2111979 w 2111979"/>
              <a:gd name="connsiteY0" fmla="*/ 652252 h 652252"/>
              <a:gd name="connsiteX1" fmla="*/ 0 w 2111979"/>
              <a:gd name="connsiteY1" fmla="*/ 0 h 652252"/>
              <a:gd name="connsiteX0" fmla="*/ 2111979 w 2111979"/>
              <a:gd name="connsiteY0" fmla="*/ 496715 h 496715"/>
              <a:gd name="connsiteX1" fmla="*/ 0 w 2111979"/>
              <a:gd name="connsiteY1" fmla="*/ 0 h 496715"/>
              <a:gd name="connsiteX0" fmla="*/ 2111979 w 2111979"/>
              <a:gd name="connsiteY0" fmla="*/ 574483 h 574483"/>
              <a:gd name="connsiteX1" fmla="*/ 0 w 2111979"/>
              <a:gd name="connsiteY1" fmla="*/ 0 h 574483"/>
            </a:gdLst>
            <a:ahLst/>
            <a:cxnLst>
              <a:cxn ang="0">
                <a:pos x="connsiteX0" y="connsiteY0"/>
              </a:cxn>
              <a:cxn ang="0">
                <a:pos x="connsiteX1" y="connsiteY1"/>
              </a:cxn>
            </a:cxnLst>
            <a:rect l="l" t="t" r="r" b="b"/>
            <a:pathLst>
              <a:path w="2111979" h="574483">
                <a:moveTo>
                  <a:pt x="2111979" y="574483"/>
                </a:moveTo>
                <a:cubicBezTo>
                  <a:pt x="2098548" y="545017"/>
                  <a:pt x="93366" y="53391"/>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8088" name="Rectangle 38">
            <a:extLst>
              <a:ext uri="{FF2B5EF4-FFF2-40B4-BE49-F238E27FC236}">
                <a16:creationId xmlns:a16="http://schemas.microsoft.com/office/drawing/2014/main" id="{8DDC87BA-E0F1-F9B9-69C9-8C274D4A8AC2}"/>
              </a:ext>
            </a:extLst>
          </p:cNvPr>
          <p:cNvSpPr>
            <a:spLocks noChangeArrowheads="1"/>
          </p:cNvSpPr>
          <p:nvPr/>
        </p:nvSpPr>
        <p:spPr bwMode="auto">
          <a:xfrm rot="16200000">
            <a:off x="2422096" y="4095461"/>
            <a:ext cx="479618"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GaSb</a:t>
            </a:r>
            <a:endParaRPr lang="en-US" altLang="en-US" sz="1834">
              <a:solidFill>
                <a:srgbClr val="C00000"/>
              </a:solidFill>
              <a:latin typeface="Symbol" pitchFamily="2" charset="2"/>
            </a:endParaRPr>
          </a:p>
        </p:txBody>
      </p:sp>
      <p:sp>
        <p:nvSpPr>
          <p:cNvPr id="44" name="Forme libre 43">
            <a:extLst>
              <a:ext uri="{FF2B5EF4-FFF2-40B4-BE49-F238E27FC236}">
                <a16:creationId xmlns:a16="http://schemas.microsoft.com/office/drawing/2014/main" id="{D889CED5-893E-72AD-0472-3BECDB858DFD}"/>
              </a:ext>
            </a:extLst>
          </p:cNvPr>
          <p:cNvSpPr/>
          <p:nvPr/>
        </p:nvSpPr>
        <p:spPr>
          <a:xfrm>
            <a:off x="2772895" y="3189192"/>
            <a:ext cx="1964315"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5" name="Forme libre 44">
            <a:extLst>
              <a:ext uri="{FF2B5EF4-FFF2-40B4-BE49-F238E27FC236}">
                <a16:creationId xmlns:a16="http://schemas.microsoft.com/office/drawing/2014/main" id="{C7DF34C9-5CE7-ED66-3498-9A40AAFC9E71}"/>
              </a:ext>
            </a:extLst>
          </p:cNvPr>
          <p:cNvSpPr/>
          <p:nvPr/>
        </p:nvSpPr>
        <p:spPr>
          <a:xfrm>
            <a:off x="812218" y="5064717"/>
            <a:ext cx="194757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9" name="Forme libre 48">
            <a:extLst>
              <a:ext uri="{FF2B5EF4-FFF2-40B4-BE49-F238E27FC236}">
                <a16:creationId xmlns:a16="http://schemas.microsoft.com/office/drawing/2014/main" id="{3A679754-D543-0D2B-5566-500D4EFEB6E4}"/>
              </a:ext>
            </a:extLst>
          </p:cNvPr>
          <p:cNvSpPr/>
          <p:nvPr/>
        </p:nvSpPr>
        <p:spPr>
          <a:xfrm>
            <a:off x="812218" y="2790361"/>
            <a:ext cx="3481765" cy="2264894"/>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 name="connsiteX0" fmla="*/ 3070200 w 3070200"/>
              <a:gd name="connsiteY0" fmla="*/ 0 h 1035772"/>
              <a:gd name="connsiteX1" fmla="*/ 0 w 3070200"/>
              <a:gd name="connsiteY1" fmla="*/ 1035772 h 1035772"/>
              <a:gd name="connsiteX0" fmla="*/ 3070200 w 3070200"/>
              <a:gd name="connsiteY0" fmla="*/ 88283 h 1124055"/>
              <a:gd name="connsiteX1" fmla="*/ 0 w 3070200"/>
              <a:gd name="connsiteY1" fmla="*/ 1124055 h 1124055"/>
              <a:gd name="connsiteX0" fmla="*/ 3097740 w 3097740"/>
              <a:gd name="connsiteY0" fmla="*/ 85975 h 1159689"/>
              <a:gd name="connsiteX1" fmla="*/ 0 w 3097740"/>
              <a:gd name="connsiteY1" fmla="*/ 1159689 h 1159689"/>
              <a:gd name="connsiteX0" fmla="*/ 3097740 w 3097740"/>
              <a:gd name="connsiteY0" fmla="*/ 82727 h 1213354"/>
              <a:gd name="connsiteX1" fmla="*/ 0 w 3097740"/>
              <a:gd name="connsiteY1" fmla="*/ 1213354 h 1213354"/>
              <a:gd name="connsiteX0" fmla="*/ 3097740 w 3097740"/>
              <a:gd name="connsiteY0" fmla="*/ 143955 h 1274582"/>
              <a:gd name="connsiteX1" fmla="*/ 0 w 3097740"/>
              <a:gd name="connsiteY1" fmla="*/ 1274582 h 1274582"/>
              <a:gd name="connsiteX0" fmla="*/ 3125280 w 3125280"/>
              <a:gd name="connsiteY0" fmla="*/ 145349 h 1266491"/>
              <a:gd name="connsiteX1" fmla="*/ 0 w 3125280"/>
              <a:gd name="connsiteY1" fmla="*/ 1266491 h 1266491"/>
              <a:gd name="connsiteX0" fmla="*/ 3096592 w 3096592"/>
              <a:gd name="connsiteY0" fmla="*/ 149090 h 1245530"/>
              <a:gd name="connsiteX1" fmla="*/ 0 w 3096592"/>
              <a:gd name="connsiteY1" fmla="*/ 1245530 h 1245530"/>
              <a:gd name="connsiteX0" fmla="*/ 3096592 w 3096592"/>
              <a:gd name="connsiteY0" fmla="*/ 149090 h 1245530"/>
              <a:gd name="connsiteX1" fmla="*/ 0 w 3096592"/>
              <a:gd name="connsiteY1" fmla="*/ 1245530 h 1245530"/>
              <a:gd name="connsiteX0" fmla="*/ 3096592 w 3096592"/>
              <a:gd name="connsiteY0" fmla="*/ 138712 h 1235152"/>
              <a:gd name="connsiteX1" fmla="*/ 0 w 3096592"/>
              <a:gd name="connsiteY1" fmla="*/ 1235152 h 1235152"/>
              <a:gd name="connsiteX0" fmla="*/ 3096592 w 3096592"/>
              <a:gd name="connsiteY0" fmla="*/ 107889 h 1204329"/>
              <a:gd name="connsiteX1" fmla="*/ 0 w 3096592"/>
              <a:gd name="connsiteY1" fmla="*/ 1204329 h 1204329"/>
              <a:gd name="connsiteX0" fmla="*/ 3096592 w 3096592"/>
              <a:gd name="connsiteY0" fmla="*/ 103823 h 1200263"/>
              <a:gd name="connsiteX1" fmla="*/ 0 w 3096592"/>
              <a:gd name="connsiteY1" fmla="*/ 1200263 h 1200263"/>
              <a:gd name="connsiteX0" fmla="*/ 3096592 w 3096592"/>
              <a:gd name="connsiteY0" fmla="*/ 120152 h 1216592"/>
              <a:gd name="connsiteX1" fmla="*/ 0 w 3096592"/>
              <a:gd name="connsiteY1" fmla="*/ 1216592 h 1216592"/>
              <a:gd name="connsiteX0" fmla="*/ 3096658 w 3096658"/>
              <a:gd name="connsiteY0" fmla="*/ 252456 h 1348896"/>
              <a:gd name="connsiteX1" fmla="*/ 66 w 3096658"/>
              <a:gd name="connsiteY1" fmla="*/ 1348896 h 1348896"/>
              <a:gd name="connsiteX0" fmla="*/ 3096658 w 3096658"/>
              <a:gd name="connsiteY0" fmla="*/ 265378 h 1361818"/>
              <a:gd name="connsiteX1" fmla="*/ 66 w 3096658"/>
              <a:gd name="connsiteY1" fmla="*/ 1361818 h 1361818"/>
              <a:gd name="connsiteX0" fmla="*/ 3096658 w 3096658"/>
              <a:gd name="connsiteY0" fmla="*/ 239969 h 1336409"/>
              <a:gd name="connsiteX1" fmla="*/ 388699 w 3096658"/>
              <a:gd name="connsiteY1" fmla="*/ 357211 h 1336409"/>
              <a:gd name="connsiteX2" fmla="*/ 66 w 3096658"/>
              <a:gd name="connsiteY2" fmla="*/ 1336409 h 1336409"/>
              <a:gd name="connsiteX0" fmla="*/ 3097263 w 3097263"/>
              <a:gd name="connsiteY0" fmla="*/ 0 h 1096440"/>
              <a:gd name="connsiteX1" fmla="*/ 389304 w 3097263"/>
              <a:gd name="connsiteY1" fmla="*/ 117242 h 1096440"/>
              <a:gd name="connsiteX2" fmla="*/ 671 w 3097263"/>
              <a:gd name="connsiteY2" fmla="*/ 1096440 h 1096440"/>
              <a:gd name="connsiteX0" fmla="*/ 3096839 w 3096839"/>
              <a:gd name="connsiteY0" fmla="*/ 129738 h 1226178"/>
              <a:gd name="connsiteX1" fmla="*/ 754255 w 3096839"/>
              <a:gd name="connsiteY1" fmla="*/ 0 h 1226178"/>
              <a:gd name="connsiteX2" fmla="*/ 247 w 3096839"/>
              <a:gd name="connsiteY2" fmla="*/ 1226178 h 1226178"/>
              <a:gd name="connsiteX0" fmla="*/ 3096866 w 3096866"/>
              <a:gd name="connsiteY0" fmla="*/ 160012 h 1256452"/>
              <a:gd name="connsiteX1" fmla="*/ 754282 w 3096866"/>
              <a:gd name="connsiteY1" fmla="*/ 30274 h 1256452"/>
              <a:gd name="connsiteX2" fmla="*/ 274 w 3096866"/>
              <a:gd name="connsiteY2" fmla="*/ 1256452 h 1256452"/>
              <a:gd name="connsiteX0" fmla="*/ 3096866 w 3096866"/>
              <a:gd name="connsiteY0" fmla="*/ 129738 h 1226178"/>
              <a:gd name="connsiteX1" fmla="*/ 754282 w 3096866"/>
              <a:gd name="connsiteY1" fmla="*/ 0 h 1226178"/>
              <a:gd name="connsiteX2" fmla="*/ 274 w 3096866"/>
              <a:gd name="connsiteY2" fmla="*/ 1226178 h 1226178"/>
              <a:gd name="connsiteX0" fmla="*/ 3096866 w 3096866"/>
              <a:gd name="connsiteY0" fmla="*/ 186943 h 1283383"/>
              <a:gd name="connsiteX1" fmla="*/ 754282 w 3096866"/>
              <a:gd name="connsiteY1" fmla="*/ 57205 h 1283383"/>
              <a:gd name="connsiteX2" fmla="*/ 274 w 3096866"/>
              <a:gd name="connsiteY2" fmla="*/ 1283383 h 1283383"/>
              <a:gd name="connsiteX0" fmla="*/ 3096866 w 3096866"/>
              <a:gd name="connsiteY0" fmla="*/ 238061 h 1334501"/>
              <a:gd name="connsiteX1" fmla="*/ 754282 w 3096866"/>
              <a:gd name="connsiteY1" fmla="*/ 108323 h 1334501"/>
              <a:gd name="connsiteX2" fmla="*/ 274 w 3096866"/>
              <a:gd name="connsiteY2" fmla="*/ 1334501 h 1334501"/>
              <a:gd name="connsiteX0" fmla="*/ 3096962 w 3096962"/>
              <a:gd name="connsiteY0" fmla="*/ 238061 h 1334501"/>
              <a:gd name="connsiteX1" fmla="*/ 754378 w 3096962"/>
              <a:gd name="connsiteY1" fmla="*/ 108323 h 1334501"/>
              <a:gd name="connsiteX2" fmla="*/ 370 w 3096962"/>
              <a:gd name="connsiteY2" fmla="*/ 1334501 h 1334501"/>
              <a:gd name="connsiteX0" fmla="*/ 3096962 w 3096962"/>
              <a:gd name="connsiteY0" fmla="*/ 209525 h 1305965"/>
              <a:gd name="connsiteX1" fmla="*/ 754378 w 3096962"/>
              <a:gd name="connsiteY1" fmla="*/ 79787 h 1305965"/>
              <a:gd name="connsiteX2" fmla="*/ 370 w 3096962"/>
              <a:gd name="connsiteY2" fmla="*/ 1305965 h 1305965"/>
              <a:gd name="connsiteX0" fmla="*/ 3097351 w 3097351"/>
              <a:gd name="connsiteY0" fmla="*/ 240619 h 1337059"/>
              <a:gd name="connsiteX1" fmla="*/ 754767 w 3097351"/>
              <a:gd name="connsiteY1" fmla="*/ 110881 h 1337059"/>
              <a:gd name="connsiteX2" fmla="*/ 759 w 3097351"/>
              <a:gd name="connsiteY2" fmla="*/ 1337059 h 1337059"/>
              <a:gd name="connsiteX0" fmla="*/ 3097414 w 3097414"/>
              <a:gd name="connsiteY0" fmla="*/ 237542 h 1333982"/>
              <a:gd name="connsiteX1" fmla="*/ 739917 w 3097414"/>
              <a:gd name="connsiteY1" fmla="*/ 112744 h 1333982"/>
              <a:gd name="connsiteX2" fmla="*/ 822 w 3097414"/>
              <a:gd name="connsiteY2" fmla="*/ 1333982 h 1333982"/>
              <a:gd name="connsiteX0" fmla="*/ 3097299 w 3097299"/>
              <a:gd name="connsiteY0" fmla="*/ 245945 h 1342385"/>
              <a:gd name="connsiteX1" fmla="*/ 739802 w 3097299"/>
              <a:gd name="connsiteY1" fmla="*/ 121147 h 1342385"/>
              <a:gd name="connsiteX2" fmla="*/ 707 w 3097299"/>
              <a:gd name="connsiteY2" fmla="*/ 1342385 h 1342385"/>
              <a:gd name="connsiteX0" fmla="*/ 3097299 w 3097299"/>
              <a:gd name="connsiteY0" fmla="*/ 245945 h 1342385"/>
              <a:gd name="connsiteX1" fmla="*/ 739802 w 3097299"/>
              <a:gd name="connsiteY1" fmla="*/ 121147 h 1342385"/>
              <a:gd name="connsiteX2" fmla="*/ 707 w 3097299"/>
              <a:gd name="connsiteY2" fmla="*/ 1342385 h 1342385"/>
              <a:gd name="connsiteX0" fmla="*/ 3098760 w 3098760"/>
              <a:gd name="connsiteY0" fmla="*/ 216775 h 1313215"/>
              <a:gd name="connsiteX1" fmla="*/ 592130 w 3098760"/>
              <a:gd name="connsiteY1" fmla="*/ 141373 h 1313215"/>
              <a:gd name="connsiteX2" fmla="*/ 2168 w 3098760"/>
              <a:gd name="connsiteY2" fmla="*/ 1313215 h 1313215"/>
              <a:gd name="connsiteX0" fmla="*/ 3101272 w 3101272"/>
              <a:gd name="connsiteY0" fmla="*/ 220730 h 1317170"/>
              <a:gd name="connsiteX1" fmla="*/ 594642 w 3101272"/>
              <a:gd name="connsiteY1" fmla="*/ 145328 h 1317170"/>
              <a:gd name="connsiteX2" fmla="*/ 4680 w 3101272"/>
              <a:gd name="connsiteY2" fmla="*/ 1317170 h 1317170"/>
              <a:gd name="connsiteX0" fmla="*/ 3098589 w 3098589"/>
              <a:gd name="connsiteY0" fmla="*/ 218749 h 1315189"/>
              <a:gd name="connsiteX1" fmla="*/ 591959 w 3098589"/>
              <a:gd name="connsiteY1" fmla="*/ 143347 h 1315189"/>
              <a:gd name="connsiteX2" fmla="*/ 1997 w 3098589"/>
              <a:gd name="connsiteY2" fmla="*/ 1315189 h 1315189"/>
              <a:gd name="connsiteX0" fmla="*/ 3096592 w 3096592"/>
              <a:gd name="connsiteY0" fmla="*/ 218749 h 1315189"/>
              <a:gd name="connsiteX1" fmla="*/ 589962 w 3096592"/>
              <a:gd name="connsiteY1" fmla="*/ 143347 h 1315189"/>
              <a:gd name="connsiteX2" fmla="*/ 0 w 3096592"/>
              <a:gd name="connsiteY2" fmla="*/ 1315189 h 1315189"/>
              <a:gd name="connsiteX0" fmla="*/ 3114216 w 3114216"/>
              <a:gd name="connsiteY0" fmla="*/ 186325 h 1282765"/>
              <a:gd name="connsiteX1" fmla="*/ 428627 w 3114216"/>
              <a:gd name="connsiteY1" fmla="*/ 175138 h 1282765"/>
              <a:gd name="connsiteX2" fmla="*/ 17624 w 3114216"/>
              <a:gd name="connsiteY2" fmla="*/ 1282765 h 1282765"/>
              <a:gd name="connsiteX0" fmla="*/ 3096592 w 3096592"/>
              <a:gd name="connsiteY0" fmla="*/ 176126 h 1272566"/>
              <a:gd name="connsiteX1" fmla="*/ 411003 w 3096592"/>
              <a:gd name="connsiteY1" fmla="*/ 164939 h 1272566"/>
              <a:gd name="connsiteX2" fmla="*/ 0 w 3096592"/>
              <a:gd name="connsiteY2" fmla="*/ 1272566 h 1272566"/>
              <a:gd name="connsiteX0" fmla="*/ 3096592 w 3096592"/>
              <a:gd name="connsiteY0" fmla="*/ 242460 h 1338900"/>
              <a:gd name="connsiteX1" fmla="*/ 411003 w 3096592"/>
              <a:gd name="connsiteY1" fmla="*/ 231273 h 1338900"/>
              <a:gd name="connsiteX2" fmla="*/ 0 w 3096592"/>
              <a:gd name="connsiteY2" fmla="*/ 1338900 h 1338900"/>
              <a:gd name="connsiteX0" fmla="*/ 3202638 w 3202638"/>
              <a:gd name="connsiteY0" fmla="*/ 191101 h 1287541"/>
              <a:gd name="connsiteX1" fmla="*/ 196414 w 3202638"/>
              <a:gd name="connsiteY1" fmla="*/ 352800 h 1287541"/>
              <a:gd name="connsiteX2" fmla="*/ 106046 w 3202638"/>
              <a:gd name="connsiteY2" fmla="*/ 1287541 h 1287541"/>
              <a:gd name="connsiteX0" fmla="*/ 3096592 w 3096592"/>
              <a:gd name="connsiteY0" fmla="*/ 184132 h 1280572"/>
              <a:gd name="connsiteX1" fmla="*/ 90368 w 3096592"/>
              <a:gd name="connsiteY1" fmla="*/ 345831 h 1280572"/>
              <a:gd name="connsiteX2" fmla="*/ 0 w 3096592"/>
              <a:gd name="connsiteY2" fmla="*/ 1280572 h 1280572"/>
              <a:gd name="connsiteX0" fmla="*/ 3096592 w 3096592"/>
              <a:gd name="connsiteY0" fmla="*/ 184132 h 1280572"/>
              <a:gd name="connsiteX1" fmla="*/ 97825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212258 h 1308698"/>
              <a:gd name="connsiteX1" fmla="*/ 291698 w 3096592"/>
              <a:gd name="connsiteY1" fmla="*/ 260346 h 1308698"/>
              <a:gd name="connsiteX2" fmla="*/ 0 w 3096592"/>
              <a:gd name="connsiteY2" fmla="*/ 1308698 h 1308698"/>
              <a:gd name="connsiteX0" fmla="*/ 3096592 w 3096592"/>
              <a:gd name="connsiteY0" fmla="*/ 231641 h 1328081"/>
              <a:gd name="connsiteX1" fmla="*/ 291698 w 3096592"/>
              <a:gd name="connsiteY1" fmla="*/ 279729 h 1328081"/>
              <a:gd name="connsiteX2" fmla="*/ 0 w 3096592"/>
              <a:gd name="connsiteY2" fmla="*/ 1328081 h 1328081"/>
              <a:gd name="connsiteX0" fmla="*/ 3096592 w 3096592"/>
              <a:gd name="connsiteY0" fmla="*/ 238108 h 1334548"/>
              <a:gd name="connsiteX1" fmla="*/ 291698 w 3096592"/>
              <a:gd name="connsiteY1" fmla="*/ 286196 h 1334548"/>
              <a:gd name="connsiteX2" fmla="*/ 0 w 3096592"/>
              <a:gd name="connsiteY2" fmla="*/ 1334548 h 1334548"/>
              <a:gd name="connsiteX0" fmla="*/ 3096592 w 3096592"/>
              <a:gd name="connsiteY0" fmla="*/ 238108 h 1334548"/>
              <a:gd name="connsiteX1" fmla="*/ 291698 w 3096592"/>
              <a:gd name="connsiteY1" fmla="*/ 286196 h 1334548"/>
              <a:gd name="connsiteX2" fmla="*/ 0 w 3096592"/>
              <a:gd name="connsiteY2" fmla="*/ 1334548 h 1334548"/>
            </a:gdLst>
            <a:ahLst/>
            <a:cxnLst>
              <a:cxn ang="0">
                <a:pos x="connsiteX0" y="connsiteY0"/>
              </a:cxn>
              <a:cxn ang="0">
                <a:pos x="connsiteX1" y="connsiteY1"/>
              </a:cxn>
              <a:cxn ang="0">
                <a:pos x="connsiteX2" y="connsiteY2"/>
              </a:cxn>
            </a:cxnLst>
            <a:rect l="l" t="t" r="r" b="b"/>
            <a:pathLst>
              <a:path w="3096592" h="1334548">
                <a:moveTo>
                  <a:pt x="3096592" y="238108"/>
                </a:moveTo>
                <a:cubicBezTo>
                  <a:pt x="1935443" y="-215125"/>
                  <a:pt x="576527" y="81395"/>
                  <a:pt x="291698" y="286196"/>
                </a:cubicBezTo>
                <a:cubicBezTo>
                  <a:pt x="6869" y="490997"/>
                  <a:pt x="1171" y="377069"/>
                  <a:pt x="0" y="1334548"/>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cxnSp>
        <p:nvCxnSpPr>
          <p:cNvPr id="53" name="Connecteur droit 52">
            <a:extLst>
              <a:ext uri="{FF2B5EF4-FFF2-40B4-BE49-F238E27FC236}">
                <a16:creationId xmlns:a16="http://schemas.microsoft.com/office/drawing/2014/main" id="{6844F7E2-67C9-8EE5-0C9A-17CEE35A198C}"/>
              </a:ext>
            </a:extLst>
          </p:cNvPr>
          <p:cNvCxnSpPr/>
          <p:nvPr/>
        </p:nvCxnSpPr>
        <p:spPr>
          <a:xfrm rot="16200000">
            <a:off x="2328212" y="5181164"/>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093" name="Rectangle 53">
            <a:extLst>
              <a:ext uri="{FF2B5EF4-FFF2-40B4-BE49-F238E27FC236}">
                <a16:creationId xmlns:a16="http://schemas.microsoft.com/office/drawing/2014/main" id="{A088F14A-0E37-0390-6744-8294AECD98EE}"/>
              </a:ext>
            </a:extLst>
          </p:cNvPr>
          <p:cNvSpPr>
            <a:spLocks noChangeArrowheads="1"/>
          </p:cNvSpPr>
          <p:nvPr/>
        </p:nvSpPr>
        <p:spPr bwMode="auto">
          <a:xfrm>
            <a:off x="2178291" y="5237932"/>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88094" name="Rectangle 54">
            <a:extLst>
              <a:ext uri="{FF2B5EF4-FFF2-40B4-BE49-F238E27FC236}">
                <a16:creationId xmlns:a16="http://schemas.microsoft.com/office/drawing/2014/main" id="{0667CAD3-07A8-C2DF-12A5-7483FDB13995}"/>
              </a:ext>
            </a:extLst>
          </p:cNvPr>
          <p:cNvSpPr>
            <a:spLocks noChangeArrowheads="1"/>
          </p:cNvSpPr>
          <p:nvPr/>
        </p:nvSpPr>
        <p:spPr bwMode="auto">
          <a:xfrm>
            <a:off x="1472785" y="3536350"/>
            <a:ext cx="944489"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GaSb + liquide</a:t>
            </a:r>
            <a:endParaRPr lang="en-US" altLang="en-US" sz="1834">
              <a:latin typeface="Symbol" pitchFamily="2" charset="2"/>
            </a:endParaRPr>
          </a:p>
        </p:txBody>
      </p:sp>
      <p:sp>
        <p:nvSpPr>
          <p:cNvPr id="88095" name="Rectangle 55">
            <a:extLst>
              <a:ext uri="{FF2B5EF4-FFF2-40B4-BE49-F238E27FC236}">
                <a16:creationId xmlns:a16="http://schemas.microsoft.com/office/drawing/2014/main" id="{4F1E0726-BC6E-5611-D3FF-8E0AF846F0D5}"/>
              </a:ext>
            </a:extLst>
          </p:cNvPr>
          <p:cNvSpPr>
            <a:spLocks noChangeArrowheads="1"/>
          </p:cNvSpPr>
          <p:nvPr/>
        </p:nvSpPr>
        <p:spPr bwMode="auto">
          <a:xfrm>
            <a:off x="3250896" y="3974482"/>
            <a:ext cx="752129"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GaSb + Sb</a:t>
            </a:r>
          </a:p>
        </p:txBody>
      </p:sp>
      <p:sp>
        <p:nvSpPr>
          <p:cNvPr id="88096" name="Rectangle 56">
            <a:extLst>
              <a:ext uri="{FF2B5EF4-FFF2-40B4-BE49-F238E27FC236}">
                <a16:creationId xmlns:a16="http://schemas.microsoft.com/office/drawing/2014/main" id="{BF059469-84AE-1BB8-9B2F-DFD8A733911D}"/>
              </a:ext>
            </a:extLst>
          </p:cNvPr>
          <p:cNvSpPr>
            <a:spLocks noChangeArrowheads="1"/>
          </p:cNvSpPr>
          <p:nvPr/>
        </p:nvSpPr>
        <p:spPr bwMode="auto">
          <a:xfrm>
            <a:off x="4585261" y="5569078"/>
            <a:ext cx="325730"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Sb</a:t>
            </a:r>
          </a:p>
        </p:txBody>
      </p:sp>
      <p:sp>
        <p:nvSpPr>
          <p:cNvPr id="88097" name="Rectangle 57">
            <a:extLst>
              <a:ext uri="{FF2B5EF4-FFF2-40B4-BE49-F238E27FC236}">
                <a16:creationId xmlns:a16="http://schemas.microsoft.com/office/drawing/2014/main" id="{72FF7D9E-F776-755A-C0F2-7D956793B58E}"/>
              </a:ext>
            </a:extLst>
          </p:cNvPr>
          <p:cNvSpPr>
            <a:spLocks noChangeArrowheads="1"/>
          </p:cNvSpPr>
          <p:nvPr/>
        </p:nvSpPr>
        <p:spPr bwMode="auto">
          <a:xfrm>
            <a:off x="665867" y="5571261"/>
            <a:ext cx="33855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a:t>
            </a:r>
          </a:p>
        </p:txBody>
      </p:sp>
      <p:cxnSp>
        <p:nvCxnSpPr>
          <p:cNvPr id="55" name="Connecteur droit 54">
            <a:extLst>
              <a:ext uri="{FF2B5EF4-FFF2-40B4-BE49-F238E27FC236}">
                <a16:creationId xmlns:a16="http://schemas.microsoft.com/office/drawing/2014/main" id="{C3495402-17A0-0DE7-7C7F-1CD857A9E9DF}"/>
              </a:ext>
            </a:extLst>
          </p:cNvPr>
          <p:cNvCxnSpPr/>
          <p:nvPr/>
        </p:nvCxnSpPr>
        <p:spPr>
          <a:xfrm>
            <a:off x="805668" y="4911880"/>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099" name="Rectangle 29">
            <a:extLst>
              <a:ext uri="{FF2B5EF4-FFF2-40B4-BE49-F238E27FC236}">
                <a16:creationId xmlns:a16="http://schemas.microsoft.com/office/drawing/2014/main" id="{414315CD-0C6D-46C0-F752-961C3770CEFA}"/>
              </a:ext>
            </a:extLst>
          </p:cNvPr>
          <p:cNvSpPr>
            <a:spLocks noChangeArrowheads="1"/>
          </p:cNvSpPr>
          <p:nvPr/>
        </p:nvSpPr>
        <p:spPr bwMode="auto">
          <a:xfrm rot="16200000">
            <a:off x="473416" y="4782135"/>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350</a:t>
            </a:r>
            <a:endParaRPr lang="en-US" altLang="en-US" sz="1834"/>
          </a:p>
        </p:txBody>
      </p:sp>
      <p:sp>
        <p:nvSpPr>
          <p:cNvPr id="57" name="Forme libre 56">
            <a:extLst>
              <a:ext uri="{FF2B5EF4-FFF2-40B4-BE49-F238E27FC236}">
                <a16:creationId xmlns:a16="http://schemas.microsoft.com/office/drawing/2014/main" id="{110516CC-64B9-51B4-E11B-C2A9B0874B2F}"/>
              </a:ext>
            </a:extLst>
          </p:cNvPr>
          <p:cNvSpPr/>
          <p:nvPr/>
        </p:nvSpPr>
        <p:spPr>
          <a:xfrm rot="5400000">
            <a:off x="1538556" y="4011599"/>
            <a:ext cx="244247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88101" name="Rectangle 55">
            <a:extLst>
              <a:ext uri="{FF2B5EF4-FFF2-40B4-BE49-F238E27FC236}">
                <a16:creationId xmlns:a16="http://schemas.microsoft.com/office/drawing/2014/main" id="{B09CDA7F-62AB-A578-65AA-B848D0EB0583}"/>
              </a:ext>
            </a:extLst>
          </p:cNvPr>
          <p:cNvSpPr>
            <a:spLocks noChangeArrowheads="1"/>
          </p:cNvSpPr>
          <p:nvPr/>
        </p:nvSpPr>
        <p:spPr bwMode="auto">
          <a:xfrm>
            <a:off x="1657055" y="5018138"/>
            <a:ext cx="704039" cy="2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467">
                <a:latin typeface="Arial Narrow" panose="020B0604020202020204" pitchFamily="34" charset="0"/>
              </a:rPr>
              <a:t>Ga + GaSb</a:t>
            </a:r>
          </a:p>
        </p:txBody>
      </p:sp>
      <p:sp>
        <p:nvSpPr>
          <p:cNvPr id="88102" name="Rectangle 54">
            <a:extLst>
              <a:ext uri="{FF2B5EF4-FFF2-40B4-BE49-F238E27FC236}">
                <a16:creationId xmlns:a16="http://schemas.microsoft.com/office/drawing/2014/main" id="{C449D5D7-57C5-44CC-243C-051FE254E009}"/>
              </a:ext>
            </a:extLst>
          </p:cNvPr>
          <p:cNvSpPr>
            <a:spLocks noChangeArrowheads="1"/>
          </p:cNvSpPr>
          <p:nvPr/>
        </p:nvSpPr>
        <p:spPr bwMode="auto">
          <a:xfrm>
            <a:off x="3473039" y="3157897"/>
            <a:ext cx="716863"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eutectique</a:t>
            </a:r>
            <a:endParaRPr lang="en-US" altLang="en-US" sz="1834">
              <a:solidFill>
                <a:srgbClr val="C00000"/>
              </a:solidFill>
              <a:latin typeface="Symbol" pitchFamily="2" charset="2"/>
            </a:endParaRPr>
          </a:p>
        </p:txBody>
      </p:sp>
      <p:sp>
        <p:nvSpPr>
          <p:cNvPr id="88103" name="Rectangle 54">
            <a:extLst>
              <a:ext uri="{FF2B5EF4-FFF2-40B4-BE49-F238E27FC236}">
                <a16:creationId xmlns:a16="http://schemas.microsoft.com/office/drawing/2014/main" id="{9A5FF71E-B002-3A2E-F007-2A6D5A8E0216}"/>
              </a:ext>
            </a:extLst>
          </p:cNvPr>
          <p:cNvSpPr>
            <a:spLocks noChangeArrowheads="1"/>
          </p:cNvSpPr>
          <p:nvPr/>
        </p:nvSpPr>
        <p:spPr bwMode="auto">
          <a:xfrm>
            <a:off x="1165008" y="4773599"/>
            <a:ext cx="1306769"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Nature de l’invariant ?</a:t>
            </a:r>
            <a:endParaRPr lang="en-US" altLang="en-US" sz="1834">
              <a:solidFill>
                <a:srgbClr val="C00000"/>
              </a:solidFill>
              <a:latin typeface="Symbol" pitchFamily="2" charset="2"/>
            </a:endParaRPr>
          </a:p>
        </p:txBody>
      </p:sp>
      <p:sp>
        <p:nvSpPr>
          <p:cNvPr id="62" name="Forme libre 61">
            <a:extLst>
              <a:ext uri="{FF2B5EF4-FFF2-40B4-BE49-F238E27FC236}">
                <a16:creationId xmlns:a16="http://schemas.microsoft.com/office/drawing/2014/main" id="{7E034F60-D8F3-90FB-46F8-7DF641DDCC6F}"/>
              </a:ext>
            </a:extLst>
          </p:cNvPr>
          <p:cNvSpPr/>
          <p:nvPr/>
        </p:nvSpPr>
        <p:spPr>
          <a:xfrm rot="5400000">
            <a:off x="3642972" y="4158250"/>
            <a:ext cx="217828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63" name="Forme libre 62">
            <a:extLst>
              <a:ext uri="{FF2B5EF4-FFF2-40B4-BE49-F238E27FC236}">
                <a16:creationId xmlns:a16="http://schemas.microsoft.com/office/drawing/2014/main" id="{00DF324A-A83A-C93E-B4A3-1E62BA486183}"/>
              </a:ext>
            </a:extLst>
          </p:cNvPr>
          <p:cNvSpPr/>
          <p:nvPr/>
        </p:nvSpPr>
        <p:spPr>
          <a:xfrm rot="5400000">
            <a:off x="733253" y="5147321"/>
            <a:ext cx="165209"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5" name="Title 3">
            <a:extLst>
              <a:ext uri="{FF2B5EF4-FFF2-40B4-BE49-F238E27FC236}">
                <a16:creationId xmlns:a16="http://schemas.microsoft.com/office/drawing/2014/main" id="{EE042027-3986-CCEF-DFC1-60B41F848D56}"/>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6" name="Rectangle 5">
            <a:extLst>
              <a:ext uri="{FF2B5EF4-FFF2-40B4-BE49-F238E27FC236}">
                <a16:creationId xmlns:a16="http://schemas.microsoft.com/office/drawing/2014/main" id="{BF287A4A-CBB7-298A-C525-B0B039A610D3}"/>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8" name="Rectangle 7">
            <a:extLst>
              <a:ext uri="{FF2B5EF4-FFF2-40B4-BE49-F238E27FC236}">
                <a16:creationId xmlns:a16="http://schemas.microsoft.com/office/drawing/2014/main" id="{F3566B07-5442-D6FD-DF2A-CFED4B6FA00A}"/>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9" name="Rectangle 24">
            <a:extLst>
              <a:ext uri="{FF2B5EF4-FFF2-40B4-BE49-F238E27FC236}">
                <a16:creationId xmlns:a16="http://schemas.microsoft.com/office/drawing/2014/main" id="{66D6E633-70B8-B5AD-3577-C9D6B562BCD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a:extLst>
              <a:ext uri="{FF2B5EF4-FFF2-40B4-BE49-F238E27FC236}">
                <a16:creationId xmlns:a16="http://schemas.microsoft.com/office/drawing/2014/main" id="{E2A25357-5340-3261-CCF5-CB6F020901ED}"/>
              </a:ext>
            </a:extLst>
          </p:cNvPr>
          <p:cNvSpPr>
            <a:spLocks noGrp="1"/>
          </p:cNvSpPr>
          <p:nvPr>
            <p:ph idx="10"/>
          </p:nvPr>
        </p:nvSpPr>
        <p:spPr bwMode="auto">
          <a:xfrm>
            <a:off x="4722654" y="1728510"/>
            <a:ext cx="4795432" cy="391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endParaRPr lang="fr-FR" altLang="en-US">
              <a:solidFill>
                <a:schemeClr val="tx1"/>
              </a:solidFill>
              <a:latin typeface="Arial Narrow" panose="020B0604020202020204" pitchFamily="34" charset="0"/>
            </a:endParaRPr>
          </a:p>
          <a:p>
            <a:pPr marL="494223" indent="-260577" defTabSz="494223">
              <a:spcBef>
                <a:spcPts val="825"/>
              </a:spcBef>
              <a:spcAft>
                <a:spcPct val="0"/>
              </a:spcAft>
              <a:buFont typeface="Lucida Grande" panose="020B0600040502020204" pitchFamily="34" charset="0"/>
              <a:buChar char="●"/>
            </a:pPr>
            <a:r>
              <a:rPr lang="fr-FR" altLang="en-US">
                <a:solidFill>
                  <a:schemeClr val="tx1"/>
                </a:solidFill>
                <a:latin typeface="Arial Narrow" panose="020B0604020202020204" pitchFamily="34" charset="0"/>
              </a:rPr>
              <a:t>L’invariant à gauche du diagramme Ga-Sb est un eutectique, car </a:t>
            </a:r>
            <a:br>
              <a:rPr lang="fr-FR" altLang="en-US">
                <a:solidFill>
                  <a:schemeClr val="tx1"/>
                </a:solidFill>
                <a:latin typeface="Arial Narrow" panose="020B0604020202020204" pitchFamily="34" charset="0"/>
              </a:rPr>
            </a:br>
            <a:r>
              <a:rPr lang="fr-FR" altLang="en-US">
                <a:solidFill>
                  <a:schemeClr val="tx1"/>
                </a:solidFill>
                <a:latin typeface="Arial Narrow" panose="020B0604020202020204" pitchFamily="34" charset="0"/>
              </a:rPr>
              <a:t>        T</a:t>
            </a:r>
            <a:r>
              <a:rPr lang="fr-FR" altLang="en-US" baseline="-25000">
                <a:solidFill>
                  <a:schemeClr val="tx1"/>
                </a:solidFill>
                <a:latin typeface="Arial Narrow" panose="020B0604020202020204" pitchFamily="34" charset="0"/>
              </a:rPr>
              <a:t>f,Ga</a:t>
            </a:r>
            <a:r>
              <a:rPr lang="fr-FR" altLang="en-US">
                <a:solidFill>
                  <a:schemeClr val="tx1"/>
                </a:solidFill>
                <a:latin typeface="Arial Narrow" panose="020B0604020202020204" pitchFamily="34" charset="0"/>
              </a:rPr>
              <a:t> = T</a:t>
            </a:r>
            <a:r>
              <a:rPr lang="fr-FR" altLang="en-US" baseline="-25000">
                <a:solidFill>
                  <a:schemeClr val="tx1"/>
                </a:solidFill>
                <a:latin typeface="Arial Narrow" panose="020B0604020202020204" pitchFamily="34" charset="0"/>
              </a:rPr>
              <a:t>eut</a:t>
            </a:r>
            <a:r>
              <a:rPr lang="fr-FR" altLang="en-US">
                <a:solidFill>
                  <a:schemeClr val="tx1"/>
                </a:solidFill>
                <a:latin typeface="Arial Narrow" panose="020B0604020202020204" pitchFamily="34" charset="0"/>
              </a:rPr>
              <a:t> + 0.4 K</a:t>
            </a:r>
            <a:endParaRPr lang="fr-FR" altLang="en-US" baseline="-25000">
              <a:solidFill>
                <a:schemeClr val="tx1"/>
              </a:solidFill>
              <a:latin typeface="Arial Narrow" panose="020B0604020202020204" pitchFamily="34" charset="0"/>
            </a:endParaRPr>
          </a:p>
        </p:txBody>
      </p:sp>
      <p:sp>
        <p:nvSpPr>
          <p:cNvPr id="7" name="Rectangle 6">
            <a:extLst>
              <a:ext uri="{FF2B5EF4-FFF2-40B4-BE49-F238E27FC236}">
                <a16:creationId xmlns:a16="http://schemas.microsoft.com/office/drawing/2014/main" id="{E02018D0-2FD3-6FC3-9FD6-56FAD21267B1}"/>
              </a:ext>
            </a:extLst>
          </p:cNvPr>
          <p:cNvSpPr/>
          <p:nvPr/>
        </p:nvSpPr>
        <p:spPr>
          <a:xfrm>
            <a:off x="807851" y="2046556"/>
            <a:ext cx="3924264" cy="318628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cxnSp>
        <p:nvCxnSpPr>
          <p:cNvPr id="10" name="Connecteur droit 9">
            <a:extLst>
              <a:ext uri="{FF2B5EF4-FFF2-40B4-BE49-F238E27FC236}">
                <a16:creationId xmlns:a16="http://schemas.microsoft.com/office/drawing/2014/main" id="{7D241715-B228-73D3-9A86-D844CFDDFE6F}"/>
              </a:ext>
            </a:extLst>
          </p:cNvPr>
          <p:cNvCxnSpPr/>
          <p:nvPr/>
        </p:nvCxnSpPr>
        <p:spPr>
          <a:xfrm>
            <a:off x="807851" y="2882063"/>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9EB47286-BBAA-780A-9A78-AF8235385A7F}"/>
              </a:ext>
            </a:extLst>
          </p:cNvPr>
          <p:cNvCxnSpPr/>
          <p:nvPr/>
        </p:nvCxnSpPr>
        <p:spPr>
          <a:xfrm>
            <a:off x="807851" y="3567645"/>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4665A3BB-474D-480C-28DC-BB7402CFE2DF}"/>
              </a:ext>
            </a:extLst>
          </p:cNvPr>
          <p:cNvCxnSpPr/>
          <p:nvPr/>
        </p:nvCxnSpPr>
        <p:spPr>
          <a:xfrm>
            <a:off x="807851" y="4235032"/>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89F3139E-5338-EA9E-0184-B5E5F8908453}"/>
              </a:ext>
            </a:extLst>
          </p:cNvPr>
          <p:cNvCxnSpPr/>
          <p:nvPr/>
        </p:nvCxnSpPr>
        <p:spPr>
          <a:xfrm rot="16200000">
            <a:off x="1530550"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D3A8A465-73A0-EB4F-0D68-EE1BB2E41449}"/>
              </a:ext>
            </a:extLst>
          </p:cNvPr>
          <p:cNvCxnSpPr/>
          <p:nvPr/>
        </p:nvCxnSpPr>
        <p:spPr>
          <a:xfrm rot="16200000">
            <a:off x="3118596"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A4FF5C7B-7D3F-B8ED-F2F3-4ED516DC3EBD}"/>
              </a:ext>
            </a:extLst>
          </p:cNvPr>
          <p:cNvCxnSpPr/>
          <p:nvPr/>
        </p:nvCxnSpPr>
        <p:spPr>
          <a:xfrm rot="16200000">
            <a:off x="3899519" y="5185530"/>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123" name="Rectangle 20">
            <a:extLst>
              <a:ext uri="{FF2B5EF4-FFF2-40B4-BE49-F238E27FC236}">
                <a16:creationId xmlns:a16="http://schemas.microsoft.com/office/drawing/2014/main" id="{E207C13A-8BEC-2B54-C73C-83BD9810BF86}"/>
              </a:ext>
            </a:extLst>
          </p:cNvPr>
          <p:cNvSpPr>
            <a:spLocks noChangeArrowheads="1"/>
          </p:cNvSpPr>
          <p:nvPr/>
        </p:nvSpPr>
        <p:spPr bwMode="auto">
          <a:xfrm>
            <a:off x="702745"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a:t>
            </a:r>
            <a:endParaRPr lang="en-US" altLang="en-US" sz="1834"/>
          </a:p>
        </p:txBody>
      </p:sp>
      <p:sp>
        <p:nvSpPr>
          <p:cNvPr id="90124" name="Rectangle 21">
            <a:extLst>
              <a:ext uri="{FF2B5EF4-FFF2-40B4-BE49-F238E27FC236}">
                <a16:creationId xmlns:a16="http://schemas.microsoft.com/office/drawing/2014/main" id="{65E4305A-9A0D-398A-8C26-5D99065010E2}"/>
              </a:ext>
            </a:extLst>
          </p:cNvPr>
          <p:cNvSpPr>
            <a:spLocks noChangeArrowheads="1"/>
          </p:cNvSpPr>
          <p:nvPr/>
        </p:nvSpPr>
        <p:spPr bwMode="auto">
          <a:xfrm>
            <a:off x="1380629"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0.2</a:t>
            </a:r>
            <a:endParaRPr lang="en-US" altLang="en-US" sz="1834"/>
          </a:p>
        </p:txBody>
      </p:sp>
      <p:sp>
        <p:nvSpPr>
          <p:cNvPr id="90125" name="Rectangle 23">
            <a:extLst>
              <a:ext uri="{FF2B5EF4-FFF2-40B4-BE49-F238E27FC236}">
                <a16:creationId xmlns:a16="http://schemas.microsoft.com/office/drawing/2014/main" id="{36521BC5-907C-8EB6-6D34-A031E22AFA25}"/>
              </a:ext>
            </a:extLst>
          </p:cNvPr>
          <p:cNvSpPr>
            <a:spLocks noChangeArrowheads="1"/>
          </p:cNvSpPr>
          <p:nvPr/>
        </p:nvSpPr>
        <p:spPr bwMode="auto">
          <a:xfrm>
            <a:off x="3024352"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0.6</a:t>
            </a:r>
            <a:endParaRPr lang="en-US" altLang="en-US" sz="1834"/>
          </a:p>
        </p:txBody>
      </p:sp>
      <p:sp>
        <p:nvSpPr>
          <p:cNvPr id="90126" name="Rectangle 24">
            <a:extLst>
              <a:ext uri="{FF2B5EF4-FFF2-40B4-BE49-F238E27FC236}">
                <a16:creationId xmlns:a16="http://schemas.microsoft.com/office/drawing/2014/main" id="{83A79405-B738-30B7-68AE-B638DB076D75}"/>
              </a:ext>
            </a:extLst>
          </p:cNvPr>
          <p:cNvSpPr>
            <a:spLocks noChangeArrowheads="1"/>
          </p:cNvSpPr>
          <p:nvPr/>
        </p:nvSpPr>
        <p:spPr bwMode="auto">
          <a:xfrm>
            <a:off x="3820194" y="5242298"/>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0.8</a:t>
            </a:r>
            <a:endParaRPr lang="en-US" altLang="en-US" sz="1834"/>
          </a:p>
        </p:txBody>
      </p:sp>
      <p:sp>
        <p:nvSpPr>
          <p:cNvPr id="90127" name="Rectangle 25">
            <a:extLst>
              <a:ext uri="{FF2B5EF4-FFF2-40B4-BE49-F238E27FC236}">
                <a16:creationId xmlns:a16="http://schemas.microsoft.com/office/drawing/2014/main" id="{8396ABE7-231B-5954-66F2-4790621DCC80}"/>
              </a:ext>
            </a:extLst>
          </p:cNvPr>
          <p:cNvSpPr>
            <a:spLocks noChangeArrowheads="1"/>
          </p:cNvSpPr>
          <p:nvPr/>
        </p:nvSpPr>
        <p:spPr bwMode="auto">
          <a:xfrm>
            <a:off x="4624098" y="5242298"/>
            <a:ext cx="24878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a:t>
            </a:r>
            <a:endParaRPr lang="en-US" altLang="en-US" sz="1834"/>
          </a:p>
        </p:txBody>
      </p:sp>
      <p:sp>
        <p:nvSpPr>
          <p:cNvPr id="90128" name="Rectangle 26">
            <a:extLst>
              <a:ext uri="{FF2B5EF4-FFF2-40B4-BE49-F238E27FC236}">
                <a16:creationId xmlns:a16="http://schemas.microsoft.com/office/drawing/2014/main" id="{FBB73623-192D-4069-2E59-A2950A0A6E98}"/>
              </a:ext>
            </a:extLst>
          </p:cNvPr>
          <p:cNvSpPr>
            <a:spLocks noChangeArrowheads="1"/>
          </p:cNvSpPr>
          <p:nvPr/>
        </p:nvSpPr>
        <p:spPr bwMode="auto">
          <a:xfrm rot="16200000">
            <a:off x="447770" y="1905894"/>
            <a:ext cx="43268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1150</a:t>
            </a:r>
            <a:endParaRPr lang="en-US" altLang="en-US" sz="1834"/>
          </a:p>
        </p:txBody>
      </p:sp>
      <p:sp>
        <p:nvSpPr>
          <p:cNvPr id="90129" name="Rectangle 27">
            <a:extLst>
              <a:ext uri="{FF2B5EF4-FFF2-40B4-BE49-F238E27FC236}">
                <a16:creationId xmlns:a16="http://schemas.microsoft.com/office/drawing/2014/main" id="{22A3F00B-F63D-04E5-8ACE-2D03D3E21563}"/>
              </a:ext>
            </a:extLst>
          </p:cNvPr>
          <p:cNvSpPr>
            <a:spLocks noChangeArrowheads="1"/>
          </p:cNvSpPr>
          <p:nvPr/>
        </p:nvSpPr>
        <p:spPr bwMode="auto">
          <a:xfrm rot="16200000">
            <a:off x="468321" y="2747951"/>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950</a:t>
            </a:r>
            <a:endParaRPr lang="en-US" altLang="en-US" sz="1834"/>
          </a:p>
        </p:txBody>
      </p:sp>
      <p:sp>
        <p:nvSpPr>
          <p:cNvPr id="90130" name="Rectangle 28">
            <a:extLst>
              <a:ext uri="{FF2B5EF4-FFF2-40B4-BE49-F238E27FC236}">
                <a16:creationId xmlns:a16="http://schemas.microsoft.com/office/drawing/2014/main" id="{B64C1532-5006-F940-144B-A5DD34C26EB6}"/>
              </a:ext>
            </a:extLst>
          </p:cNvPr>
          <p:cNvSpPr>
            <a:spLocks noChangeArrowheads="1"/>
          </p:cNvSpPr>
          <p:nvPr/>
        </p:nvSpPr>
        <p:spPr bwMode="auto">
          <a:xfrm rot="16200000">
            <a:off x="479238" y="3426255"/>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638" algn="l"/>
              </a:tabLst>
              <a:defRPr sz="5700">
                <a:solidFill>
                  <a:schemeClr val="tx1"/>
                </a:solidFill>
                <a:latin typeface="Arial" panose="020B0604020202020204" pitchFamily="34" charset="0"/>
                <a:ea typeface="MS PGothic" panose="020B0600070205080204" pitchFamily="34" charset="-128"/>
              </a:defRPr>
            </a:lvl1pPr>
            <a:lvl2pPr>
              <a:tabLst>
                <a:tab pos="274638" algn="l"/>
              </a:tabLst>
              <a:defRPr sz="5700">
                <a:solidFill>
                  <a:schemeClr val="tx1"/>
                </a:solidFill>
                <a:latin typeface="Arial" panose="020B0604020202020204" pitchFamily="34" charset="0"/>
                <a:ea typeface="MS PGothic" panose="020B0600070205080204" pitchFamily="34" charset="-128"/>
              </a:defRPr>
            </a:lvl2pPr>
            <a:lvl3pPr>
              <a:tabLst>
                <a:tab pos="274638" algn="l"/>
              </a:tabLst>
              <a:defRPr sz="5700">
                <a:solidFill>
                  <a:schemeClr val="tx1"/>
                </a:solidFill>
                <a:latin typeface="Arial" panose="020B0604020202020204" pitchFamily="34" charset="0"/>
                <a:ea typeface="MS PGothic" panose="020B0600070205080204" pitchFamily="34" charset="-128"/>
              </a:defRPr>
            </a:lvl3pPr>
            <a:lvl4pPr>
              <a:tabLst>
                <a:tab pos="274638" algn="l"/>
              </a:tabLst>
              <a:defRPr sz="5700">
                <a:solidFill>
                  <a:schemeClr val="tx1"/>
                </a:solidFill>
                <a:latin typeface="Arial" panose="020B0604020202020204" pitchFamily="34" charset="0"/>
                <a:ea typeface="MS PGothic" panose="020B0600070205080204" pitchFamily="34" charset="-128"/>
              </a:defRPr>
            </a:lvl4pPr>
            <a:lvl5pPr>
              <a:tabLst>
                <a:tab pos="274638" algn="l"/>
              </a:tabLst>
              <a:defRPr sz="5700">
                <a:solidFill>
                  <a:schemeClr val="tx1"/>
                </a:solidFill>
                <a:latin typeface="Arial" panose="020B0604020202020204" pitchFamily="34" charset="0"/>
                <a:ea typeface="MS PGothic" panose="020B0600070205080204" pitchFamily="34" charset="-128"/>
              </a:defRPr>
            </a:lvl5pPr>
            <a:lvl6pPr marL="47720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6pPr>
            <a:lvl7pPr marL="52292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7pPr>
            <a:lvl8pPr marL="56864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8pPr>
            <a:lvl9pPr marL="6143625" indent="-2486025" defTabSz="1076325" eaLnBrk="0" fontAlgn="base" hangingPunct="0">
              <a:spcBef>
                <a:spcPct val="0"/>
              </a:spcBef>
              <a:spcAft>
                <a:spcPct val="0"/>
              </a:spcAft>
              <a:tabLst>
                <a:tab pos="274638" algn="l"/>
              </a:tabLst>
              <a:defRPr sz="5700">
                <a:solidFill>
                  <a:schemeClr val="tx1"/>
                </a:solidFill>
                <a:latin typeface="Arial" panose="020B0604020202020204" pitchFamily="34" charset="0"/>
                <a:ea typeface="MS PGothic" panose="020B0600070205080204" pitchFamily="34" charset="-128"/>
              </a:defRPr>
            </a:lvl9pPr>
          </a:lstStyle>
          <a:p>
            <a:pPr algn="ctr"/>
            <a:r>
              <a:rPr lang="fr-FR" altLang="en-US" sz="1651">
                <a:latin typeface="Arial Narrow" panose="020B0604020202020204" pitchFamily="34" charset="0"/>
              </a:rPr>
              <a:t>750</a:t>
            </a:r>
            <a:endParaRPr lang="en-US" altLang="en-US" sz="1834"/>
          </a:p>
        </p:txBody>
      </p:sp>
      <p:sp>
        <p:nvSpPr>
          <p:cNvPr id="90131" name="Rectangle 29">
            <a:extLst>
              <a:ext uri="{FF2B5EF4-FFF2-40B4-BE49-F238E27FC236}">
                <a16:creationId xmlns:a16="http://schemas.microsoft.com/office/drawing/2014/main" id="{6BEF6CDA-7743-CA5F-E7F7-3169F5D7801E}"/>
              </a:ext>
            </a:extLst>
          </p:cNvPr>
          <p:cNvSpPr>
            <a:spLocks noChangeArrowheads="1"/>
          </p:cNvSpPr>
          <p:nvPr/>
        </p:nvSpPr>
        <p:spPr bwMode="auto">
          <a:xfrm rot="16200000">
            <a:off x="475599" y="4105286"/>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550</a:t>
            </a:r>
            <a:endParaRPr lang="en-US" altLang="en-US" sz="1834"/>
          </a:p>
        </p:txBody>
      </p:sp>
      <p:sp>
        <p:nvSpPr>
          <p:cNvPr id="90132" name="Rectangle 30">
            <a:extLst>
              <a:ext uri="{FF2B5EF4-FFF2-40B4-BE49-F238E27FC236}">
                <a16:creationId xmlns:a16="http://schemas.microsoft.com/office/drawing/2014/main" id="{03EC4CAC-521C-AC39-818D-A0363A2A849F}"/>
              </a:ext>
            </a:extLst>
          </p:cNvPr>
          <p:cNvSpPr>
            <a:spLocks noChangeArrowheads="1"/>
          </p:cNvSpPr>
          <p:nvPr/>
        </p:nvSpPr>
        <p:spPr bwMode="auto">
          <a:xfrm rot="16200000">
            <a:off x="-223380" y="3466352"/>
            <a:ext cx="1101776"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Température [K]</a:t>
            </a:r>
            <a:endParaRPr lang="en-US" altLang="en-US" sz="2017"/>
          </a:p>
        </p:txBody>
      </p:sp>
      <p:sp>
        <p:nvSpPr>
          <p:cNvPr id="90133" name="Rectangle 31">
            <a:extLst>
              <a:ext uri="{FF2B5EF4-FFF2-40B4-BE49-F238E27FC236}">
                <a16:creationId xmlns:a16="http://schemas.microsoft.com/office/drawing/2014/main" id="{8E99D4BD-A42B-0A8C-B23D-B455CF9FEFC0}"/>
              </a:ext>
            </a:extLst>
          </p:cNvPr>
          <p:cNvSpPr>
            <a:spLocks noChangeArrowheads="1"/>
          </p:cNvSpPr>
          <p:nvPr/>
        </p:nvSpPr>
        <p:spPr bwMode="auto">
          <a:xfrm>
            <a:off x="1900193" y="5451903"/>
            <a:ext cx="1739580" cy="2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834">
                <a:latin typeface="Arial Narrow" panose="020B0604020202020204" pitchFamily="34" charset="0"/>
              </a:rPr>
              <a:t>Composition molaire Sb  [-]</a:t>
            </a:r>
            <a:endParaRPr lang="en-US" altLang="en-US" sz="2017"/>
          </a:p>
        </p:txBody>
      </p:sp>
      <p:sp>
        <p:nvSpPr>
          <p:cNvPr id="90134" name="Rectangle 32">
            <a:extLst>
              <a:ext uri="{FF2B5EF4-FFF2-40B4-BE49-F238E27FC236}">
                <a16:creationId xmlns:a16="http://schemas.microsoft.com/office/drawing/2014/main" id="{49644AC8-F4D8-CF5C-2A56-D0F9A44AC63C}"/>
              </a:ext>
            </a:extLst>
          </p:cNvPr>
          <p:cNvSpPr>
            <a:spLocks noChangeArrowheads="1"/>
          </p:cNvSpPr>
          <p:nvPr/>
        </p:nvSpPr>
        <p:spPr bwMode="auto">
          <a:xfrm>
            <a:off x="2486971" y="2143353"/>
            <a:ext cx="55656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Liquide</a:t>
            </a:r>
            <a:endParaRPr lang="en-US" altLang="en-US" sz="1834"/>
          </a:p>
        </p:txBody>
      </p:sp>
      <p:sp>
        <p:nvSpPr>
          <p:cNvPr id="36" name="Forme libre 35">
            <a:extLst>
              <a:ext uri="{FF2B5EF4-FFF2-40B4-BE49-F238E27FC236}">
                <a16:creationId xmlns:a16="http://schemas.microsoft.com/office/drawing/2014/main" id="{33AA5A9E-12F8-192C-5D80-7FF0AE6CE803}"/>
              </a:ext>
            </a:extLst>
          </p:cNvPr>
          <p:cNvSpPr/>
          <p:nvPr/>
        </p:nvSpPr>
        <p:spPr>
          <a:xfrm flipH="1">
            <a:off x="4293983" y="3065467"/>
            <a:ext cx="443227" cy="12445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2399539 w 2399539"/>
              <a:gd name="connsiteY0" fmla="*/ 764762 h 764762"/>
              <a:gd name="connsiteX1" fmla="*/ 0 w 2399539"/>
              <a:gd name="connsiteY1" fmla="*/ 0 h 764762"/>
              <a:gd name="connsiteX0" fmla="*/ 2399539 w 2399539"/>
              <a:gd name="connsiteY0" fmla="*/ 764762 h 764762"/>
              <a:gd name="connsiteX1" fmla="*/ 0 w 2399539"/>
              <a:gd name="connsiteY1" fmla="*/ 0 h 764762"/>
              <a:gd name="connsiteX0" fmla="*/ 2399539 w 2399539"/>
              <a:gd name="connsiteY0" fmla="*/ 728186 h 728186"/>
              <a:gd name="connsiteX1" fmla="*/ 0 w 2399539"/>
              <a:gd name="connsiteY1" fmla="*/ 0 h 728186"/>
              <a:gd name="connsiteX0" fmla="*/ 2399539 w 2399539"/>
              <a:gd name="connsiteY0" fmla="*/ 728186 h 728186"/>
              <a:gd name="connsiteX1" fmla="*/ 0 w 2399539"/>
              <a:gd name="connsiteY1" fmla="*/ 0 h 728186"/>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362524 w 2362524"/>
              <a:gd name="connsiteY0" fmla="*/ 713899 h 713899"/>
              <a:gd name="connsiteX1" fmla="*/ 0 w 2362524"/>
              <a:gd name="connsiteY1" fmla="*/ 0 h 713899"/>
              <a:gd name="connsiteX0" fmla="*/ 2195494 w 2195494"/>
              <a:gd name="connsiteY0" fmla="*/ 713899 h 713899"/>
              <a:gd name="connsiteX1" fmla="*/ 0 w 2195494"/>
              <a:gd name="connsiteY1" fmla="*/ 0 h 713899"/>
              <a:gd name="connsiteX0" fmla="*/ 2195494 w 2195494"/>
              <a:gd name="connsiteY0" fmla="*/ 713899 h 713899"/>
              <a:gd name="connsiteX1" fmla="*/ 0 w 2195494"/>
              <a:gd name="connsiteY1" fmla="*/ 0 h 713899"/>
              <a:gd name="connsiteX0" fmla="*/ 1777919 w 1777919"/>
              <a:gd name="connsiteY0" fmla="*/ 664582 h 664582"/>
              <a:gd name="connsiteX1" fmla="*/ 0 w 1777919"/>
              <a:gd name="connsiteY1" fmla="*/ 0 h 664582"/>
              <a:gd name="connsiteX0" fmla="*/ 1777919 w 1777919"/>
              <a:gd name="connsiteY0" fmla="*/ 664582 h 664582"/>
              <a:gd name="connsiteX1" fmla="*/ 0 w 1777919"/>
              <a:gd name="connsiteY1" fmla="*/ 0 h 664582"/>
              <a:gd name="connsiteX0" fmla="*/ 2362524 w 2362524"/>
              <a:gd name="connsiteY0" fmla="*/ 676911 h 676911"/>
              <a:gd name="connsiteX1" fmla="*/ 0 w 2362524"/>
              <a:gd name="connsiteY1" fmla="*/ 0 h 676911"/>
              <a:gd name="connsiteX0" fmla="*/ 2111979 w 2111979"/>
              <a:gd name="connsiteY0" fmla="*/ 652252 h 652252"/>
              <a:gd name="connsiteX1" fmla="*/ 0 w 2111979"/>
              <a:gd name="connsiteY1" fmla="*/ 0 h 652252"/>
              <a:gd name="connsiteX0" fmla="*/ 2111979 w 2111979"/>
              <a:gd name="connsiteY0" fmla="*/ 652252 h 652252"/>
              <a:gd name="connsiteX1" fmla="*/ 0 w 2111979"/>
              <a:gd name="connsiteY1" fmla="*/ 0 h 652252"/>
              <a:gd name="connsiteX0" fmla="*/ 2111979 w 2111979"/>
              <a:gd name="connsiteY0" fmla="*/ 496715 h 496715"/>
              <a:gd name="connsiteX1" fmla="*/ 0 w 2111979"/>
              <a:gd name="connsiteY1" fmla="*/ 0 h 496715"/>
              <a:gd name="connsiteX0" fmla="*/ 2111979 w 2111979"/>
              <a:gd name="connsiteY0" fmla="*/ 574483 h 574483"/>
              <a:gd name="connsiteX1" fmla="*/ 0 w 2111979"/>
              <a:gd name="connsiteY1" fmla="*/ 0 h 574483"/>
            </a:gdLst>
            <a:ahLst/>
            <a:cxnLst>
              <a:cxn ang="0">
                <a:pos x="connsiteX0" y="connsiteY0"/>
              </a:cxn>
              <a:cxn ang="0">
                <a:pos x="connsiteX1" y="connsiteY1"/>
              </a:cxn>
            </a:cxnLst>
            <a:rect l="l" t="t" r="r" b="b"/>
            <a:pathLst>
              <a:path w="2111979" h="574483">
                <a:moveTo>
                  <a:pt x="2111979" y="574483"/>
                </a:moveTo>
                <a:cubicBezTo>
                  <a:pt x="2098548" y="545017"/>
                  <a:pt x="93366" y="53391"/>
                  <a:pt x="0" y="0"/>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90136" name="Rectangle 38">
            <a:extLst>
              <a:ext uri="{FF2B5EF4-FFF2-40B4-BE49-F238E27FC236}">
                <a16:creationId xmlns:a16="http://schemas.microsoft.com/office/drawing/2014/main" id="{4CCF70B8-EB82-E648-E867-FA3B53535A40}"/>
              </a:ext>
            </a:extLst>
          </p:cNvPr>
          <p:cNvSpPr>
            <a:spLocks noChangeArrowheads="1"/>
          </p:cNvSpPr>
          <p:nvPr/>
        </p:nvSpPr>
        <p:spPr bwMode="auto">
          <a:xfrm rot="16200000">
            <a:off x="2422096" y="4095461"/>
            <a:ext cx="479618"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GaSb</a:t>
            </a:r>
            <a:endParaRPr lang="en-US" altLang="en-US" sz="1834">
              <a:solidFill>
                <a:srgbClr val="C00000"/>
              </a:solidFill>
              <a:latin typeface="Symbol" pitchFamily="2" charset="2"/>
            </a:endParaRPr>
          </a:p>
        </p:txBody>
      </p:sp>
      <p:sp>
        <p:nvSpPr>
          <p:cNvPr id="44" name="Forme libre 43">
            <a:extLst>
              <a:ext uri="{FF2B5EF4-FFF2-40B4-BE49-F238E27FC236}">
                <a16:creationId xmlns:a16="http://schemas.microsoft.com/office/drawing/2014/main" id="{CE7F7AE1-1431-6C6B-1E50-FB5281173ABE}"/>
              </a:ext>
            </a:extLst>
          </p:cNvPr>
          <p:cNvSpPr/>
          <p:nvPr/>
        </p:nvSpPr>
        <p:spPr>
          <a:xfrm>
            <a:off x="2772895" y="3189192"/>
            <a:ext cx="1964315"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5" name="Forme libre 44">
            <a:extLst>
              <a:ext uri="{FF2B5EF4-FFF2-40B4-BE49-F238E27FC236}">
                <a16:creationId xmlns:a16="http://schemas.microsoft.com/office/drawing/2014/main" id="{DA54C4AF-3E3C-FF9C-7B39-D15ACD6584F3}"/>
              </a:ext>
            </a:extLst>
          </p:cNvPr>
          <p:cNvSpPr/>
          <p:nvPr/>
        </p:nvSpPr>
        <p:spPr>
          <a:xfrm>
            <a:off x="812218" y="5064717"/>
            <a:ext cx="194757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9" name="Forme libre 48">
            <a:extLst>
              <a:ext uri="{FF2B5EF4-FFF2-40B4-BE49-F238E27FC236}">
                <a16:creationId xmlns:a16="http://schemas.microsoft.com/office/drawing/2014/main" id="{8AF67CAE-6AC3-4D0A-3E5B-685A92EA66D0}"/>
              </a:ext>
            </a:extLst>
          </p:cNvPr>
          <p:cNvSpPr/>
          <p:nvPr/>
        </p:nvSpPr>
        <p:spPr>
          <a:xfrm>
            <a:off x="812218" y="2790361"/>
            <a:ext cx="3481765" cy="2264894"/>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 name="connsiteX0" fmla="*/ 3070200 w 3070200"/>
              <a:gd name="connsiteY0" fmla="*/ 0 h 1035772"/>
              <a:gd name="connsiteX1" fmla="*/ 0 w 3070200"/>
              <a:gd name="connsiteY1" fmla="*/ 1035772 h 1035772"/>
              <a:gd name="connsiteX0" fmla="*/ 3070200 w 3070200"/>
              <a:gd name="connsiteY0" fmla="*/ 88283 h 1124055"/>
              <a:gd name="connsiteX1" fmla="*/ 0 w 3070200"/>
              <a:gd name="connsiteY1" fmla="*/ 1124055 h 1124055"/>
              <a:gd name="connsiteX0" fmla="*/ 3097740 w 3097740"/>
              <a:gd name="connsiteY0" fmla="*/ 85975 h 1159689"/>
              <a:gd name="connsiteX1" fmla="*/ 0 w 3097740"/>
              <a:gd name="connsiteY1" fmla="*/ 1159689 h 1159689"/>
              <a:gd name="connsiteX0" fmla="*/ 3097740 w 3097740"/>
              <a:gd name="connsiteY0" fmla="*/ 82727 h 1213354"/>
              <a:gd name="connsiteX1" fmla="*/ 0 w 3097740"/>
              <a:gd name="connsiteY1" fmla="*/ 1213354 h 1213354"/>
              <a:gd name="connsiteX0" fmla="*/ 3097740 w 3097740"/>
              <a:gd name="connsiteY0" fmla="*/ 143955 h 1274582"/>
              <a:gd name="connsiteX1" fmla="*/ 0 w 3097740"/>
              <a:gd name="connsiteY1" fmla="*/ 1274582 h 1274582"/>
              <a:gd name="connsiteX0" fmla="*/ 3125280 w 3125280"/>
              <a:gd name="connsiteY0" fmla="*/ 145349 h 1266491"/>
              <a:gd name="connsiteX1" fmla="*/ 0 w 3125280"/>
              <a:gd name="connsiteY1" fmla="*/ 1266491 h 1266491"/>
              <a:gd name="connsiteX0" fmla="*/ 3096592 w 3096592"/>
              <a:gd name="connsiteY0" fmla="*/ 149090 h 1245530"/>
              <a:gd name="connsiteX1" fmla="*/ 0 w 3096592"/>
              <a:gd name="connsiteY1" fmla="*/ 1245530 h 1245530"/>
              <a:gd name="connsiteX0" fmla="*/ 3096592 w 3096592"/>
              <a:gd name="connsiteY0" fmla="*/ 149090 h 1245530"/>
              <a:gd name="connsiteX1" fmla="*/ 0 w 3096592"/>
              <a:gd name="connsiteY1" fmla="*/ 1245530 h 1245530"/>
              <a:gd name="connsiteX0" fmla="*/ 3096592 w 3096592"/>
              <a:gd name="connsiteY0" fmla="*/ 138712 h 1235152"/>
              <a:gd name="connsiteX1" fmla="*/ 0 w 3096592"/>
              <a:gd name="connsiteY1" fmla="*/ 1235152 h 1235152"/>
              <a:gd name="connsiteX0" fmla="*/ 3096592 w 3096592"/>
              <a:gd name="connsiteY0" fmla="*/ 107889 h 1204329"/>
              <a:gd name="connsiteX1" fmla="*/ 0 w 3096592"/>
              <a:gd name="connsiteY1" fmla="*/ 1204329 h 1204329"/>
              <a:gd name="connsiteX0" fmla="*/ 3096592 w 3096592"/>
              <a:gd name="connsiteY0" fmla="*/ 103823 h 1200263"/>
              <a:gd name="connsiteX1" fmla="*/ 0 w 3096592"/>
              <a:gd name="connsiteY1" fmla="*/ 1200263 h 1200263"/>
              <a:gd name="connsiteX0" fmla="*/ 3096592 w 3096592"/>
              <a:gd name="connsiteY0" fmla="*/ 120152 h 1216592"/>
              <a:gd name="connsiteX1" fmla="*/ 0 w 3096592"/>
              <a:gd name="connsiteY1" fmla="*/ 1216592 h 1216592"/>
              <a:gd name="connsiteX0" fmla="*/ 3096658 w 3096658"/>
              <a:gd name="connsiteY0" fmla="*/ 252456 h 1348896"/>
              <a:gd name="connsiteX1" fmla="*/ 66 w 3096658"/>
              <a:gd name="connsiteY1" fmla="*/ 1348896 h 1348896"/>
              <a:gd name="connsiteX0" fmla="*/ 3096658 w 3096658"/>
              <a:gd name="connsiteY0" fmla="*/ 265378 h 1361818"/>
              <a:gd name="connsiteX1" fmla="*/ 66 w 3096658"/>
              <a:gd name="connsiteY1" fmla="*/ 1361818 h 1361818"/>
              <a:gd name="connsiteX0" fmla="*/ 3096658 w 3096658"/>
              <a:gd name="connsiteY0" fmla="*/ 239969 h 1336409"/>
              <a:gd name="connsiteX1" fmla="*/ 388699 w 3096658"/>
              <a:gd name="connsiteY1" fmla="*/ 357211 h 1336409"/>
              <a:gd name="connsiteX2" fmla="*/ 66 w 3096658"/>
              <a:gd name="connsiteY2" fmla="*/ 1336409 h 1336409"/>
              <a:gd name="connsiteX0" fmla="*/ 3097263 w 3097263"/>
              <a:gd name="connsiteY0" fmla="*/ 0 h 1096440"/>
              <a:gd name="connsiteX1" fmla="*/ 389304 w 3097263"/>
              <a:gd name="connsiteY1" fmla="*/ 117242 h 1096440"/>
              <a:gd name="connsiteX2" fmla="*/ 671 w 3097263"/>
              <a:gd name="connsiteY2" fmla="*/ 1096440 h 1096440"/>
              <a:gd name="connsiteX0" fmla="*/ 3096839 w 3096839"/>
              <a:gd name="connsiteY0" fmla="*/ 129738 h 1226178"/>
              <a:gd name="connsiteX1" fmla="*/ 754255 w 3096839"/>
              <a:gd name="connsiteY1" fmla="*/ 0 h 1226178"/>
              <a:gd name="connsiteX2" fmla="*/ 247 w 3096839"/>
              <a:gd name="connsiteY2" fmla="*/ 1226178 h 1226178"/>
              <a:gd name="connsiteX0" fmla="*/ 3096866 w 3096866"/>
              <a:gd name="connsiteY0" fmla="*/ 160012 h 1256452"/>
              <a:gd name="connsiteX1" fmla="*/ 754282 w 3096866"/>
              <a:gd name="connsiteY1" fmla="*/ 30274 h 1256452"/>
              <a:gd name="connsiteX2" fmla="*/ 274 w 3096866"/>
              <a:gd name="connsiteY2" fmla="*/ 1256452 h 1256452"/>
              <a:gd name="connsiteX0" fmla="*/ 3096866 w 3096866"/>
              <a:gd name="connsiteY0" fmla="*/ 129738 h 1226178"/>
              <a:gd name="connsiteX1" fmla="*/ 754282 w 3096866"/>
              <a:gd name="connsiteY1" fmla="*/ 0 h 1226178"/>
              <a:gd name="connsiteX2" fmla="*/ 274 w 3096866"/>
              <a:gd name="connsiteY2" fmla="*/ 1226178 h 1226178"/>
              <a:gd name="connsiteX0" fmla="*/ 3096866 w 3096866"/>
              <a:gd name="connsiteY0" fmla="*/ 186943 h 1283383"/>
              <a:gd name="connsiteX1" fmla="*/ 754282 w 3096866"/>
              <a:gd name="connsiteY1" fmla="*/ 57205 h 1283383"/>
              <a:gd name="connsiteX2" fmla="*/ 274 w 3096866"/>
              <a:gd name="connsiteY2" fmla="*/ 1283383 h 1283383"/>
              <a:gd name="connsiteX0" fmla="*/ 3096866 w 3096866"/>
              <a:gd name="connsiteY0" fmla="*/ 238061 h 1334501"/>
              <a:gd name="connsiteX1" fmla="*/ 754282 w 3096866"/>
              <a:gd name="connsiteY1" fmla="*/ 108323 h 1334501"/>
              <a:gd name="connsiteX2" fmla="*/ 274 w 3096866"/>
              <a:gd name="connsiteY2" fmla="*/ 1334501 h 1334501"/>
              <a:gd name="connsiteX0" fmla="*/ 3096962 w 3096962"/>
              <a:gd name="connsiteY0" fmla="*/ 238061 h 1334501"/>
              <a:gd name="connsiteX1" fmla="*/ 754378 w 3096962"/>
              <a:gd name="connsiteY1" fmla="*/ 108323 h 1334501"/>
              <a:gd name="connsiteX2" fmla="*/ 370 w 3096962"/>
              <a:gd name="connsiteY2" fmla="*/ 1334501 h 1334501"/>
              <a:gd name="connsiteX0" fmla="*/ 3096962 w 3096962"/>
              <a:gd name="connsiteY0" fmla="*/ 209525 h 1305965"/>
              <a:gd name="connsiteX1" fmla="*/ 754378 w 3096962"/>
              <a:gd name="connsiteY1" fmla="*/ 79787 h 1305965"/>
              <a:gd name="connsiteX2" fmla="*/ 370 w 3096962"/>
              <a:gd name="connsiteY2" fmla="*/ 1305965 h 1305965"/>
              <a:gd name="connsiteX0" fmla="*/ 3097351 w 3097351"/>
              <a:gd name="connsiteY0" fmla="*/ 240619 h 1337059"/>
              <a:gd name="connsiteX1" fmla="*/ 754767 w 3097351"/>
              <a:gd name="connsiteY1" fmla="*/ 110881 h 1337059"/>
              <a:gd name="connsiteX2" fmla="*/ 759 w 3097351"/>
              <a:gd name="connsiteY2" fmla="*/ 1337059 h 1337059"/>
              <a:gd name="connsiteX0" fmla="*/ 3097414 w 3097414"/>
              <a:gd name="connsiteY0" fmla="*/ 237542 h 1333982"/>
              <a:gd name="connsiteX1" fmla="*/ 739917 w 3097414"/>
              <a:gd name="connsiteY1" fmla="*/ 112744 h 1333982"/>
              <a:gd name="connsiteX2" fmla="*/ 822 w 3097414"/>
              <a:gd name="connsiteY2" fmla="*/ 1333982 h 1333982"/>
              <a:gd name="connsiteX0" fmla="*/ 3097299 w 3097299"/>
              <a:gd name="connsiteY0" fmla="*/ 245945 h 1342385"/>
              <a:gd name="connsiteX1" fmla="*/ 739802 w 3097299"/>
              <a:gd name="connsiteY1" fmla="*/ 121147 h 1342385"/>
              <a:gd name="connsiteX2" fmla="*/ 707 w 3097299"/>
              <a:gd name="connsiteY2" fmla="*/ 1342385 h 1342385"/>
              <a:gd name="connsiteX0" fmla="*/ 3097299 w 3097299"/>
              <a:gd name="connsiteY0" fmla="*/ 245945 h 1342385"/>
              <a:gd name="connsiteX1" fmla="*/ 739802 w 3097299"/>
              <a:gd name="connsiteY1" fmla="*/ 121147 h 1342385"/>
              <a:gd name="connsiteX2" fmla="*/ 707 w 3097299"/>
              <a:gd name="connsiteY2" fmla="*/ 1342385 h 1342385"/>
              <a:gd name="connsiteX0" fmla="*/ 3098760 w 3098760"/>
              <a:gd name="connsiteY0" fmla="*/ 216775 h 1313215"/>
              <a:gd name="connsiteX1" fmla="*/ 592130 w 3098760"/>
              <a:gd name="connsiteY1" fmla="*/ 141373 h 1313215"/>
              <a:gd name="connsiteX2" fmla="*/ 2168 w 3098760"/>
              <a:gd name="connsiteY2" fmla="*/ 1313215 h 1313215"/>
              <a:gd name="connsiteX0" fmla="*/ 3101272 w 3101272"/>
              <a:gd name="connsiteY0" fmla="*/ 220730 h 1317170"/>
              <a:gd name="connsiteX1" fmla="*/ 594642 w 3101272"/>
              <a:gd name="connsiteY1" fmla="*/ 145328 h 1317170"/>
              <a:gd name="connsiteX2" fmla="*/ 4680 w 3101272"/>
              <a:gd name="connsiteY2" fmla="*/ 1317170 h 1317170"/>
              <a:gd name="connsiteX0" fmla="*/ 3098589 w 3098589"/>
              <a:gd name="connsiteY0" fmla="*/ 218749 h 1315189"/>
              <a:gd name="connsiteX1" fmla="*/ 591959 w 3098589"/>
              <a:gd name="connsiteY1" fmla="*/ 143347 h 1315189"/>
              <a:gd name="connsiteX2" fmla="*/ 1997 w 3098589"/>
              <a:gd name="connsiteY2" fmla="*/ 1315189 h 1315189"/>
              <a:gd name="connsiteX0" fmla="*/ 3096592 w 3096592"/>
              <a:gd name="connsiteY0" fmla="*/ 218749 h 1315189"/>
              <a:gd name="connsiteX1" fmla="*/ 589962 w 3096592"/>
              <a:gd name="connsiteY1" fmla="*/ 143347 h 1315189"/>
              <a:gd name="connsiteX2" fmla="*/ 0 w 3096592"/>
              <a:gd name="connsiteY2" fmla="*/ 1315189 h 1315189"/>
              <a:gd name="connsiteX0" fmla="*/ 3114216 w 3114216"/>
              <a:gd name="connsiteY0" fmla="*/ 186325 h 1282765"/>
              <a:gd name="connsiteX1" fmla="*/ 428627 w 3114216"/>
              <a:gd name="connsiteY1" fmla="*/ 175138 h 1282765"/>
              <a:gd name="connsiteX2" fmla="*/ 17624 w 3114216"/>
              <a:gd name="connsiteY2" fmla="*/ 1282765 h 1282765"/>
              <a:gd name="connsiteX0" fmla="*/ 3096592 w 3096592"/>
              <a:gd name="connsiteY0" fmla="*/ 176126 h 1272566"/>
              <a:gd name="connsiteX1" fmla="*/ 411003 w 3096592"/>
              <a:gd name="connsiteY1" fmla="*/ 164939 h 1272566"/>
              <a:gd name="connsiteX2" fmla="*/ 0 w 3096592"/>
              <a:gd name="connsiteY2" fmla="*/ 1272566 h 1272566"/>
              <a:gd name="connsiteX0" fmla="*/ 3096592 w 3096592"/>
              <a:gd name="connsiteY0" fmla="*/ 242460 h 1338900"/>
              <a:gd name="connsiteX1" fmla="*/ 411003 w 3096592"/>
              <a:gd name="connsiteY1" fmla="*/ 231273 h 1338900"/>
              <a:gd name="connsiteX2" fmla="*/ 0 w 3096592"/>
              <a:gd name="connsiteY2" fmla="*/ 1338900 h 1338900"/>
              <a:gd name="connsiteX0" fmla="*/ 3202638 w 3202638"/>
              <a:gd name="connsiteY0" fmla="*/ 191101 h 1287541"/>
              <a:gd name="connsiteX1" fmla="*/ 196414 w 3202638"/>
              <a:gd name="connsiteY1" fmla="*/ 352800 h 1287541"/>
              <a:gd name="connsiteX2" fmla="*/ 106046 w 3202638"/>
              <a:gd name="connsiteY2" fmla="*/ 1287541 h 1287541"/>
              <a:gd name="connsiteX0" fmla="*/ 3096592 w 3096592"/>
              <a:gd name="connsiteY0" fmla="*/ 184132 h 1280572"/>
              <a:gd name="connsiteX1" fmla="*/ 90368 w 3096592"/>
              <a:gd name="connsiteY1" fmla="*/ 345831 h 1280572"/>
              <a:gd name="connsiteX2" fmla="*/ 0 w 3096592"/>
              <a:gd name="connsiteY2" fmla="*/ 1280572 h 1280572"/>
              <a:gd name="connsiteX0" fmla="*/ 3096592 w 3096592"/>
              <a:gd name="connsiteY0" fmla="*/ 184132 h 1280572"/>
              <a:gd name="connsiteX1" fmla="*/ 97825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212258 h 1308698"/>
              <a:gd name="connsiteX1" fmla="*/ 291698 w 3096592"/>
              <a:gd name="connsiteY1" fmla="*/ 260346 h 1308698"/>
              <a:gd name="connsiteX2" fmla="*/ 0 w 3096592"/>
              <a:gd name="connsiteY2" fmla="*/ 1308698 h 1308698"/>
              <a:gd name="connsiteX0" fmla="*/ 3096592 w 3096592"/>
              <a:gd name="connsiteY0" fmla="*/ 231641 h 1328081"/>
              <a:gd name="connsiteX1" fmla="*/ 291698 w 3096592"/>
              <a:gd name="connsiteY1" fmla="*/ 279729 h 1328081"/>
              <a:gd name="connsiteX2" fmla="*/ 0 w 3096592"/>
              <a:gd name="connsiteY2" fmla="*/ 1328081 h 1328081"/>
              <a:gd name="connsiteX0" fmla="*/ 3096592 w 3096592"/>
              <a:gd name="connsiteY0" fmla="*/ 238108 h 1334548"/>
              <a:gd name="connsiteX1" fmla="*/ 291698 w 3096592"/>
              <a:gd name="connsiteY1" fmla="*/ 286196 h 1334548"/>
              <a:gd name="connsiteX2" fmla="*/ 0 w 3096592"/>
              <a:gd name="connsiteY2" fmla="*/ 1334548 h 1334548"/>
              <a:gd name="connsiteX0" fmla="*/ 3096592 w 3096592"/>
              <a:gd name="connsiteY0" fmla="*/ 238108 h 1334548"/>
              <a:gd name="connsiteX1" fmla="*/ 291698 w 3096592"/>
              <a:gd name="connsiteY1" fmla="*/ 286196 h 1334548"/>
              <a:gd name="connsiteX2" fmla="*/ 0 w 3096592"/>
              <a:gd name="connsiteY2" fmla="*/ 1334548 h 1334548"/>
            </a:gdLst>
            <a:ahLst/>
            <a:cxnLst>
              <a:cxn ang="0">
                <a:pos x="connsiteX0" y="connsiteY0"/>
              </a:cxn>
              <a:cxn ang="0">
                <a:pos x="connsiteX1" y="connsiteY1"/>
              </a:cxn>
              <a:cxn ang="0">
                <a:pos x="connsiteX2" y="connsiteY2"/>
              </a:cxn>
            </a:cxnLst>
            <a:rect l="l" t="t" r="r" b="b"/>
            <a:pathLst>
              <a:path w="3096592" h="1334548">
                <a:moveTo>
                  <a:pt x="3096592" y="238108"/>
                </a:moveTo>
                <a:cubicBezTo>
                  <a:pt x="1935443" y="-215125"/>
                  <a:pt x="576527" y="81395"/>
                  <a:pt x="291698" y="286196"/>
                </a:cubicBezTo>
                <a:cubicBezTo>
                  <a:pt x="6869" y="490997"/>
                  <a:pt x="1171" y="377069"/>
                  <a:pt x="0" y="1334548"/>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cxnSp>
        <p:nvCxnSpPr>
          <p:cNvPr id="53" name="Connecteur droit 52">
            <a:extLst>
              <a:ext uri="{FF2B5EF4-FFF2-40B4-BE49-F238E27FC236}">
                <a16:creationId xmlns:a16="http://schemas.microsoft.com/office/drawing/2014/main" id="{77DEFE1B-29A3-C3F6-C30E-AA98FAEC018A}"/>
              </a:ext>
            </a:extLst>
          </p:cNvPr>
          <p:cNvCxnSpPr/>
          <p:nvPr/>
        </p:nvCxnSpPr>
        <p:spPr>
          <a:xfrm rot="16200000">
            <a:off x="2328212" y="5181164"/>
            <a:ext cx="989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141" name="Rectangle 53">
            <a:extLst>
              <a:ext uri="{FF2B5EF4-FFF2-40B4-BE49-F238E27FC236}">
                <a16:creationId xmlns:a16="http://schemas.microsoft.com/office/drawing/2014/main" id="{706F5D65-3C7C-9E12-0E45-B81253A724FC}"/>
              </a:ext>
            </a:extLst>
          </p:cNvPr>
          <p:cNvSpPr>
            <a:spLocks noChangeArrowheads="1"/>
          </p:cNvSpPr>
          <p:nvPr/>
        </p:nvSpPr>
        <p:spPr bwMode="auto">
          <a:xfrm>
            <a:off x="2178291" y="5237932"/>
            <a:ext cx="34496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0.4</a:t>
            </a:r>
            <a:endParaRPr lang="en-US" altLang="en-US" sz="1834"/>
          </a:p>
        </p:txBody>
      </p:sp>
      <p:sp>
        <p:nvSpPr>
          <p:cNvPr id="90142" name="Rectangle 54">
            <a:extLst>
              <a:ext uri="{FF2B5EF4-FFF2-40B4-BE49-F238E27FC236}">
                <a16:creationId xmlns:a16="http://schemas.microsoft.com/office/drawing/2014/main" id="{29BA1A0C-EFC1-B8ED-A731-DB50E7AFD114}"/>
              </a:ext>
            </a:extLst>
          </p:cNvPr>
          <p:cNvSpPr>
            <a:spLocks noChangeArrowheads="1"/>
          </p:cNvSpPr>
          <p:nvPr/>
        </p:nvSpPr>
        <p:spPr bwMode="auto">
          <a:xfrm>
            <a:off x="1472785" y="3536350"/>
            <a:ext cx="944489"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GaSb + liquide</a:t>
            </a:r>
            <a:endParaRPr lang="en-US" altLang="en-US" sz="1834">
              <a:latin typeface="Symbol" pitchFamily="2" charset="2"/>
            </a:endParaRPr>
          </a:p>
        </p:txBody>
      </p:sp>
      <p:sp>
        <p:nvSpPr>
          <p:cNvPr id="90143" name="Rectangle 55">
            <a:extLst>
              <a:ext uri="{FF2B5EF4-FFF2-40B4-BE49-F238E27FC236}">
                <a16:creationId xmlns:a16="http://schemas.microsoft.com/office/drawing/2014/main" id="{2BABEEB5-ACF8-3F9A-C2F4-AAEE9A531D21}"/>
              </a:ext>
            </a:extLst>
          </p:cNvPr>
          <p:cNvSpPr>
            <a:spLocks noChangeArrowheads="1"/>
          </p:cNvSpPr>
          <p:nvPr/>
        </p:nvSpPr>
        <p:spPr bwMode="auto">
          <a:xfrm>
            <a:off x="3250896" y="3974482"/>
            <a:ext cx="752129"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GaSb + Sb</a:t>
            </a:r>
          </a:p>
        </p:txBody>
      </p:sp>
      <p:sp>
        <p:nvSpPr>
          <p:cNvPr id="90144" name="Rectangle 56">
            <a:extLst>
              <a:ext uri="{FF2B5EF4-FFF2-40B4-BE49-F238E27FC236}">
                <a16:creationId xmlns:a16="http://schemas.microsoft.com/office/drawing/2014/main" id="{F1DFD57B-3D59-69DC-098B-08EF45EFC7F8}"/>
              </a:ext>
            </a:extLst>
          </p:cNvPr>
          <p:cNvSpPr>
            <a:spLocks noChangeArrowheads="1"/>
          </p:cNvSpPr>
          <p:nvPr/>
        </p:nvSpPr>
        <p:spPr bwMode="auto">
          <a:xfrm>
            <a:off x="4585261" y="5569078"/>
            <a:ext cx="325730"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Sb</a:t>
            </a:r>
          </a:p>
        </p:txBody>
      </p:sp>
      <p:sp>
        <p:nvSpPr>
          <p:cNvPr id="90145" name="Rectangle 57">
            <a:extLst>
              <a:ext uri="{FF2B5EF4-FFF2-40B4-BE49-F238E27FC236}">
                <a16:creationId xmlns:a16="http://schemas.microsoft.com/office/drawing/2014/main" id="{CE98E650-B437-0B0C-C5B8-FCBA0565D274}"/>
              </a:ext>
            </a:extLst>
          </p:cNvPr>
          <p:cNvSpPr>
            <a:spLocks noChangeArrowheads="1"/>
          </p:cNvSpPr>
          <p:nvPr/>
        </p:nvSpPr>
        <p:spPr bwMode="auto">
          <a:xfrm>
            <a:off x="665867" y="5571261"/>
            <a:ext cx="338554"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Ga</a:t>
            </a:r>
          </a:p>
        </p:txBody>
      </p:sp>
      <p:cxnSp>
        <p:nvCxnSpPr>
          <p:cNvPr id="55" name="Connecteur droit 54">
            <a:extLst>
              <a:ext uri="{FF2B5EF4-FFF2-40B4-BE49-F238E27FC236}">
                <a16:creationId xmlns:a16="http://schemas.microsoft.com/office/drawing/2014/main" id="{CB971C3D-366F-4BB5-81E2-8DD9D37D3DF5}"/>
              </a:ext>
            </a:extLst>
          </p:cNvPr>
          <p:cNvCxnSpPr/>
          <p:nvPr/>
        </p:nvCxnSpPr>
        <p:spPr>
          <a:xfrm>
            <a:off x="805668" y="4911880"/>
            <a:ext cx="1091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147" name="Rectangle 29">
            <a:extLst>
              <a:ext uri="{FF2B5EF4-FFF2-40B4-BE49-F238E27FC236}">
                <a16:creationId xmlns:a16="http://schemas.microsoft.com/office/drawing/2014/main" id="{21CA50CE-54F9-80C1-25A1-8EBA03F65A89}"/>
              </a:ext>
            </a:extLst>
          </p:cNvPr>
          <p:cNvSpPr>
            <a:spLocks noChangeArrowheads="1"/>
          </p:cNvSpPr>
          <p:nvPr/>
        </p:nvSpPr>
        <p:spPr bwMode="auto">
          <a:xfrm rot="16200000">
            <a:off x="473416" y="4782135"/>
            <a:ext cx="377026"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350</a:t>
            </a:r>
            <a:endParaRPr lang="en-US" altLang="en-US" sz="1834"/>
          </a:p>
        </p:txBody>
      </p:sp>
      <p:sp>
        <p:nvSpPr>
          <p:cNvPr id="57" name="Forme libre 56">
            <a:extLst>
              <a:ext uri="{FF2B5EF4-FFF2-40B4-BE49-F238E27FC236}">
                <a16:creationId xmlns:a16="http://schemas.microsoft.com/office/drawing/2014/main" id="{5C2132B0-AE00-2875-153F-B48E6A94D93F}"/>
              </a:ext>
            </a:extLst>
          </p:cNvPr>
          <p:cNvSpPr/>
          <p:nvPr/>
        </p:nvSpPr>
        <p:spPr>
          <a:xfrm rot="5400000">
            <a:off x="1538556" y="4011599"/>
            <a:ext cx="244247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90149" name="Rectangle 55">
            <a:extLst>
              <a:ext uri="{FF2B5EF4-FFF2-40B4-BE49-F238E27FC236}">
                <a16:creationId xmlns:a16="http://schemas.microsoft.com/office/drawing/2014/main" id="{E8FA67B9-3108-B772-F537-47D97A22B2FA}"/>
              </a:ext>
            </a:extLst>
          </p:cNvPr>
          <p:cNvSpPr>
            <a:spLocks noChangeArrowheads="1"/>
          </p:cNvSpPr>
          <p:nvPr/>
        </p:nvSpPr>
        <p:spPr bwMode="auto">
          <a:xfrm>
            <a:off x="1657055" y="5018138"/>
            <a:ext cx="704039" cy="2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467">
                <a:latin typeface="Arial Narrow" panose="020B0604020202020204" pitchFamily="34" charset="0"/>
              </a:rPr>
              <a:t>Ga + GaSb</a:t>
            </a:r>
          </a:p>
        </p:txBody>
      </p:sp>
      <p:sp>
        <p:nvSpPr>
          <p:cNvPr id="90150" name="Rectangle 54">
            <a:extLst>
              <a:ext uri="{FF2B5EF4-FFF2-40B4-BE49-F238E27FC236}">
                <a16:creationId xmlns:a16="http://schemas.microsoft.com/office/drawing/2014/main" id="{F592CC6D-B635-D9A3-7072-7B573412D6E4}"/>
              </a:ext>
            </a:extLst>
          </p:cNvPr>
          <p:cNvSpPr>
            <a:spLocks noChangeArrowheads="1"/>
          </p:cNvSpPr>
          <p:nvPr/>
        </p:nvSpPr>
        <p:spPr bwMode="auto">
          <a:xfrm>
            <a:off x="2955214" y="2917725"/>
            <a:ext cx="716863"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eutectique</a:t>
            </a:r>
            <a:endParaRPr lang="en-US" altLang="en-US" sz="1834">
              <a:solidFill>
                <a:srgbClr val="C00000"/>
              </a:solidFill>
              <a:latin typeface="Symbol" pitchFamily="2" charset="2"/>
            </a:endParaRPr>
          </a:p>
        </p:txBody>
      </p:sp>
      <p:sp>
        <p:nvSpPr>
          <p:cNvPr id="90151" name="Rectangle 54">
            <a:extLst>
              <a:ext uri="{FF2B5EF4-FFF2-40B4-BE49-F238E27FC236}">
                <a16:creationId xmlns:a16="http://schemas.microsoft.com/office/drawing/2014/main" id="{845F6077-85BC-67D0-F817-90E67A082362}"/>
              </a:ext>
            </a:extLst>
          </p:cNvPr>
          <p:cNvSpPr>
            <a:spLocks noChangeArrowheads="1"/>
          </p:cNvSpPr>
          <p:nvPr/>
        </p:nvSpPr>
        <p:spPr bwMode="auto">
          <a:xfrm>
            <a:off x="1561853" y="4756860"/>
            <a:ext cx="716863" cy="2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solidFill>
                  <a:srgbClr val="C00000"/>
                </a:solidFill>
                <a:latin typeface="Arial Narrow" panose="020B0604020202020204" pitchFamily="34" charset="0"/>
              </a:rPr>
              <a:t>eutectique</a:t>
            </a:r>
            <a:endParaRPr lang="en-US" altLang="en-US" sz="1834">
              <a:solidFill>
                <a:srgbClr val="C00000"/>
              </a:solidFill>
              <a:latin typeface="Symbol" pitchFamily="2" charset="2"/>
            </a:endParaRPr>
          </a:p>
        </p:txBody>
      </p:sp>
      <p:sp>
        <p:nvSpPr>
          <p:cNvPr id="2" name="Ellipse 1">
            <a:extLst>
              <a:ext uri="{FF2B5EF4-FFF2-40B4-BE49-F238E27FC236}">
                <a16:creationId xmlns:a16="http://schemas.microsoft.com/office/drawing/2014/main" id="{65550245-AF48-3952-BDB6-9E4A3276DEAD}"/>
              </a:ext>
            </a:extLst>
          </p:cNvPr>
          <p:cNvSpPr/>
          <p:nvPr/>
        </p:nvSpPr>
        <p:spPr>
          <a:xfrm>
            <a:off x="700138" y="4947542"/>
            <a:ext cx="234350" cy="234350"/>
          </a:xfrm>
          <a:prstGeom prst="ellipse">
            <a:avLst/>
          </a:prstGeom>
          <a:solidFill>
            <a:schemeClr val="tx1">
              <a:lumMod val="50000"/>
              <a:lumOff val="50000"/>
              <a:alpha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grpSp>
        <p:nvGrpSpPr>
          <p:cNvPr id="90153" name="Groupe 5">
            <a:extLst>
              <a:ext uri="{FF2B5EF4-FFF2-40B4-BE49-F238E27FC236}">
                <a16:creationId xmlns:a16="http://schemas.microsoft.com/office/drawing/2014/main" id="{68829168-A7F8-F424-48D4-A9F80D68BE87}"/>
              </a:ext>
            </a:extLst>
          </p:cNvPr>
          <p:cNvGrpSpPr>
            <a:grpSpLocks/>
          </p:cNvGrpSpPr>
          <p:nvPr/>
        </p:nvGrpSpPr>
        <p:grpSpPr bwMode="auto">
          <a:xfrm>
            <a:off x="1454132" y="3264155"/>
            <a:ext cx="2077851" cy="2077851"/>
            <a:chOff x="1397669" y="4694471"/>
            <a:chExt cx="3329082" cy="3329082"/>
          </a:xfrm>
        </p:grpSpPr>
        <p:sp>
          <p:nvSpPr>
            <p:cNvPr id="61" name="Ellipse 60">
              <a:extLst>
                <a:ext uri="{FF2B5EF4-FFF2-40B4-BE49-F238E27FC236}">
                  <a16:creationId xmlns:a16="http://schemas.microsoft.com/office/drawing/2014/main" id="{A662BC7B-BEC8-69BE-2E0C-5129B1A408F8}"/>
                </a:ext>
              </a:extLst>
            </p:cNvPr>
            <p:cNvSpPr/>
            <p:nvPr/>
          </p:nvSpPr>
          <p:spPr>
            <a:xfrm>
              <a:off x="1397669" y="4694471"/>
              <a:ext cx="3329082" cy="3329082"/>
            </a:xfrm>
            <a:prstGeom prst="ellipse">
              <a:avLst/>
            </a:prstGeom>
            <a:solidFill>
              <a:schemeClr val="bg1">
                <a:lumMod val="85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2" name="Forme libre 41">
              <a:extLst>
                <a:ext uri="{FF2B5EF4-FFF2-40B4-BE49-F238E27FC236}">
                  <a16:creationId xmlns:a16="http://schemas.microsoft.com/office/drawing/2014/main" id="{5D3BD96B-24C4-F96A-8212-2BA67B14C44B}"/>
                </a:ext>
              </a:extLst>
            </p:cNvPr>
            <p:cNvSpPr/>
            <p:nvPr/>
          </p:nvSpPr>
          <p:spPr>
            <a:xfrm>
              <a:off x="2824918" y="6528673"/>
              <a:ext cx="1871516"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43" name="Forme libre 42">
              <a:extLst>
                <a:ext uri="{FF2B5EF4-FFF2-40B4-BE49-F238E27FC236}">
                  <a16:creationId xmlns:a16="http://schemas.microsoft.com/office/drawing/2014/main" id="{8685F3A9-71A6-CDFD-41CF-C642B3D76EEB}"/>
                </a:ext>
              </a:extLst>
            </p:cNvPr>
            <p:cNvSpPr/>
            <p:nvPr/>
          </p:nvSpPr>
          <p:spPr>
            <a:xfrm>
              <a:off x="3044136" y="4809910"/>
              <a:ext cx="483912" cy="1718763"/>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 name="connsiteX0" fmla="*/ 3070200 w 3070200"/>
                <a:gd name="connsiteY0" fmla="*/ 0 h 1035772"/>
                <a:gd name="connsiteX1" fmla="*/ 0 w 3070200"/>
                <a:gd name="connsiteY1" fmla="*/ 1035772 h 1035772"/>
                <a:gd name="connsiteX0" fmla="*/ 3070200 w 3070200"/>
                <a:gd name="connsiteY0" fmla="*/ 88283 h 1124055"/>
                <a:gd name="connsiteX1" fmla="*/ 0 w 3070200"/>
                <a:gd name="connsiteY1" fmla="*/ 1124055 h 1124055"/>
                <a:gd name="connsiteX0" fmla="*/ 3097740 w 3097740"/>
                <a:gd name="connsiteY0" fmla="*/ 85975 h 1159689"/>
                <a:gd name="connsiteX1" fmla="*/ 0 w 3097740"/>
                <a:gd name="connsiteY1" fmla="*/ 1159689 h 1159689"/>
                <a:gd name="connsiteX0" fmla="*/ 3097740 w 3097740"/>
                <a:gd name="connsiteY0" fmla="*/ 82727 h 1213354"/>
                <a:gd name="connsiteX1" fmla="*/ 0 w 3097740"/>
                <a:gd name="connsiteY1" fmla="*/ 1213354 h 1213354"/>
                <a:gd name="connsiteX0" fmla="*/ 3097740 w 3097740"/>
                <a:gd name="connsiteY0" fmla="*/ 143955 h 1274582"/>
                <a:gd name="connsiteX1" fmla="*/ 0 w 3097740"/>
                <a:gd name="connsiteY1" fmla="*/ 1274582 h 1274582"/>
                <a:gd name="connsiteX0" fmla="*/ 3125280 w 3125280"/>
                <a:gd name="connsiteY0" fmla="*/ 145349 h 1266491"/>
                <a:gd name="connsiteX1" fmla="*/ 0 w 3125280"/>
                <a:gd name="connsiteY1" fmla="*/ 1266491 h 1266491"/>
                <a:gd name="connsiteX0" fmla="*/ 3096592 w 3096592"/>
                <a:gd name="connsiteY0" fmla="*/ 149090 h 1245530"/>
                <a:gd name="connsiteX1" fmla="*/ 0 w 3096592"/>
                <a:gd name="connsiteY1" fmla="*/ 1245530 h 1245530"/>
                <a:gd name="connsiteX0" fmla="*/ 3096592 w 3096592"/>
                <a:gd name="connsiteY0" fmla="*/ 149090 h 1245530"/>
                <a:gd name="connsiteX1" fmla="*/ 0 w 3096592"/>
                <a:gd name="connsiteY1" fmla="*/ 1245530 h 1245530"/>
                <a:gd name="connsiteX0" fmla="*/ 3096592 w 3096592"/>
                <a:gd name="connsiteY0" fmla="*/ 138712 h 1235152"/>
                <a:gd name="connsiteX1" fmla="*/ 0 w 3096592"/>
                <a:gd name="connsiteY1" fmla="*/ 1235152 h 1235152"/>
                <a:gd name="connsiteX0" fmla="*/ 3096592 w 3096592"/>
                <a:gd name="connsiteY0" fmla="*/ 107889 h 1204329"/>
                <a:gd name="connsiteX1" fmla="*/ 0 w 3096592"/>
                <a:gd name="connsiteY1" fmla="*/ 1204329 h 1204329"/>
                <a:gd name="connsiteX0" fmla="*/ 3096592 w 3096592"/>
                <a:gd name="connsiteY0" fmla="*/ 103823 h 1200263"/>
                <a:gd name="connsiteX1" fmla="*/ 0 w 3096592"/>
                <a:gd name="connsiteY1" fmla="*/ 1200263 h 1200263"/>
                <a:gd name="connsiteX0" fmla="*/ 3096592 w 3096592"/>
                <a:gd name="connsiteY0" fmla="*/ 120152 h 1216592"/>
                <a:gd name="connsiteX1" fmla="*/ 0 w 3096592"/>
                <a:gd name="connsiteY1" fmla="*/ 1216592 h 1216592"/>
                <a:gd name="connsiteX0" fmla="*/ 3096658 w 3096658"/>
                <a:gd name="connsiteY0" fmla="*/ 252456 h 1348896"/>
                <a:gd name="connsiteX1" fmla="*/ 66 w 3096658"/>
                <a:gd name="connsiteY1" fmla="*/ 1348896 h 1348896"/>
                <a:gd name="connsiteX0" fmla="*/ 3096658 w 3096658"/>
                <a:gd name="connsiteY0" fmla="*/ 265378 h 1361818"/>
                <a:gd name="connsiteX1" fmla="*/ 66 w 3096658"/>
                <a:gd name="connsiteY1" fmla="*/ 1361818 h 1361818"/>
                <a:gd name="connsiteX0" fmla="*/ 3096658 w 3096658"/>
                <a:gd name="connsiteY0" fmla="*/ 239969 h 1336409"/>
                <a:gd name="connsiteX1" fmla="*/ 388699 w 3096658"/>
                <a:gd name="connsiteY1" fmla="*/ 357211 h 1336409"/>
                <a:gd name="connsiteX2" fmla="*/ 66 w 3096658"/>
                <a:gd name="connsiteY2" fmla="*/ 1336409 h 1336409"/>
                <a:gd name="connsiteX0" fmla="*/ 3097263 w 3097263"/>
                <a:gd name="connsiteY0" fmla="*/ 0 h 1096440"/>
                <a:gd name="connsiteX1" fmla="*/ 389304 w 3097263"/>
                <a:gd name="connsiteY1" fmla="*/ 117242 h 1096440"/>
                <a:gd name="connsiteX2" fmla="*/ 671 w 3097263"/>
                <a:gd name="connsiteY2" fmla="*/ 1096440 h 1096440"/>
                <a:gd name="connsiteX0" fmla="*/ 3096839 w 3096839"/>
                <a:gd name="connsiteY0" fmla="*/ 129738 h 1226178"/>
                <a:gd name="connsiteX1" fmla="*/ 754255 w 3096839"/>
                <a:gd name="connsiteY1" fmla="*/ 0 h 1226178"/>
                <a:gd name="connsiteX2" fmla="*/ 247 w 3096839"/>
                <a:gd name="connsiteY2" fmla="*/ 1226178 h 1226178"/>
                <a:gd name="connsiteX0" fmla="*/ 3096866 w 3096866"/>
                <a:gd name="connsiteY0" fmla="*/ 160012 h 1256452"/>
                <a:gd name="connsiteX1" fmla="*/ 754282 w 3096866"/>
                <a:gd name="connsiteY1" fmla="*/ 30274 h 1256452"/>
                <a:gd name="connsiteX2" fmla="*/ 274 w 3096866"/>
                <a:gd name="connsiteY2" fmla="*/ 1256452 h 1256452"/>
                <a:gd name="connsiteX0" fmla="*/ 3096866 w 3096866"/>
                <a:gd name="connsiteY0" fmla="*/ 129738 h 1226178"/>
                <a:gd name="connsiteX1" fmla="*/ 754282 w 3096866"/>
                <a:gd name="connsiteY1" fmla="*/ 0 h 1226178"/>
                <a:gd name="connsiteX2" fmla="*/ 274 w 3096866"/>
                <a:gd name="connsiteY2" fmla="*/ 1226178 h 1226178"/>
                <a:gd name="connsiteX0" fmla="*/ 3096866 w 3096866"/>
                <a:gd name="connsiteY0" fmla="*/ 186943 h 1283383"/>
                <a:gd name="connsiteX1" fmla="*/ 754282 w 3096866"/>
                <a:gd name="connsiteY1" fmla="*/ 57205 h 1283383"/>
                <a:gd name="connsiteX2" fmla="*/ 274 w 3096866"/>
                <a:gd name="connsiteY2" fmla="*/ 1283383 h 1283383"/>
                <a:gd name="connsiteX0" fmla="*/ 3096866 w 3096866"/>
                <a:gd name="connsiteY0" fmla="*/ 238061 h 1334501"/>
                <a:gd name="connsiteX1" fmla="*/ 754282 w 3096866"/>
                <a:gd name="connsiteY1" fmla="*/ 108323 h 1334501"/>
                <a:gd name="connsiteX2" fmla="*/ 274 w 3096866"/>
                <a:gd name="connsiteY2" fmla="*/ 1334501 h 1334501"/>
                <a:gd name="connsiteX0" fmla="*/ 3096962 w 3096962"/>
                <a:gd name="connsiteY0" fmla="*/ 238061 h 1334501"/>
                <a:gd name="connsiteX1" fmla="*/ 754378 w 3096962"/>
                <a:gd name="connsiteY1" fmla="*/ 108323 h 1334501"/>
                <a:gd name="connsiteX2" fmla="*/ 370 w 3096962"/>
                <a:gd name="connsiteY2" fmla="*/ 1334501 h 1334501"/>
                <a:gd name="connsiteX0" fmla="*/ 3096962 w 3096962"/>
                <a:gd name="connsiteY0" fmla="*/ 209525 h 1305965"/>
                <a:gd name="connsiteX1" fmla="*/ 754378 w 3096962"/>
                <a:gd name="connsiteY1" fmla="*/ 79787 h 1305965"/>
                <a:gd name="connsiteX2" fmla="*/ 370 w 3096962"/>
                <a:gd name="connsiteY2" fmla="*/ 1305965 h 1305965"/>
                <a:gd name="connsiteX0" fmla="*/ 3097351 w 3097351"/>
                <a:gd name="connsiteY0" fmla="*/ 240619 h 1337059"/>
                <a:gd name="connsiteX1" fmla="*/ 754767 w 3097351"/>
                <a:gd name="connsiteY1" fmla="*/ 110881 h 1337059"/>
                <a:gd name="connsiteX2" fmla="*/ 759 w 3097351"/>
                <a:gd name="connsiteY2" fmla="*/ 1337059 h 1337059"/>
                <a:gd name="connsiteX0" fmla="*/ 3097414 w 3097414"/>
                <a:gd name="connsiteY0" fmla="*/ 237542 h 1333982"/>
                <a:gd name="connsiteX1" fmla="*/ 739917 w 3097414"/>
                <a:gd name="connsiteY1" fmla="*/ 112744 h 1333982"/>
                <a:gd name="connsiteX2" fmla="*/ 822 w 3097414"/>
                <a:gd name="connsiteY2" fmla="*/ 1333982 h 1333982"/>
                <a:gd name="connsiteX0" fmla="*/ 3097299 w 3097299"/>
                <a:gd name="connsiteY0" fmla="*/ 245945 h 1342385"/>
                <a:gd name="connsiteX1" fmla="*/ 739802 w 3097299"/>
                <a:gd name="connsiteY1" fmla="*/ 121147 h 1342385"/>
                <a:gd name="connsiteX2" fmla="*/ 707 w 3097299"/>
                <a:gd name="connsiteY2" fmla="*/ 1342385 h 1342385"/>
                <a:gd name="connsiteX0" fmla="*/ 3097299 w 3097299"/>
                <a:gd name="connsiteY0" fmla="*/ 245945 h 1342385"/>
                <a:gd name="connsiteX1" fmla="*/ 739802 w 3097299"/>
                <a:gd name="connsiteY1" fmla="*/ 121147 h 1342385"/>
                <a:gd name="connsiteX2" fmla="*/ 707 w 3097299"/>
                <a:gd name="connsiteY2" fmla="*/ 1342385 h 1342385"/>
                <a:gd name="connsiteX0" fmla="*/ 3098760 w 3098760"/>
                <a:gd name="connsiteY0" fmla="*/ 216775 h 1313215"/>
                <a:gd name="connsiteX1" fmla="*/ 592130 w 3098760"/>
                <a:gd name="connsiteY1" fmla="*/ 141373 h 1313215"/>
                <a:gd name="connsiteX2" fmla="*/ 2168 w 3098760"/>
                <a:gd name="connsiteY2" fmla="*/ 1313215 h 1313215"/>
                <a:gd name="connsiteX0" fmla="*/ 3101272 w 3101272"/>
                <a:gd name="connsiteY0" fmla="*/ 220730 h 1317170"/>
                <a:gd name="connsiteX1" fmla="*/ 594642 w 3101272"/>
                <a:gd name="connsiteY1" fmla="*/ 145328 h 1317170"/>
                <a:gd name="connsiteX2" fmla="*/ 4680 w 3101272"/>
                <a:gd name="connsiteY2" fmla="*/ 1317170 h 1317170"/>
                <a:gd name="connsiteX0" fmla="*/ 3098589 w 3098589"/>
                <a:gd name="connsiteY0" fmla="*/ 218749 h 1315189"/>
                <a:gd name="connsiteX1" fmla="*/ 591959 w 3098589"/>
                <a:gd name="connsiteY1" fmla="*/ 143347 h 1315189"/>
                <a:gd name="connsiteX2" fmla="*/ 1997 w 3098589"/>
                <a:gd name="connsiteY2" fmla="*/ 1315189 h 1315189"/>
                <a:gd name="connsiteX0" fmla="*/ 3096592 w 3096592"/>
                <a:gd name="connsiteY0" fmla="*/ 218749 h 1315189"/>
                <a:gd name="connsiteX1" fmla="*/ 589962 w 3096592"/>
                <a:gd name="connsiteY1" fmla="*/ 143347 h 1315189"/>
                <a:gd name="connsiteX2" fmla="*/ 0 w 3096592"/>
                <a:gd name="connsiteY2" fmla="*/ 1315189 h 1315189"/>
                <a:gd name="connsiteX0" fmla="*/ 3114216 w 3114216"/>
                <a:gd name="connsiteY0" fmla="*/ 186325 h 1282765"/>
                <a:gd name="connsiteX1" fmla="*/ 428627 w 3114216"/>
                <a:gd name="connsiteY1" fmla="*/ 175138 h 1282765"/>
                <a:gd name="connsiteX2" fmla="*/ 17624 w 3114216"/>
                <a:gd name="connsiteY2" fmla="*/ 1282765 h 1282765"/>
                <a:gd name="connsiteX0" fmla="*/ 3096592 w 3096592"/>
                <a:gd name="connsiteY0" fmla="*/ 176126 h 1272566"/>
                <a:gd name="connsiteX1" fmla="*/ 411003 w 3096592"/>
                <a:gd name="connsiteY1" fmla="*/ 164939 h 1272566"/>
                <a:gd name="connsiteX2" fmla="*/ 0 w 3096592"/>
                <a:gd name="connsiteY2" fmla="*/ 1272566 h 1272566"/>
                <a:gd name="connsiteX0" fmla="*/ 3096592 w 3096592"/>
                <a:gd name="connsiteY0" fmla="*/ 242460 h 1338900"/>
                <a:gd name="connsiteX1" fmla="*/ 411003 w 3096592"/>
                <a:gd name="connsiteY1" fmla="*/ 231273 h 1338900"/>
                <a:gd name="connsiteX2" fmla="*/ 0 w 3096592"/>
                <a:gd name="connsiteY2" fmla="*/ 1338900 h 1338900"/>
                <a:gd name="connsiteX0" fmla="*/ 3202638 w 3202638"/>
                <a:gd name="connsiteY0" fmla="*/ 191101 h 1287541"/>
                <a:gd name="connsiteX1" fmla="*/ 196414 w 3202638"/>
                <a:gd name="connsiteY1" fmla="*/ 352800 h 1287541"/>
                <a:gd name="connsiteX2" fmla="*/ 106046 w 3202638"/>
                <a:gd name="connsiteY2" fmla="*/ 1287541 h 1287541"/>
                <a:gd name="connsiteX0" fmla="*/ 3096592 w 3096592"/>
                <a:gd name="connsiteY0" fmla="*/ 184132 h 1280572"/>
                <a:gd name="connsiteX1" fmla="*/ 90368 w 3096592"/>
                <a:gd name="connsiteY1" fmla="*/ 345831 h 1280572"/>
                <a:gd name="connsiteX2" fmla="*/ 0 w 3096592"/>
                <a:gd name="connsiteY2" fmla="*/ 1280572 h 1280572"/>
                <a:gd name="connsiteX0" fmla="*/ 3096592 w 3096592"/>
                <a:gd name="connsiteY0" fmla="*/ 184132 h 1280572"/>
                <a:gd name="connsiteX1" fmla="*/ 97825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212258 h 1308698"/>
                <a:gd name="connsiteX1" fmla="*/ 291698 w 3096592"/>
                <a:gd name="connsiteY1" fmla="*/ 260346 h 1308698"/>
                <a:gd name="connsiteX2" fmla="*/ 0 w 3096592"/>
                <a:gd name="connsiteY2" fmla="*/ 1308698 h 1308698"/>
                <a:gd name="connsiteX0" fmla="*/ 3096592 w 3096592"/>
                <a:gd name="connsiteY0" fmla="*/ 231641 h 1328081"/>
                <a:gd name="connsiteX1" fmla="*/ 291698 w 3096592"/>
                <a:gd name="connsiteY1" fmla="*/ 279729 h 1328081"/>
                <a:gd name="connsiteX2" fmla="*/ 0 w 3096592"/>
                <a:gd name="connsiteY2" fmla="*/ 1328081 h 1328081"/>
                <a:gd name="connsiteX0" fmla="*/ 3096592 w 3096592"/>
                <a:gd name="connsiteY0" fmla="*/ 238108 h 1334548"/>
                <a:gd name="connsiteX1" fmla="*/ 291698 w 3096592"/>
                <a:gd name="connsiteY1" fmla="*/ 286196 h 1334548"/>
                <a:gd name="connsiteX2" fmla="*/ 0 w 3096592"/>
                <a:gd name="connsiteY2" fmla="*/ 1334548 h 1334548"/>
                <a:gd name="connsiteX0" fmla="*/ 3096592 w 3096592"/>
                <a:gd name="connsiteY0" fmla="*/ 238108 h 1334548"/>
                <a:gd name="connsiteX1" fmla="*/ 291698 w 3096592"/>
                <a:gd name="connsiteY1" fmla="*/ 286196 h 1334548"/>
                <a:gd name="connsiteX2" fmla="*/ 0 w 3096592"/>
                <a:gd name="connsiteY2" fmla="*/ 1334548 h 1334548"/>
                <a:gd name="connsiteX0" fmla="*/ 291698 w 291698"/>
                <a:gd name="connsiteY0" fmla="*/ 0 h 1048352"/>
                <a:gd name="connsiteX1" fmla="*/ 0 w 291698"/>
                <a:gd name="connsiteY1" fmla="*/ 1048352 h 1048352"/>
                <a:gd name="connsiteX0" fmla="*/ 163869 w 163869"/>
                <a:gd name="connsiteY0" fmla="*/ 85471 h 501554"/>
                <a:gd name="connsiteX1" fmla="*/ 51130 w 163869"/>
                <a:gd name="connsiteY1" fmla="*/ 501554 h 501554"/>
                <a:gd name="connsiteX0" fmla="*/ 161388 w 161388"/>
                <a:gd name="connsiteY0" fmla="*/ 0 h 416083"/>
                <a:gd name="connsiteX1" fmla="*/ 48649 w 161388"/>
                <a:gd name="connsiteY1" fmla="*/ 416083 h 416083"/>
                <a:gd name="connsiteX0" fmla="*/ 112739 w 112739"/>
                <a:gd name="connsiteY0" fmla="*/ 0 h 416083"/>
                <a:gd name="connsiteX1" fmla="*/ 0 w 112739"/>
                <a:gd name="connsiteY1" fmla="*/ 416083 h 416083"/>
                <a:gd name="connsiteX0" fmla="*/ 112739 w 112739"/>
                <a:gd name="connsiteY0" fmla="*/ 0 h 416083"/>
                <a:gd name="connsiteX1" fmla="*/ 0 w 112739"/>
                <a:gd name="connsiteY1" fmla="*/ 416083 h 416083"/>
                <a:gd name="connsiteX0" fmla="*/ 117162 w 117162"/>
                <a:gd name="connsiteY0" fmla="*/ 0 h 420673"/>
                <a:gd name="connsiteX1" fmla="*/ 0 w 117162"/>
                <a:gd name="connsiteY1" fmla="*/ 420673 h 420673"/>
                <a:gd name="connsiteX0" fmla="*/ 117162 w 117162"/>
                <a:gd name="connsiteY0" fmla="*/ 0 h 420673"/>
                <a:gd name="connsiteX1" fmla="*/ 0 w 117162"/>
                <a:gd name="connsiteY1" fmla="*/ 420673 h 420673"/>
                <a:gd name="connsiteX0" fmla="*/ 117162 w 117162"/>
                <a:gd name="connsiteY0" fmla="*/ 0 h 420673"/>
                <a:gd name="connsiteX1" fmla="*/ 0 w 117162"/>
                <a:gd name="connsiteY1" fmla="*/ 420673 h 420673"/>
              </a:gdLst>
              <a:ahLst/>
              <a:cxnLst>
                <a:cxn ang="0">
                  <a:pos x="connsiteX0" y="connsiteY0"/>
                </a:cxn>
                <a:cxn ang="0">
                  <a:pos x="connsiteX1" y="connsiteY1"/>
                </a:cxn>
              </a:cxnLst>
              <a:rect l="l" t="t" r="r" b="b"/>
              <a:pathLst>
                <a:path w="117162" h="420673">
                  <a:moveTo>
                    <a:pt x="117162" y="0"/>
                  </a:moveTo>
                  <a:cubicBezTo>
                    <a:pt x="80447" y="85271"/>
                    <a:pt x="26319" y="259520"/>
                    <a:pt x="0" y="420673"/>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46" name="Forme libre 45">
              <a:extLst>
                <a:ext uri="{FF2B5EF4-FFF2-40B4-BE49-F238E27FC236}">
                  <a16:creationId xmlns:a16="http://schemas.microsoft.com/office/drawing/2014/main" id="{6A0BF1BD-B215-1CCB-1450-FBB8EDC77B34}"/>
                </a:ext>
              </a:extLst>
            </p:cNvPr>
            <p:cNvSpPr/>
            <p:nvPr/>
          </p:nvSpPr>
          <p:spPr>
            <a:xfrm flipH="1">
              <a:off x="2800431" y="6218502"/>
              <a:ext cx="230879" cy="328827"/>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8577072 w 8668512"/>
                <a:gd name="connsiteY0" fmla="*/ 0 h 1700784"/>
                <a:gd name="connsiteX1" fmla="*/ 4169664 w 8668512"/>
                <a:gd name="connsiteY1" fmla="*/ 658368 h 1700784"/>
                <a:gd name="connsiteX2" fmla="*/ 0 w 8668512"/>
                <a:gd name="connsiteY2" fmla="*/ 1700784 h 1700784"/>
                <a:gd name="connsiteX3" fmla="*/ 8668512 w 8668512"/>
                <a:gd name="connsiteY3" fmla="*/ 91440 h 1700784"/>
                <a:gd name="connsiteX0" fmla="*/ 8577072 w 8577072"/>
                <a:gd name="connsiteY0" fmla="*/ 0 h 1700784"/>
                <a:gd name="connsiteX1" fmla="*/ 4169664 w 8577072"/>
                <a:gd name="connsiteY1" fmla="*/ 658368 h 1700784"/>
                <a:gd name="connsiteX2" fmla="*/ 0 w 8577072"/>
                <a:gd name="connsiteY2" fmla="*/ 1700784 h 1700784"/>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090672 w 7498080"/>
                <a:gd name="connsiteY1" fmla="*/ 658368 h 4023360"/>
                <a:gd name="connsiteX2" fmla="*/ 0 w 7498080"/>
                <a:gd name="connsiteY2" fmla="*/ 4023360 h 4023360"/>
                <a:gd name="connsiteX0" fmla="*/ 7498080 w 7498080"/>
                <a:gd name="connsiteY0" fmla="*/ 0 h 4023360"/>
                <a:gd name="connsiteX1" fmla="*/ 3566160 w 7498080"/>
                <a:gd name="connsiteY1" fmla="*/ 1591056 h 4023360"/>
                <a:gd name="connsiteX2" fmla="*/ 0 w 7498080"/>
                <a:gd name="connsiteY2" fmla="*/ 4023360 h 4023360"/>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3566160 w 7461504"/>
                <a:gd name="connsiteY1" fmla="*/ 1426464 h 3858768"/>
                <a:gd name="connsiteX2" fmla="*/ 0 w 7461504"/>
                <a:gd name="connsiteY2" fmla="*/ 3858768 h 3858768"/>
                <a:gd name="connsiteX0" fmla="*/ 7461504 w 7461504"/>
                <a:gd name="connsiteY0" fmla="*/ 0 h 3858768"/>
                <a:gd name="connsiteX1" fmla="*/ 0 w 7461504"/>
                <a:gd name="connsiteY1" fmla="*/ 3858768 h 3858768"/>
                <a:gd name="connsiteX0" fmla="*/ 8595360 w 8595360"/>
                <a:gd name="connsiteY0" fmla="*/ 0 h 3255264"/>
                <a:gd name="connsiteX1" fmla="*/ 0 w 8595360"/>
                <a:gd name="connsiteY1" fmla="*/ 3255264 h 3255264"/>
                <a:gd name="connsiteX0" fmla="*/ 877824 w 877824"/>
                <a:gd name="connsiteY0" fmla="*/ 438912 h 438912"/>
                <a:gd name="connsiteX1" fmla="*/ 0 w 877824"/>
                <a:gd name="connsiteY1" fmla="*/ 0 h 438912"/>
                <a:gd name="connsiteX0" fmla="*/ 950976 w 950976"/>
                <a:gd name="connsiteY0" fmla="*/ 310896 h 310896"/>
                <a:gd name="connsiteX1" fmla="*/ 0 w 950976"/>
                <a:gd name="connsiteY1" fmla="*/ 0 h 310896"/>
                <a:gd name="connsiteX0" fmla="*/ 950976 w 950976"/>
                <a:gd name="connsiteY0" fmla="*/ 310896 h 310896"/>
                <a:gd name="connsiteX1" fmla="*/ 0 w 950976"/>
                <a:gd name="connsiteY1" fmla="*/ 0 h 310896"/>
                <a:gd name="connsiteX0" fmla="*/ 969264 w 969264"/>
                <a:gd name="connsiteY0" fmla="*/ 310896 h 310896"/>
                <a:gd name="connsiteX1" fmla="*/ 0 w 969264"/>
                <a:gd name="connsiteY1" fmla="*/ 0 h 310896"/>
                <a:gd name="connsiteX0" fmla="*/ 976408 w 976408"/>
                <a:gd name="connsiteY0" fmla="*/ 368046 h 368046"/>
                <a:gd name="connsiteX1" fmla="*/ 0 w 976408"/>
                <a:gd name="connsiteY1" fmla="*/ 0 h 368046"/>
                <a:gd name="connsiteX0" fmla="*/ 983552 w 983552"/>
                <a:gd name="connsiteY0" fmla="*/ 372808 h 372808"/>
                <a:gd name="connsiteX1" fmla="*/ 0 w 983552"/>
                <a:gd name="connsiteY1" fmla="*/ 0 h 372808"/>
                <a:gd name="connsiteX0" fmla="*/ 1064515 w 1064515"/>
                <a:gd name="connsiteY0" fmla="*/ 399002 h 399002"/>
                <a:gd name="connsiteX1" fmla="*/ 0 w 1064515"/>
                <a:gd name="connsiteY1" fmla="*/ 0 h 399002"/>
                <a:gd name="connsiteX0" fmla="*/ 1146776 w 1146776"/>
                <a:gd name="connsiteY0" fmla="*/ 403942 h 403942"/>
                <a:gd name="connsiteX1" fmla="*/ 0 w 1146776"/>
                <a:gd name="connsiteY1" fmla="*/ 0 h 403942"/>
                <a:gd name="connsiteX0" fmla="*/ 1105647 w 1105647"/>
                <a:gd name="connsiteY0" fmla="*/ 396531 h 396531"/>
                <a:gd name="connsiteX1" fmla="*/ 0 w 1105647"/>
                <a:gd name="connsiteY1" fmla="*/ 0 h 396531"/>
                <a:gd name="connsiteX0" fmla="*/ 3070200 w 3070200"/>
                <a:gd name="connsiteY0" fmla="*/ 0 h 1035772"/>
                <a:gd name="connsiteX1" fmla="*/ 0 w 3070200"/>
                <a:gd name="connsiteY1" fmla="*/ 1035772 h 1035772"/>
                <a:gd name="connsiteX0" fmla="*/ 3070200 w 3070200"/>
                <a:gd name="connsiteY0" fmla="*/ 88283 h 1124055"/>
                <a:gd name="connsiteX1" fmla="*/ 0 w 3070200"/>
                <a:gd name="connsiteY1" fmla="*/ 1124055 h 1124055"/>
                <a:gd name="connsiteX0" fmla="*/ 3097740 w 3097740"/>
                <a:gd name="connsiteY0" fmla="*/ 85975 h 1159689"/>
                <a:gd name="connsiteX1" fmla="*/ 0 w 3097740"/>
                <a:gd name="connsiteY1" fmla="*/ 1159689 h 1159689"/>
                <a:gd name="connsiteX0" fmla="*/ 3097740 w 3097740"/>
                <a:gd name="connsiteY0" fmla="*/ 82727 h 1213354"/>
                <a:gd name="connsiteX1" fmla="*/ 0 w 3097740"/>
                <a:gd name="connsiteY1" fmla="*/ 1213354 h 1213354"/>
                <a:gd name="connsiteX0" fmla="*/ 3097740 w 3097740"/>
                <a:gd name="connsiteY0" fmla="*/ 143955 h 1274582"/>
                <a:gd name="connsiteX1" fmla="*/ 0 w 3097740"/>
                <a:gd name="connsiteY1" fmla="*/ 1274582 h 1274582"/>
                <a:gd name="connsiteX0" fmla="*/ 3125280 w 3125280"/>
                <a:gd name="connsiteY0" fmla="*/ 145349 h 1266491"/>
                <a:gd name="connsiteX1" fmla="*/ 0 w 3125280"/>
                <a:gd name="connsiteY1" fmla="*/ 1266491 h 1266491"/>
                <a:gd name="connsiteX0" fmla="*/ 3096592 w 3096592"/>
                <a:gd name="connsiteY0" fmla="*/ 149090 h 1245530"/>
                <a:gd name="connsiteX1" fmla="*/ 0 w 3096592"/>
                <a:gd name="connsiteY1" fmla="*/ 1245530 h 1245530"/>
                <a:gd name="connsiteX0" fmla="*/ 3096592 w 3096592"/>
                <a:gd name="connsiteY0" fmla="*/ 149090 h 1245530"/>
                <a:gd name="connsiteX1" fmla="*/ 0 w 3096592"/>
                <a:gd name="connsiteY1" fmla="*/ 1245530 h 1245530"/>
                <a:gd name="connsiteX0" fmla="*/ 3096592 w 3096592"/>
                <a:gd name="connsiteY0" fmla="*/ 138712 h 1235152"/>
                <a:gd name="connsiteX1" fmla="*/ 0 w 3096592"/>
                <a:gd name="connsiteY1" fmla="*/ 1235152 h 1235152"/>
                <a:gd name="connsiteX0" fmla="*/ 3096592 w 3096592"/>
                <a:gd name="connsiteY0" fmla="*/ 107889 h 1204329"/>
                <a:gd name="connsiteX1" fmla="*/ 0 w 3096592"/>
                <a:gd name="connsiteY1" fmla="*/ 1204329 h 1204329"/>
                <a:gd name="connsiteX0" fmla="*/ 3096592 w 3096592"/>
                <a:gd name="connsiteY0" fmla="*/ 103823 h 1200263"/>
                <a:gd name="connsiteX1" fmla="*/ 0 w 3096592"/>
                <a:gd name="connsiteY1" fmla="*/ 1200263 h 1200263"/>
                <a:gd name="connsiteX0" fmla="*/ 3096592 w 3096592"/>
                <a:gd name="connsiteY0" fmla="*/ 120152 h 1216592"/>
                <a:gd name="connsiteX1" fmla="*/ 0 w 3096592"/>
                <a:gd name="connsiteY1" fmla="*/ 1216592 h 1216592"/>
                <a:gd name="connsiteX0" fmla="*/ 3096658 w 3096658"/>
                <a:gd name="connsiteY0" fmla="*/ 252456 h 1348896"/>
                <a:gd name="connsiteX1" fmla="*/ 66 w 3096658"/>
                <a:gd name="connsiteY1" fmla="*/ 1348896 h 1348896"/>
                <a:gd name="connsiteX0" fmla="*/ 3096658 w 3096658"/>
                <a:gd name="connsiteY0" fmla="*/ 265378 h 1361818"/>
                <a:gd name="connsiteX1" fmla="*/ 66 w 3096658"/>
                <a:gd name="connsiteY1" fmla="*/ 1361818 h 1361818"/>
                <a:gd name="connsiteX0" fmla="*/ 3096658 w 3096658"/>
                <a:gd name="connsiteY0" fmla="*/ 239969 h 1336409"/>
                <a:gd name="connsiteX1" fmla="*/ 388699 w 3096658"/>
                <a:gd name="connsiteY1" fmla="*/ 357211 h 1336409"/>
                <a:gd name="connsiteX2" fmla="*/ 66 w 3096658"/>
                <a:gd name="connsiteY2" fmla="*/ 1336409 h 1336409"/>
                <a:gd name="connsiteX0" fmla="*/ 3097263 w 3097263"/>
                <a:gd name="connsiteY0" fmla="*/ 0 h 1096440"/>
                <a:gd name="connsiteX1" fmla="*/ 389304 w 3097263"/>
                <a:gd name="connsiteY1" fmla="*/ 117242 h 1096440"/>
                <a:gd name="connsiteX2" fmla="*/ 671 w 3097263"/>
                <a:gd name="connsiteY2" fmla="*/ 1096440 h 1096440"/>
                <a:gd name="connsiteX0" fmla="*/ 3096839 w 3096839"/>
                <a:gd name="connsiteY0" fmla="*/ 129738 h 1226178"/>
                <a:gd name="connsiteX1" fmla="*/ 754255 w 3096839"/>
                <a:gd name="connsiteY1" fmla="*/ 0 h 1226178"/>
                <a:gd name="connsiteX2" fmla="*/ 247 w 3096839"/>
                <a:gd name="connsiteY2" fmla="*/ 1226178 h 1226178"/>
                <a:gd name="connsiteX0" fmla="*/ 3096866 w 3096866"/>
                <a:gd name="connsiteY0" fmla="*/ 160012 h 1256452"/>
                <a:gd name="connsiteX1" fmla="*/ 754282 w 3096866"/>
                <a:gd name="connsiteY1" fmla="*/ 30274 h 1256452"/>
                <a:gd name="connsiteX2" fmla="*/ 274 w 3096866"/>
                <a:gd name="connsiteY2" fmla="*/ 1256452 h 1256452"/>
                <a:gd name="connsiteX0" fmla="*/ 3096866 w 3096866"/>
                <a:gd name="connsiteY0" fmla="*/ 129738 h 1226178"/>
                <a:gd name="connsiteX1" fmla="*/ 754282 w 3096866"/>
                <a:gd name="connsiteY1" fmla="*/ 0 h 1226178"/>
                <a:gd name="connsiteX2" fmla="*/ 274 w 3096866"/>
                <a:gd name="connsiteY2" fmla="*/ 1226178 h 1226178"/>
                <a:gd name="connsiteX0" fmla="*/ 3096866 w 3096866"/>
                <a:gd name="connsiteY0" fmla="*/ 186943 h 1283383"/>
                <a:gd name="connsiteX1" fmla="*/ 754282 w 3096866"/>
                <a:gd name="connsiteY1" fmla="*/ 57205 h 1283383"/>
                <a:gd name="connsiteX2" fmla="*/ 274 w 3096866"/>
                <a:gd name="connsiteY2" fmla="*/ 1283383 h 1283383"/>
                <a:gd name="connsiteX0" fmla="*/ 3096866 w 3096866"/>
                <a:gd name="connsiteY0" fmla="*/ 238061 h 1334501"/>
                <a:gd name="connsiteX1" fmla="*/ 754282 w 3096866"/>
                <a:gd name="connsiteY1" fmla="*/ 108323 h 1334501"/>
                <a:gd name="connsiteX2" fmla="*/ 274 w 3096866"/>
                <a:gd name="connsiteY2" fmla="*/ 1334501 h 1334501"/>
                <a:gd name="connsiteX0" fmla="*/ 3096962 w 3096962"/>
                <a:gd name="connsiteY0" fmla="*/ 238061 h 1334501"/>
                <a:gd name="connsiteX1" fmla="*/ 754378 w 3096962"/>
                <a:gd name="connsiteY1" fmla="*/ 108323 h 1334501"/>
                <a:gd name="connsiteX2" fmla="*/ 370 w 3096962"/>
                <a:gd name="connsiteY2" fmla="*/ 1334501 h 1334501"/>
                <a:gd name="connsiteX0" fmla="*/ 3096962 w 3096962"/>
                <a:gd name="connsiteY0" fmla="*/ 209525 h 1305965"/>
                <a:gd name="connsiteX1" fmla="*/ 754378 w 3096962"/>
                <a:gd name="connsiteY1" fmla="*/ 79787 h 1305965"/>
                <a:gd name="connsiteX2" fmla="*/ 370 w 3096962"/>
                <a:gd name="connsiteY2" fmla="*/ 1305965 h 1305965"/>
                <a:gd name="connsiteX0" fmla="*/ 3097351 w 3097351"/>
                <a:gd name="connsiteY0" fmla="*/ 240619 h 1337059"/>
                <a:gd name="connsiteX1" fmla="*/ 754767 w 3097351"/>
                <a:gd name="connsiteY1" fmla="*/ 110881 h 1337059"/>
                <a:gd name="connsiteX2" fmla="*/ 759 w 3097351"/>
                <a:gd name="connsiteY2" fmla="*/ 1337059 h 1337059"/>
                <a:gd name="connsiteX0" fmla="*/ 3097414 w 3097414"/>
                <a:gd name="connsiteY0" fmla="*/ 237542 h 1333982"/>
                <a:gd name="connsiteX1" fmla="*/ 739917 w 3097414"/>
                <a:gd name="connsiteY1" fmla="*/ 112744 h 1333982"/>
                <a:gd name="connsiteX2" fmla="*/ 822 w 3097414"/>
                <a:gd name="connsiteY2" fmla="*/ 1333982 h 1333982"/>
                <a:gd name="connsiteX0" fmla="*/ 3097299 w 3097299"/>
                <a:gd name="connsiteY0" fmla="*/ 245945 h 1342385"/>
                <a:gd name="connsiteX1" fmla="*/ 739802 w 3097299"/>
                <a:gd name="connsiteY1" fmla="*/ 121147 h 1342385"/>
                <a:gd name="connsiteX2" fmla="*/ 707 w 3097299"/>
                <a:gd name="connsiteY2" fmla="*/ 1342385 h 1342385"/>
                <a:gd name="connsiteX0" fmla="*/ 3097299 w 3097299"/>
                <a:gd name="connsiteY0" fmla="*/ 245945 h 1342385"/>
                <a:gd name="connsiteX1" fmla="*/ 739802 w 3097299"/>
                <a:gd name="connsiteY1" fmla="*/ 121147 h 1342385"/>
                <a:gd name="connsiteX2" fmla="*/ 707 w 3097299"/>
                <a:gd name="connsiteY2" fmla="*/ 1342385 h 1342385"/>
                <a:gd name="connsiteX0" fmla="*/ 3098760 w 3098760"/>
                <a:gd name="connsiteY0" fmla="*/ 216775 h 1313215"/>
                <a:gd name="connsiteX1" fmla="*/ 592130 w 3098760"/>
                <a:gd name="connsiteY1" fmla="*/ 141373 h 1313215"/>
                <a:gd name="connsiteX2" fmla="*/ 2168 w 3098760"/>
                <a:gd name="connsiteY2" fmla="*/ 1313215 h 1313215"/>
                <a:gd name="connsiteX0" fmla="*/ 3101272 w 3101272"/>
                <a:gd name="connsiteY0" fmla="*/ 220730 h 1317170"/>
                <a:gd name="connsiteX1" fmla="*/ 594642 w 3101272"/>
                <a:gd name="connsiteY1" fmla="*/ 145328 h 1317170"/>
                <a:gd name="connsiteX2" fmla="*/ 4680 w 3101272"/>
                <a:gd name="connsiteY2" fmla="*/ 1317170 h 1317170"/>
                <a:gd name="connsiteX0" fmla="*/ 3098589 w 3098589"/>
                <a:gd name="connsiteY0" fmla="*/ 218749 h 1315189"/>
                <a:gd name="connsiteX1" fmla="*/ 591959 w 3098589"/>
                <a:gd name="connsiteY1" fmla="*/ 143347 h 1315189"/>
                <a:gd name="connsiteX2" fmla="*/ 1997 w 3098589"/>
                <a:gd name="connsiteY2" fmla="*/ 1315189 h 1315189"/>
                <a:gd name="connsiteX0" fmla="*/ 3096592 w 3096592"/>
                <a:gd name="connsiteY0" fmla="*/ 218749 h 1315189"/>
                <a:gd name="connsiteX1" fmla="*/ 589962 w 3096592"/>
                <a:gd name="connsiteY1" fmla="*/ 143347 h 1315189"/>
                <a:gd name="connsiteX2" fmla="*/ 0 w 3096592"/>
                <a:gd name="connsiteY2" fmla="*/ 1315189 h 1315189"/>
                <a:gd name="connsiteX0" fmla="*/ 3114216 w 3114216"/>
                <a:gd name="connsiteY0" fmla="*/ 186325 h 1282765"/>
                <a:gd name="connsiteX1" fmla="*/ 428627 w 3114216"/>
                <a:gd name="connsiteY1" fmla="*/ 175138 h 1282765"/>
                <a:gd name="connsiteX2" fmla="*/ 17624 w 3114216"/>
                <a:gd name="connsiteY2" fmla="*/ 1282765 h 1282765"/>
                <a:gd name="connsiteX0" fmla="*/ 3096592 w 3096592"/>
                <a:gd name="connsiteY0" fmla="*/ 176126 h 1272566"/>
                <a:gd name="connsiteX1" fmla="*/ 411003 w 3096592"/>
                <a:gd name="connsiteY1" fmla="*/ 164939 h 1272566"/>
                <a:gd name="connsiteX2" fmla="*/ 0 w 3096592"/>
                <a:gd name="connsiteY2" fmla="*/ 1272566 h 1272566"/>
                <a:gd name="connsiteX0" fmla="*/ 3096592 w 3096592"/>
                <a:gd name="connsiteY0" fmla="*/ 242460 h 1338900"/>
                <a:gd name="connsiteX1" fmla="*/ 411003 w 3096592"/>
                <a:gd name="connsiteY1" fmla="*/ 231273 h 1338900"/>
                <a:gd name="connsiteX2" fmla="*/ 0 w 3096592"/>
                <a:gd name="connsiteY2" fmla="*/ 1338900 h 1338900"/>
                <a:gd name="connsiteX0" fmla="*/ 3202638 w 3202638"/>
                <a:gd name="connsiteY0" fmla="*/ 191101 h 1287541"/>
                <a:gd name="connsiteX1" fmla="*/ 196414 w 3202638"/>
                <a:gd name="connsiteY1" fmla="*/ 352800 h 1287541"/>
                <a:gd name="connsiteX2" fmla="*/ 106046 w 3202638"/>
                <a:gd name="connsiteY2" fmla="*/ 1287541 h 1287541"/>
                <a:gd name="connsiteX0" fmla="*/ 3096592 w 3096592"/>
                <a:gd name="connsiteY0" fmla="*/ 184132 h 1280572"/>
                <a:gd name="connsiteX1" fmla="*/ 90368 w 3096592"/>
                <a:gd name="connsiteY1" fmla="*/ 345831 h 1280572"/>
                <a:gd name="connsiteX2" fmla="*/ 0 w 3096592"/>
                <a:gd name="connsiteY2" fmla="*/ 1280572 h 1280572"/>
                <a:gd name="connsiteX0" fmla="*/ 3096592 w 3096592"/>
                <a:gd name="connsiteY0" fmla="*/ 184132 h 1280572"/>
                <a:gd name="connsiteX1" fmla="*/ 97825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4132 h 1280572"/>
                <a:gd name="connsiteX1" fmla="*/ 127652 w 3096592"/>
                <a:gd name="connsiteY1" fmla="*/ 345831 h 1280572"/>
                <a:gd name="connsiteX2" fmla="*/ 0 w 3096592"/>
                <a:gd name="connsiteY2" fmla="*/ 1280572 h 1280572"/>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183167 h 1279607"/>
                <a:gd name="connsiteX1" fmla="*/ 127652 w 3096592"/>
                <a:gd name="connsiteY1" fmla="*/ 344866 h 1279607"/>
                <a:gd name="connsiteX2" fmla="*/ 0 w 3096592"/>
                <a:gd name="connsiteY2" fmla="*/ 1279607 h 1279607"/>
                <a:gd name="connsiteX0" fmla="*/ 3096592 w 3096592"/>
                <a:gd name="connsiteY0" fmla="*/ 212258 h 1308698"/>
                <a:gd name="connsiteX1" fmla="*/ 291698 w 3096592"/>
                <a:gd name="connsiteY1" fmla="*/ 260346 h 1308698"/>
                <a:gd name="connsiteX2" fmla="*/ 0 w 3096592"/>
                <a:gd name="connsiteY2" fmla="*/ 1308698 h 1308698"/>
                <a:gd name="connsiteX0" fmla="*/ 3096592 w 3096592"/>
                <a:gd name="connsiteY0" fmla="*/ 231641 h 1328081"/>
                <a:gd name="connsiteX1" fmla="*/ 291698 w 3096592"/>
                <a:gd name="connsiteY1" fmla="*/ 279729 h 1328081"/>
                <a:gd name="connsiteX2" fmla="*/ 0 w 3096592"/>
                <a:gd name="connsiteY2" fmla="*/ 1328081 h 1328081"/>
                <a:gd name="connsiteX0" fmla="*/ 3096592 w 3096592"/>
                <a:gd name="connsiteY0" fmla="*/ 238108 h 1334548"/>
                <a:gd name="connsiteX1" fmla="*/ 291698 w 3096592"/>
                <a:gd name="connsiteY1" fmla="*/ 286196 h 1334548"/>
                <a:gd name="connsiteX2" fmla="*/ 0 w 3096592"/>
                <a:gd name="connsiteY2" fmla="*/ 1334548 h 1334548"/>
                <a:gd name="connsiteX0" fmla="*/ 3096592 w 3096592"/>
                <a:gd name="connsiteY0" fmla="*/ 238108 h 1334548"/>
                <a:gd name="connsiteX1" fmla="*/ 291698 w 3096592"/>
                <a:gd name="connsiteY1" fmla="*/ 286196 h 1334548"/>
                <a:gd name="connsiteX2" fmla="*/ 0 w 3096592"/>
                <a:gd name="connsiteY2" fmla="*/ 1334548 h 1334548"/>
                <a:gd name="connsiteX0" fmla="*/ 291698 w 291698"/>
                <a:gd name="connsiteY0" fmla="*/ 0 h 1048352"/>
                <a:gd name="connsiteX1" fmla="*/ 0 w 291698"/>
                <a:gd name="connsiteY1" fmla="*/ 1048352 h 1048352"/>
                <a:gd name="connsiteX0" fmla="*/ 163869 w 163869"/>
                <a:gd name="connsiteY0" fmla="*/ 85471 h 501554"/>
                <a:gd name="connsiteX1" fmla="*/ 51130 w 163869"/>
                <a:gd name="connsiteY1" fmla="*/ 501554 h 501554"/>
                <a:gd name="connsiteX0" fmla="*/ 161388 w 161388"/>
                <a:gd name="connsiteY0" fmla="*/ 0 h 416083"/>
                <a:gd name="connsiteX1" fmla="*/ 48649 w 161388"/>
                <a:gd name="connsiteY1" fmla="*/ 416083 h 416083"/>
                <a:gd name="connsiteX0" fmla="*/ 112739 w 112739"/>
                <a:gd name="connsiteY0" fmla="*/ 0 h 416083"/>
                <a:gd name="connsiteX1" fmla="*/ 0 w 112739"/>
                <a:gd name="connsiteY1" fmla="*/ 416083 h 416083"/>
                <a:gd name="connsiteX0" fmla="*/ 112739 w 112739"/>
                <a:gd name="connsiteY0" fmla="*/ 0 h 416083"/>
                <a:gd name="connsiteX1" fmla="*/ 0 w 112739"/>
                <a:gd name="connsiteY1" fmla="*/ 416083 h 416083"/>
              </a:gdLst>
              <a:ahLst/>
              <a:cxnLst>
                <a:cxn ang="0">
                  <a:pos x="connsiteX0" y="connsiteY0"/>
                </a:cxn>
                <a:cxn ang="0">
                  <a:pos x="connsiteX1" y="connsiteY1"/>
                </a:cxn>
              </a:cxnLst>
              <a:rect l="l" t="t" r="r" b="b"/>
              <a:pathLst>
                <a:path w="112739" h="416083">
                  <a:moveTo>
                    <a:pt x="112739" y="0"/>
                  </a:moveTo>
                  <a:cubicBezTo>
                    <a:pt x="53909" y="76092"/>
                    <a:pt x="8627" y="268699"/>
                    <a:pt x="0" y="416083"/>
                  </a:cubicBez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CH" sz="1100" dirty="0"/>
                <a:t>                    </a:t>
              </a:r>
              <a:endParaRPr lang="en-US" sz="1100" dirty="0"/>
            </a:p>
          </p:txBody>
        </p:sp>
        <p:sp>
          <p:nvSpPr>
            <p:cNvPr id="47" name="Forme libre 46">
              <a:extLst>
                <a:ext uri="{FF2B5EF4-FFF2-40B4-BE49-F238E27FC236}">
                  <a16:creationId xmlns:a16="http://schemas.microsoft.com/office/drawing/2014/main" id="{6EF91C8F-7985-ED00-B12C-344F7D0D53A4}"/>
                </a:ext>
              </a:extLst>
            </p:cNvPr>
            <p:cNvSpPr/>
            <p:nvPr/>
          </p:nvSpPr>
          <p:spPr>
            <a:xfrm rot="5400000">
              <a:off x="1173203" y="6362511"/>
              <a:ext cx="3275444"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412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90161" name="Rectangle 29">
              <a:extLst>
                <a:ext uri="{FF2B5EF4-FFF2-40B4-BE49-F238E27FC236}">
                  <a16:creationId xmlns:a16="http://schemas.microsoft.com/office/drawing/2014/main" id="{E134DBE4-6530-523C-E9C4-8B5E69DF664C}"/>
                </a:ext>
              </a:extLst>
            </p:cNvPr>
            <p:cNvSpPr>
              <a:spLocks noChangeArrowheads="1"/>
            </p:cNvSpPr>
            <p:nvPr/>
          </p:nvSpPr>
          <p:spPr bwMode="auto">
            <a:xfrm>
              <a:off x="2189238" y="6797589"/>
              <a:ext cx="604062" cy="4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302</a:t>
              </a:r>
              <a:endParaRPr lang="en-US" altLang="en-US" sz="1834"/>
            </a:p>
          </p:txBody>
        </p:sp>
        <p:cxnSp>
          <p:nvCxnSpPr>
            <p:cNvPr id="51" name="Connecteur droit 50">
              <a:extLst>
                <a:ext uri="{FF2B5EF4-FFF2-40B4-BE49-F238E27FC236}">
                  <a16:creationId xmlns:a16="http://schemas.microsoft.com/office/drawing/2014/main" id="{67CE2CEE-5482-472C-527F-FFEE5116FBCA}"/>
                </a:ext>
              </a:extLst>
            </p:cNvPr>
            <p:cNvCxnSpPr/>
            <p:nvPr/>
          </p:nvCxnSpPr>
          <p:spPr>
            <a:xfrm>
              <a:off x="2803929" y="5796391"/>
              <a:ext cx="2378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2441105A-FA36-2A5C-52F4-9421A442FE88}"/>
                </a:ext>
              </a:extLst>
            </p:cNvPr>
            <p:cNvCxnSpPr/>
            <p:nvPr/>
          </p:nvCxnSpPr>
          <p:spPr>
            <a:xfrm>
              <a:off x="2805095" y="7041736"/>
              <a:ext cx="2378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164" name="Rectangle 29">
              <a:extLst>
                <a:ext uri="{FF2B5EF4-FFF2-40B4-BE49-F238E27FC236}">
                  <a16:creationId xmlns:a16="http://schemas.microsoft.com/office/drawing/2014/main" id="{C021BF99-AB62-DBD0-6F22-94C48BF61553}"/>
                </a:ext>
              </a:extLst>
            </p:cNvPr>
            <p:cNvSpPr>
              <a:spLocks noChangeArrowheads="1"/>
            </p:cNvSpPr>
            <p:nvPr/>
          </p:nvSpPr>
          <p:spPr bwMode="auto">
            <a:xfrm>
              <a:off x="2213620" y="5523526"/>
              <a:ext cx="604062" cy="4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en-US" sz="1651">
                  <a:latin typeface="Arial Narrow" panose="020B0604020202020204" pitchFamily="34" charset="0"/>
                </a:rPr>
                <a:t>304</a:t>
              </a:r>
              <a:endParaRPr lang="en-US" altLang="en-US" sz="1834"/>
            </a:p>
          </p:txBody>
        </p:sp>
      </p:grpSp>
      <p:cxnSp>
        <p:nvCxnSpPr>
          <p:cNvPr id="9" name="Connecteur droit avec flèche 8">
            <a:extLst>
              <a:ext uri="{FF2B5EF4-FFF2-40B4-BE49-F238E27FC236}">
                <a16:creationId xmlns:a16="http://schemas.microsoft.com/office/drawing/2014/main" id="{68C9C4FA-2A8A-70F2-7AED-974A517C578B}"/>
              </a:ext>
            </a:extLst>
          </p:cNvPr>
          <p:cNvCxnSpPr/>
          <p:nvPr/>
        </p:nvCxnSpPr>
        <p:spPr>
          <a:xfrm flipV="1">
            <a:off x="934487" y="4746670"/>
            <a:ext cx="579324" cy="259823"/>
          </a:xfrm>
          <a:prstGeom prst="straightConnector1">
            <a:avLst/>
          </a:prstGeom>
          <a:ln w="2857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Forme libre 64">
            <a:extLst>
              <a:ext uri="{FF2B5EF4-FFF2-40B4-BE49-F238E27FC236}">
                <a16:creationId xmlns:a16="http://schemas.microsoft.com/office/drawing/2014/main" id="{A95C836D-3DC7-2F7D-49AE-1D9B1FB8A378}"/>
              </a:ext>
            </a:extLst>
          </p:cNvPr>
          <p:cNvSpPr/>
          <p:nvPr/>
        </p:nvSpPr>
        <p:spPr>
          <a:xfrm rot="5400000">
            <a:off x="1783458" y="4779786"/>
            <a:ext cx="1105519" cy="0"/>
          </a:xfrm>
          <a:custGeom>
            <a:avLst/>
            <a:gdLst>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005072 w 8558784"/>
              <a:gd name="connsiteY5"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5" fmla="*/ 4352544 w 8558784"/>
              <a:gd name="connsiteY5" fmla="*/ 38404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005072 w 8558784"/>
              <a:gd name="connsiteY4"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4" fmla="*/ 4517136 w 8558784"/>
              <a:gd name="connsiteY4" fmla="*/ 292608 h 1737360"/>
              <a:gd name="connsiteX0" fmla="*/ 0 w 8558784"/>
              <a:gd name="connsiteY0" fmla="*/ 1737360 h 1737360"/>
              <a:gd name="connsiteX1" fmla="*/ 8558784 w 8558784"/>
              <a:gd name="connsiteY1" fmla="*/ 0 h 1737360"/>
              <a:gd name="connsiteX2" fmla="*/ 4005072 w 8558784"/>
              <a:gd name="connsiteY2" fmla="*/ 749808 h 1737360"/>
              <a:gd name="connsiteX3" fmla="*/ 4005072 w 8558784"/>
              <a:gd name="connsiteY3"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1097280 w 8558784"/>
              <a:gd name="connsiteY3" fmla="*/ 365760 h 1737360"/>
              <a:gd name="connsiteX0" fmla="*/ 0 w 8558784"/>
              <a:gd name="connsiteY0" fmla="*/ 1737360 h 1737360"/>
              <a:gd name="connsiteX1" fmla="*/ 8558784 w 8558784"/>
              <a:gd name="connsiteY1" fmla="*/ 0 h 1737360"/>
              <a:gd name="connsiteX2" fmla="*/ 4005072 w 8558784"/>
              <a:gd name="connsiteY2" fmla="*/ 749808 h 1737360"/>
              <a:gd name="connsiteX3" fmla="*/ 1591056 w 8558784"/>
              <a:gd name="connsiteY3" fmla="*/ 585216 h 1737360"/>
              <a:gd name="connsiteX0" fmla="*/ 0 w 8558784"/>
              <a:gd name="connsiteY0" fmla="*/ 1737360 h 1737360"/>
              <a:gd name="connsiteX1" fmla="*/ 8558784 w 8558784"/>
              <a:gd name="connsiteY1" fmla="*/ 0 h 1737360"/>
              <a:gd name="connsiteX2" fmla="*/ 4005072 w 8558784"/>
              <a:gd name="connsiteY2" fmla="*/ 749808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635239"/>
              <a:gd name="connsiteY0" fmla="*/ 1765960 h 1765960"/>
              <a:gd name="connsiteX1" fmla="*/ 8558784 w 8635239"/>
              <a:gd name="connsiteY1" fmla="*/ 28600 h 1765960"/>
              <a:gd name="connsiteX2" fmla="*/ 4005072 w 8635239"/>
              <a:gd name="connsiteY2" fmla="*/ 778408 h 1765960"/>
              <a:gd name="connsiteX3" fmla="*/ 0 w 8635239"/>
              <a:gd name="connsiteY3" fmla="*/ 1765960 h 1765960"/>
              <a:gd name="connsiteX0" fmla="*/ 0 w 8634325"/>
              <a:gd name="connsiteY0" fmla="*/ 1764027 h 1764027"/>
              <a:gd name="connsiteX1" fmla="*/ 8558784 w 8634325"/>
              <a:gd name="connsiteY1" fmla="*/ 26667 h 1764027"/>
              <a:gd name="connsiteX2" fmla="*/ 4005072 w 8634325"/>
              <a:gd name="connsiteY2" fmla="*/ 776475 h 1764027"/>
              <a:gd name="connsiteX3" fmla="*/ 0 w 8634325"/>
              <a:gd name="connsiteY3" fmla="*/ 1764027 h 1764027"/>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58784"/>
              <a:gd name="connsiteY0" fmla="*/ 1737360 h 1737360"/>
              <a:gd name="connsiteX1" fmla="*/ 8558784 w 8558784"/>
              <a:gd name="connsiteY1" fmla="*/ 0 h 1737360"/>
              <a:gd name="connsiteX2" fmla="*/ 4005072 w 8558784"/>
              <a:gd name="connsiteY2" fmla="*/ 749808 h 1737360"/>
              <a:gd name="connsiteX3" fmla="*/ 0 w 8558784"/>
              <a:gd name="connsiteY3" fmla="*/ 1737360 h 1737360"/>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005072 w 8577072"/>
              <a:gd name="connsiteY2" fmla="*/ 713232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00784"/>
              <a:gd name="connsiteX1" fmla="*/ 8577072 w 8577072"/>
              <a:gd name="connsiteY1" fmla="*/ 0 h 1700784"/>
              <a:gd name="connsiteX2" fmla="*/ 4169664 w 8577072"/>
              <a:gd name="connsiteY2" fmla="*/ 658368 h 1700784"/>
              <a:gd name="connsiteX3" fmla="*/ 0 w 8577072"/>
              <a:gd name="connsiteY3" fmla="*/ 1700784 h 1700784"/>
              <a:gd name="connsiteX0" fmla="*/ 0 w 8577072"/>
              <a:gd name="connsiteY0" fmla="*/ 1700784 h 1792224"/>
              <a:gd name="connsiteX1" fmla="*/ 8577072 w 8577072"/>
              <a:gd name="connsiteY1" fmla="*/ 0 h 1792224"/>
              <a:gd name="connsiteX2" fmla="*/ 4169664 w 8577072"/>
              <a:gd name="connsiteY2" fmla="*/ 658368 h 1792224"/>
              <a:gd name="connsiteX3" fmla="*/ 91440 w 8577072"/>
              <a:gd name="connsiteY3" fmla="*/ 1792224 h 1792224"/>
              <a:gd name="connsiteX0" fmla="*/ 8485632 w 8485632"/>
              <a:gd name="connsiteY0" fmla="*/ 0 h 1792224"/>
              <a:gd name="connsiteX1" fmla="*/ 4078224 w 8485632"/>
              <a:gd name="connsiteY1" fmla="*/ 658368 h 1792224"/>
              <a:gd name="connsiteX2" fmla="*/ 0 w 8485632"/>
              <a:gd name="connsiteY2" fmla="*/ 1792224 h 1792224"/>
              <a:gd name="connsiteX0" fmla="*/ 7973568 w 7973568"/>
              <a:gd name="connsiteY0" fmla="*/ 3833879 h 3843725"/>
              <a:gd name="connsiteX1" fmla="*/ 4078224 w 7973568"/>
              <a:gd name="connsiteY1" fmla="*/ 103127 h 3843725"/>
              <a:gd name="connsiteX2" fmla="*/ 0 w 7973568"/>
              <a:gd name="connsiteY2" fmla="*/ 1236983 h 3843725"/>
              <a:gd name="connsiteX0" fmla="*/ 7973568 w 7973568"/>
              <a:gd name="connsiteY0" fmla="*/ 3833879 h 3833879"/>
              <a:gd name="connsiteX1" fmla="*/ 4078224 w 7973568"/>
              <a:gd name="connsiteY1" fmla="*/ 103127 h 3833879"/>
              <a:gd name="connsiteX2" fmla="*/ 0 w 7973568"/>
              <a:gd name="connsiteY2" fmla="*/ 1236983 h 3833879"/>
              <a:gd name="connsiteX0" fmla="*/ 7973568 w 7973568"/>
              <a:gd name="connsiteY0" fmla="*/ 2738103 h 2738103"/>
              <a:gd name="connsiteX1" fmla="*/ 4626864 w 7973568"/>
              <a:gd name="connsiteY1" fmla="*/ 1147047 h 2738103"/>
              <a:gd name="connsiteX2" fmla="*/ 0 w 7973568"/>
              <a:gd name="connsiteY2" fmla="*/ 141207 h 2738103"/>
              <a:gd name="connsiteX0" fmla="*/ 7973568 w 7973568"/>
              <a:gd name="connsiteY0" fmla="*/ 2708938 h 2708938"/>
              <a:gd name="connsiteX1" fmla="*/ 4626864 w 7973568"/>
              <a:gd name="connsiteY1" fmla="*/ 1117882 h 2708938"/>
              <a:gd name="connsiteX2" fmla="*/ 0 w 7973568"/>
              <a:gd name="connsiteY2" fmla="*/ 112042 h 2708938"/>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668849 h 1668849"/>
              <a:gd name="connsiteX1" fmla="*/ 4718304 w 8065008"/>
              <a:gd name="connsiteY1" fmla="*/ 77793 h 1668849"/>
              <a:gd name="connsiteX2" fmla="*/ 0 w 8065008"/>
              <a:gd name="connsiteY2" fmla="*/ 1632273 h 1668849"/>
              <a:gd name="connsiteX0" fmla="*/ 8065008 w 8065008"/>
              <a:gd name="connsiteY0" fmla="*/ 1701223 h 1701223"/>
              <a:gd name="connsiteX1" fmla="*/ 4718304 w 8065008"/>
              <a:gd name="connsiteY1" fmla="*/ 110167 h 1701223"/>
              <a:gd name="connsiteX2" fmla="*/ 0 w 8065008"/>
              <a:gd name="connsiteY2" fmla="*/ 1664647 h 1701223"/>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733624 h 1733624"/>
              <a:gd name="connsiteX1" fmla="*/ 4718304 w 8065008"/>
              <a:gd name="connsiteY1" fmla="*/ 142568 h 1733624"/>
              <a:gd name="connsiteX2" fmla="*/ 0 w 8065008"/>
              <a:gd name="connsiteY2" fmla="*/ 1697048 h 1733624"/>
              <a:gd name="connsiteX0" fmla="*/ 8065008 w 8065008"/>
              <a:gd name="connsiteY0" fmla="*/ 1621928 h 1621928"/>
              <a:gd name="connsiteX1" fmla="*/ 4718304 w 8065008"/>
              <a:gd name="connsiteY1" fmla="*/ 30872 h 1621928"/>
              <a:gd name="connsiteX2" fmla="*/ 0 w 8065008"/>
              <a:gd name="connsiteY2" fmla="*/ 1585352 h 1621928"/>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572786 h 1572786"/>
              <a:gd name="connsiteX1" fmla="*/ 4718304 w 8119872"/>
              <a:gd name="connsiteY1" fmla="*/ 18 h 1572786"/>
              <a:gd name="connsiteX2" fmla="*/ 0 w 8119872"/>
              <a:gd name="connsiteY2" fmla="*/ 1554498 h 1572786"/>
              <a:gd name="connsiteX0" fmla="*/ 8119872 w 8119872"/>
              <a:gd name="connsiteY0" fmla="*/ 18288 h 18288"/>
              <a:gd name="connsiteX1" fmla="*/ 0 w 8119872"/>
              <a:gd name="connsiteY1" fmla="*/ 0 h 18288"/>
              <a:gd name="connsiteX0" fmla="*/ 8329422 w 8329422"/>
              <a:gd name="connsiteY0" fmla="*/ 2580513 h 2580513"/>
              <a:gd name="connsiteX1" fmla="*/ 0 w 8329422"/>
              <a:gd name="connsiteY1" fmla="*/ 0 h 2580513"/>
              <a:gd name="connsiteX0" fmla="*/ 8396448 w 8396448"/>
              <a:gd name="connsiteY0" fmla="*/ 1505276 h 1505276"/>
              <a:gd name="connsiteX1" fmla="*/ 0 w 8396448"/>
              <a:gd name="connsiteY1" fmla="*/ 0 h 1505276"/>
              <a:gd name="connsiteX0" fmla="*/ 8396448 w 8396448"/>
              <a:gd name="connsiteY0" fmla="*/ 1505276 h 1505276"/>
              <a:gd name="connsiteX1" fmla="*/ 0 w 8396448"/>
              <a:gd name="connsiteY1" fmla="*/ 0 h 1505276"/>
              <a:gd name="connsiteX0" fmla="*/ 8492199 w 8492199"/>
              <a:gd name="connsiteY0" fmla="*/ 2580513 h 2580513"/>
              <a:gd name="connsiteX1" fmla="*/ 0 w 8492199"/>
              <a:gd name="connsiteY1" fmla="*/ 0 h 2580513"/>
              <a:gd name="connsiteX0" fmla="*/ 8492202 w 8492202"/>
              <a:gd name="connsiteY0" fmla="*/ 2581416 h 2581416"/>
              <a:gd name="connsiteX1" fmla="*/ 3 w 8492202"/>
              <a:gd name="connsiteY1" fmla="*/ 903 h 2581416"/>
              <a:gd name="connsiteX0" fmla="*/ 8367727 w 8367727"/>
              <a:gd name="connsiteY0" fmla="*/ 2044644 h 2044644"/>
              <a:gd name="connsiteX1" fmla="*/ 5 w 8367727"/>
              <a:gd name="connsiteY1" fmla="*/ 1750 h 2044644"/>
            </a:gdLst>
            <a:ahLst/>
            <a:cxnLst>
              <a:cxn ang="0">
                <a:pos x="connsiteX0" y="connsiteY0"/>
              </a:cxn>
              <a:cxn ang="0">
                <a:pos x="connsiteX1" y="connsiteY1"/>
              </a:cxn>
            </a:cxnLst>
            <a:rect l="l" t="t" r="r" b="b"/>
            <a:pathLst>
              <a:path w="8367727" h="2044644">
                <a:moveTo>
                  <a:pt x="8367727" y="2044644"/>
                </a:moveTo>
                <a:cubicBezTo>
                  <a:pt x="8355274" y="467629"/>
                  <a:pt x="-6692" y="-34091"/>
                  <a:pt x="5" y="1750"/>
                </a:cubicBezTo>
              </a:path>
            </a:pathLst>
          </a:custGeom>
          <a:noFill/>
          <a:ln w="635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6" name="Title 3">
            <a:extLst>
              <a:ext uri="{FF2B5EF4-FFF2-40B4-BE49-F238E27FC236}">
                <a16:creationId xmlns:a16="http://schemas.microsoft.com/office/drawing/2014/main" id="{62614837-8760-BF67-7E7D-36764DDB9A09}"/>
              </a:ext>
            </a:extLst>
          </p:cNvPr>
          <p:cNvSpPr>
            <a:spLocks noGrp="1"/>
          </p:cNvSpPr>
          <p:nvPr>
            <p:ph type="title"/>
          </p:nvPr>
        </p:nvSpPr>
        <p:spPr>
          <a:xfrm>
            <a:off x="344488" y="116632"/>
            <a:ext cx="8389278" cy="676121"/>
          </a:xfrm>
        </p:spPr>
        <p:txBody>
          <a:bodyPr/>
          <a:lstStyle/>
          <a:p>
            <a:pPr defTabSz="494842">
              <a:defRPr/>
            </a:pPr>
            <a:r>
              <a:rPr lang="fr-FR" dirty="0">
                <a:ea typeface="ＭＳ Ｐゴシック" charset="0"/>
              </a:rPr>
              <a:t>Systèmes binaires</a:t>
            </a:r>
          </a:p>
        </p:txBody>
      </p:sp>
      <p:sp>
        <p:nvSpPr>
          <p:cNvPr id="8" name="Rectangle 7">
            <a:extLst>
              <a:ext uri="{FF2B5EF4-FFF2-40B4-BE49-F238E27FC236}">
                <a16:creationId xmlns:a16="http://schemas.microsoft.com/office/drawing/2014/main" id="{2AB9DC5C-FE55-CB02-C318-91985DBF5FA5}"/>
              </a:ext>
            </a:extLst>
          </p:cNvPr>
          <p:cNvSpPr/>
          <p:nvPr/>
        </p:nvSpPr>
        <p:spPr bwMode="auto">
          <a:xfrm>
            <a:off x="8769424" y="188640"/>
            <a:ext cx="792088"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1" name="Rectangle 10">
            <a:extLst>
              <a:ext uri="{FF2B5EF4-FFF2-40B4-BE49-F238E27FC236}">
                <a16:creationId xmlns:a16="http://schemas.microsoft.com/office/drawing/2014/main" id="{E07E1FC1-C9A2-ADEA-600E-90265DAA243A}"/>
              </a:ext>
            </a:extLst>
          </p:cNvPr>
          <p:cNvSpPr/>
          <p:nvPr/>
        </p:nvSpPr>
        <p:spPr bwMode="auto">
          <a:xfrm>
            <a:off x="8193359" y="6309320"/>
            <a:ext cx="1313809" cy="36004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25000">
              <a:ln>
                <a:noFill/>
              </a:ln>
              <a:solidFill>
                <a:schemeClr val="tx1"/>
              </a:solidFill>
              <a:effectLst/>
              <a:latin typeface="Arial Unicode MS" pitchFamily="34" charset="-128"/>
            </a:endParaRPr>
          </a:p>
        </p:txBody>
      </p:sp>
      <p:sp>
        <p:nvSpPr>
          <p:cNvPr id="13" name="Rectangle 24">
            <a:extLst>
              <a:ext uri="{FF2B5EF4-FFF2-40B4-BE49-F238E27FC236}">
                <a16:creationId xmlns:a16="http://schemas.microsoft.com/office/drawing/2014/main" id="{F3BEB1BC-5573-4490-B008-56575EF34F9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98E5C42C-ABD0-3A41-88A4-2EB04008CE6A}"/>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40962" name="Rectangle 5">
            <a:extLst>
              <a:ext uri="{FF2B5EF4-FFF2-40B4-BE49-F238E27FC236}">
                <a16:creationId xmlns:a16="http://schemas.microsoft.com/office/drawing/2014/main" id="{EDF15FAC-5672-4143-A8EA-02D50D22528A}"/>
              </a:ext>
            </a:extLst>
          </p:cNvPr>
          <p:cNvSpPr>
            <a:spLocks noChangeArrowheads="1"/>
          </p:cNvSpPr>
          <p:nvPr/>
        </p:nvSpPr>
        <p:spPr bwMode="auto">
          <a:xfrm>
            <a:off x="346075" y="5664200"/>
            <a:ext cx="40306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Concentration: attention, parfois %molaires, parfois % massiques</a:t>
            </a:r>
            <a:endParaRPr lang="en-GB" altLang="en-US" sz="2200">
              <a:solidFill>
                <a:srgbClr val="000066"/>
              </a:solidFill>
              <a:latin typeface="Arial" panose="020B0604020202020204" pitchFamily="34" charset="0"/>
            </a:endParaRPr>
          </a:p>
        </p:txBody>
      </p:sp>
      <p:pic>
        <p:nvPicPr>
          <p:cNvPr id="40963" name="Picture 1" descr="Screen Shot 2015-11-29 at 7.30.43 PM.png">
            <a:extLst>
              <a:ext uri="{FF2B5EF4-FFF2-40B4-BE49-F238E27FC236}">
                <a16:creationId xmlns:a16="http://schemas.microsoft.com/office/drawing/2014/main" id="{E7EE3006-3B51-CC40-9D43-00E412E4CA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484313"/>
            <a:ext cx="9906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
            <a:extLst>
              <a:ext uri="{FF2B5EF4-FFF2-40B4-BE49-F238E27FC236}">
                <a16:creationId xmlns:a16="http://schemas.microsoft.com/office/drawing/2014/main" id="{BAFF95B0-24B4-F24F-A869-CE5BE8E438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5373688"/>
            <a:ext cx="21463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2">
            <a:extLst>
              <a:ext uri="{FF2B5EF4-FFF2-40B4-BE49-F238E27FC236}">
                <a16:creationId xmlns:a16="http://schemas.microsoft.com/office/drawing/2014/main" id="{87434D83-F7D5-1241-8554-B3CE764D31A2}"/>
              </a:ext>
            </a:extLst>
          </p:cNvPr>
          <p:cNvSpPr txBox="1">
            <a:spLocks noChangeArrowheads="1"/>
          </p:cNvSpPr>
          <p:nvPr/>
        </p:nvSpPr>
        <p:spPr bwMode="auto">
          <a:xfrm>
            <a:off x="6254750" y="6453188"/>
            <a:ext cx="498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1200"/>
              <a:t>125µm</a:t>
            </a:r>
          </a:p>
        </p:txBody>
      </p:sp>
      <p:sp>
        <p:nvSpPr>
          <p:cNvPr id="40966" name="TextBox 3">
            <a:extLst>
              <a:ext uri="{FF2B5EF4-FFF2-40B4-BE49-F238E27FC236}">
                <a16:creationId xmlns:a16="http://schemas.microsoft.com/office/drawing/2014/main" id="{A99A2000-0D24-4C4F-9E4E-8CF3DCAE9F62}"/>
              </a:ext>
            </a:extLst>
          </p:cNvPr>
          <p:cNvSpPr txBox="1">
            <a:spLocks noChangeArrowheads="1"/>
          </p:cNvSpPr>
          <p:nvPr/>
        </p:nvSpPr>
        <p:spPr bwMode="auto">
          <a:xfrm>
            <a:off x="4448175" y="6402388"/>
            <a:ext cx="1508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a:t>Cu-10%pds Ni</a:t>
            </a:r>
          </a:p>
        </p:txBody>
      </p:sp>
      <p:sp>
        <p:nvSpPr>
          <p:cNvPr id="40967" name="Rectangle 5">
            <a:extLst>
              <a:ext uri="{FF2B5EF4-FFF2-40B4-BE49-F238E27FC236}">
                <a16:creationId xmlns:a16="http://schemas.microsoft.com/office/drawing/2014/main" id="{522B48B0-E958-D84D-9326-534B1133F5FC}"/>
              </a:ext>
            </a:extLst>
          </p:cNvPr>
          <p:cNvSpPr>
            <a:spLocks noChangeArrowheads="1"/>
          </p:cNvSpPr>
          <p:nvPr/>
        </p:nvSpPr>
        <p:spPr bwMode="auto">
          <a:xfrm>
            <a:off x="498475" y="1000125"/>
            <a:ext cx="9359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Exemple: Diagramme Cuivre-Nickel. </a:t>
            </a:r>
            <a:endParaRPr lang="en-GB" altLang="en-US" sz="2200">
              <a:solidFill>
                <a:srgbClr val="000066"/>
              </a:solidFill>
              <a:latin typeface="Arial" panose="020B0604020202020204" pitchFamily="34" charset="0"/>
            </a:endParaRPr>
          </a:p>
        </p:txBody>
      </p:sp>
      <p:cxnSp>
        <p:nvCxnSpPr>
          <p:cNvPr id="40968" name="Straight Arrow Connector 3">
            <a:extLst>
              <a:ext uri="{FF2B5EF4-FFF2-40B4-BE49-F238E27FC236}">
                <a16:creationId xmlns:a16="http://schemas.microsoft.com/office/drawing/2014/main" id="{EAE78486-CF89-FF4E-B2AB-5A7F0E12977E}"/>
              </a:ext>
            </a:extLst>
          </p:cNvPr>
          <p:cNvCxnSpPr>
            <a:cxnSpLocks noChangeShapeType="1"/>
          </p:cNvCxnSpPr>
          <p:nvPr/>
        </p:nvCxnSpPr>
        <p:spPr bwMode="auto">
          <a:xfrm flipV="1">
            <a:off x="2505075" y="5516563"/>
            <a:ext cx="287338" cy="147637"/>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11" name="Rectangle 24">
            <a:extLst>
              <a:ext uri="{FF2B5EF4-FFF2-40B4-BE49-F238E27FC236}">
                <a16:creationId xmlns:a16="http://schemas.microsoft.com/office/drawing/2014/main" id="{8AC03C87-7CED-194C-B2F2-2C528C2CB8C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45160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207">
            <a:extLst>
              <a:ext uri="{FF2B5EF4-FFF2-40B4-BE49-F238E27FC236}">
                <a16:creationId xmlns:a16="http://schemas.microsoft.com/office/drawing/2014/main" id="{3F3B0736-A5DC-4FD6-842B-E5FBA7199590}"/>
              </a:ext>
            </a:extLst>
          </p:cNvPr>
          <p:cNvGraphicFramePr>
            <a:graphicFrameLocks noChangeAspect="1"/>
          </p:cNvGraphicFramePr>
          <p:nvPr/>
        </p:nvGraphicFramePr>
        <p:xfrm>
          <a:off x="173038" y="4076700"/>
          <a:ext cx="4105275" cy="1865313"/>
        </p:xfrm>
        <a:graphic>
          <a:graphicData uri="http://schemas.openxmlformats.org/presentationml/2006/ole">
            <mc:AlternateContent xmlns:mc="http://schemas.openxmlformats.org/markup-compatibility/2006">
              <mc:Choice xmlns:v="urn:schemas-microsoft-com:vml" Requires="v">
                <p:oleObj name="Image" r:id="rId3" imgW="0" imgH="0" progId="Photoshop.Image.10">
                  <p:embed/>
                </p:oleObj>
              </mc:Choice>
              <mc:Fallback>
                <p:oleObj name="Image" r:id="rId3" imgW="0" imgH="0" progId="Photoshop.Image.10">
                  <p:embed/>
                  <p:pic>
                    <p:nvPicPr>
                      <p:cNvPr id="41985" name="Object 207">
                        <a:extLst>
                          <a:ext uri="{FF2B5EF4-FFF2-40B4-BE49-F238E27FC236}">
                            <a16:creationId xmlns:a16="http://schemas.microsoft.com/office/drawing/2014/main" id="{3F3B0736-A5DC-4FD6-842B-E5FBA7199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4076700"/>
                        <a:ext cx="410527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1986" name="Rectangle 4">
            <a:extLst>
              <a:ext uri="{FF2B5EF4-FFF2-40B4-BE49-F238E27FC236}">
                <a16:creationId xmlns:a16="http://schemas.microsoft.com/office/drawing/2014/main" id="{44822954-32D2-4199-8E8C-FE3FFA24557D}"/>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41987" name="Rectangle 5">
            <a:extLst>
              <a:ext uri="{FF2B5EF4-FFF2-40B4-BE49-F238E27FC236}">
                <a16:creationId xmlns:a16="http://schemas.microsoft.com/office/drawing/2014/main" id="{6D198A8F-E9A4-4E86-89E0-AA27C5684262}"/>
              </a:ext>
            </a:extLst>
          </p:cNvPr>
          <p:cNvSpPr>
            <a:spLocks noChangeArrowheads="1"/>
          </p:cNvSpPr>
          <p:nvPr/>
        </p:nvSpPr>
        <p:spPr bwMode="auto">
          <a:xfrm>
            <a:off x="560388" y="879475"/>
            <a:ext cx="9001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baseline="0">
                <a:solidFill>
                  <a:srgbClr val="000066"/>
                </a:solidFill>
                <a:latin typeface="Arial" panose="020B0604020202020204" pitchFamily="34" charset="0"/>
              </a:rPr>
              <a:t>Le polymère peut être:</a:t>
            </a:r>
            <a:endParaRPr lang="fr-CH" altLang="en-US" b="1" baseline="0">
              <a:solidFill>
                <a:srgbClr val="CC0000"/>
              </a:solidFill>
              <a:latin typeface="Arial" panose="020B0604020202020204" pitchFamily="34" charset="0"/>
            </a:endParaRPr>
          </a:p>
        </p:txBody>
      </p:sp>
      <p:sp>
        <p:nvSpPr>
          <p:cNvPr id="41988" name="Freeform 7">
            <a:extLst>
              <a:ext uri="{FF2B5EF4-FFF2-40B4-BE49-F238E27FC236}">
                <a16:creationId xmlns:a16="http://schemas.microsoft.com/office/drawing/2014/main" id="{B5F01EBB-498C-4D38-A4D4-0B3E0B62C68E}"/>
              </a:ext>
            </a:extLst>
          </p:cNvPr>
          <p:cNvSpPr>
            <a:spLocks/>
          </p:cNvSpPr>
          <p:nvPr/>
        </p:nvSpPr>
        <p:spPr bwMode="auto">
          <a:xfrm>
            <a:off x="3924300" y="1128713"/>
            <a:ext cx="5346700" cy="949325"/>
          </a:xfrm>
          <a:custGeom>
            <a:avLst/>
            <a:gdLst>
              <a:gd name="T0" fmla="*/ 0 w 3368"/>
              <a:gd name="T1" fmla="*/ 2147483646 h 598"/>
              <a:gd name="T2" fmla="*/ 2147483646 w 3368"/>
              <a:gd name="T3" fmla="*/ 2147483646 h 598"/>
              <a:gd name="T4" fmla="*/ 2147483646 w 3368"/>
              <a:gd name="T5" fmla="*/ 2147483646 h 598"/>
              <a:gd name="T6" fmla="*/ 2147483646 w 3368"/>
              <a:gd name="T7" fmla="*/ 2147483646 h 598"/>
              <a:gd name="T8" fmla="*/ 2147483646 w 3368"/>
              <a:gd name="T9" fmla="*/ 2147483646 h 598"/>
              <a:gd name="T10" fmla="*/ 2147483646 w 3368"/>
              <a:gd name="T11" fmla="*/ 2147483646 h 598"/>
              <a:gd name="T12" fmla="*/ 2147483646 w 3368"/>
              <a:gd name="T13" fmla="*/ 2147483646 h 598"/>
              <a:gd name="T14" fmla="*/ 0 60000 65536"/>
              <a:gd name="T15" fmla="*/ 0 60000 65536"/>
              <a:gd name="T16" fmla="*/ 0 60000 65536"/>
              <a:gd name="T17" fmla="*/ 0 60000 65536"/>
              <a:gd name="T18" fmla="*/ 0 60000 65536"/>
              <a:gd name="T19" fmla="*/ 0 60000 65536"/>
              <a:gd name="T20" fmla="*/ 0 60000 65536"/>
              <a:gd name="T21" fmla="*/ 0 w 3368"/>
              <a:gd name="T22" fmla="*/ 0 h 598"/>
              <a:gd name="T23" fmla="*/ 3368 w 3368"/>
              <a:gd name="T24" fmla="*/ 598 h 5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8" h="598">
                <a:moveTo>
                  <a:pt x="0" y="385"/>
                </a:moveTo>
                <a:cubicBezTo>
                  <a:pt x="63" y="394"/>
                  <a:pt x="240" y="476"/>
                  <a:pt x="376" y="449"/>
                </a:cubicBezTo>
                <a:cubicBezTo>
                  <a:pt x="512" y="422"/>
                  <a:pt x="647" y="249"/>
                  <a:pt x="816" y="225"/>
                </a:cubicBezTo>
                <a:cubicBezTo>
                  <a:pt x="985" y="201"/>
                  <a:pt x="1201" y="335"/>
                  <a:pt x="1392" y="305"/>
                </a:cubicBezTo>
                <a:cubicBezTo>
                  <a:pt x="1583" y="275"/>
                  <a:pt x="1746" y="0"/>
                  <a:pt x="1963" y="43"/>
                </a:cubicBezTo>
                <a:cubicBezTo>
                  <a:pt x="2180" y="86"/>
                  <a:pt x="2462" y="524"/>
                  <a:pt x="2696" y="561"/>
                </a:cubicBezTo>
                <a:cubicBezTo>
                  <a:pt x="2930" y="598"/>
                  <a:pt x="3228" y="327"/>
                  <a:pt x="3368" y="265"/>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1989" name="Group 62">
            <a:extLst>
              <a:ext uri="{FF2B5EF4-FFF2-40B4-BE49-F238E27FC236}">
                <a16:creationId xmlns:a16="http://schemas.microsoft.com/office/drawing/2014/main" id="{7444662D-5894-4FF3-8F47-F5EE8AB136FB}"/>
              </a:ext>
            </a:extLst>
          </p:cNvPr>
          <p:cNvGrpSpPr>
            <a:grpSpLocks/>
          </p:cNvGrpSpPr>
          <p:nvPr/>
        </p:nvGrpSpPr>
        <p:grpSpPr bwMode="auto">
          <a:xfrm>
            <a:off x="6321425" y="1349375"/>
            <a:ext cx="1217613" cy="1093788"/>
            <a:chOff x="3384" y="1570"/>
            <a:chExt cx="767" cy="689"/>
          </a:xfrm>
        </p:grpSpPr>
        <p:sp>
          <p:nvSpPr>
            <p:cNvPr id="42077" name="Rectangle 38">
              <a:extLst>
                <a:ext uri="{FF2B5EF4-FFF2-40B4-BE49-F238E27FC236}">
                  <a16:creationId xmlns:a16="http://schemas.microsoft.com/office/drawing/2014/main" id="{F310A497-C675-4DC6-9A88-EA0105C2AAF7}"/>
                </a:ext>
              </a:extLst>
            </p:cNvPr>
            <p:cNvSpPr>
              <a:spLocks noChangeArrowheads="1"/>
            </p:cNvSpPr>
            <p:nvPr/>
          </p:nvSpPr>
          <p:spPr bwMode="auto">
            <a:xfrm>
              <a:off x="3504" y="1801"/>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78" name="Line 39">
              <a:extLst>
                <a:ext uri="{FF2B5EF4-FFF2-40B4-BE49-F238E27FC236}">
                  <a16:creationId xmlns:a16="http://schemas.microsoft.com/office/drawing/2014/main" id="{507C0466-DAB0-4998-BFB9-2B9D3DBAEC89}"/>
                </a:ext>
              </a:extLst>
            </p:cNvPr>
            <p:cNvSpPr>
              <a:spLocks noChangeShapeType="1"/>
            </p:cNvSpPr>
            <p:nvPr/>
          </p:nvSpPr>
          <p:spPr bwMode="auto">
            <a:xfrm flipH="1">
              <a:off x="3608" y="1764"/>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9" name="Rectangle 40">
              <a:extLst>
                <a:ext uri="{FF2B5EF4-FFF2-40B4-BE49-F238E27FC236}">
                  <a16:creationId xmlns:a16="http://schemas.microsoft.com/office/drawing/2014/main" id="{FAA3130F-4A54-4A4B-92AA-1B5CD8EB095D}"/>
                </a:ext>
              </a:extLst>
            </p:cNvPr>
            <p:cNvSpPr>
              <a:spLocks noChangeArrowheads="1"/>
            </p:cNvSpPr>
            <p:nvPr/>
          </p:nvSpPr>
          <p:spPr bwMode="auto">
            <a:xfrm>
              <a:off x="3504" y="2032"/>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80" name="Rectangle 41">
              <a:extLst>
                <a:ext uri="{FF2B5EF4-FFF2-40B4-BE49-F238E27FC236}">
                  <a16:creationId xmlns:a16="http://schemas.microsoft.com/office/drawing/2014/main" id="{B889AF18-F522-4047-8FD8-9A4D243E1D98}"/>
                </a:ext>
              </a:extLst>
            </p:cNvPr>
            <p:cNvSpPr>
              <a:spLocks noChangeArrowheads="1"/>
            </p:cNvSpPr>
            <p:nvPr/>
          </p:nvSpPr>
          <p:spPr bwMode="auto">
            <a:xfrm>
              <a:off x="3504" y="1570"/>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81" name="Line 42">
              <a:extLst>
                <a:ext uri="{FF2B5EF4-FFF2-40B4-BE49-F238E27FC236}">
                  <a16:creationId xmlns:a16="http://schemas.microsoft.com/office/drawing/2014/main" id="{2FF90226-3F4C-4754-AAED-D2609DCFD0C3}"/>
                </a:ext>
              </a:extLst>
            </p:cNvPr>
            <p:cNvSpPr>
              <a:spLocks noChangeShapeType="1"/>
            </p:cNvSpPr>
            <p:nvPr/>
          </p:nvSpPr>
          <p:spPr bwMode="auto">
            <a:xfrm flipH="1">
              <a:off x="3608" y="1996"/>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2" name="Line 43">
              <a:extLst>
                <a:ext uri="{FF2B5EF4-FFF2-40B4-BE49-F238E27FC236}">
                  <a16:creationId xmlns:a16="http://schemas.microsoft.com/office/drawing/2014/main" id="{8B846D60-34E4-4645-ACFB-06DFC21D5146}"/>
                </a:ext>
              </a:extLst>
            </p:cNvPr>
            <p:cNvSpPr>
              <a:spLocks noChangeShapeType="1"/>
            </p:cNvSpPr>
            <p:nvPr/>
          </p:nvSpPr>
          <p:spPr bwMode="auto">
            <a:xfrm rot="16200000" flipH="1">
              <a:off x="3760" y="1826"/>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3" name="Rectangle 45">
              <a:extLst>
                <a:ext uri="{FF2B5EF4-FFF2-40B4-BE49-F238E27FC236}">
                  <a16:creationId xmlns:a16="http://schemas.microsoft.com/office/drawing/2014/main" id="{C0CE6760-90BF-4262-A81E-B74D140A722E}"/>
                </a:ext>
              </a:extLst>
            </p:cNvPr>
            <p:cNvSpPr>
              <a:spLocks noChangeArrowheads="1"/>
            </p:cNvSpPr>
            <p:nvPr/>
          </p:nvSpPr>
          <p:spPr bwMode="auto">
            <a:xfrm>
              <a:off x="3830" y="1801"/>
              <a:ext cx="208"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84" name="Line 46">
              <a:extLst>
                <a:ext uri="{FF2B5EF4-FFF2-40B4-BE49-F238E27FC236}">
                  <a16:creationId xmlns:a16="http://schemas.microsoft.com/office/drawing/2014/main" id="{70DABD03-0E4B-4C70-859E-EBD7210D96A4}"/>
                </a:ext>
              </a:extLst>
            </p:cNvPr>
            <p:cNvSpPr>
              <a:spLocks noChangeShapeType="1"/>
            </p:cNvSpPr>
            <p:nvPr/>
          </p:nvSpPr>
          <p:spPr bwMode="auto">
            <a:xfrm flipH="1">
              <a:off x="3934" y="1764"/>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5" name="Rectangle 47">
              <a:extLst>
                <a:ext uri="{FF2B5EF4-FFF2-40B4-BE49-F238E27FC236}">
                  <a16:creationId xmlns:a16="http://schemas.microsoft.com/office/drawing/2014/main" id="{EB743A27-083A-4DEE-B7EE-604F1DADAF0B}"/>
                </a:ext>
              </a:extLst>
            </p:cNvPr>
            <p:cNvSpPr>
              <a:spLocks noChangeArrowheads="1"/>
            </p:cNvSpPr>
            <p:nvPr/>
          </p:nvSpPr>
          <p:spPr bwMode="auto">
            <a:xfrm>
              <a:off x="3830" y="2032"/>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86" name="Rectangle 48">
              <a:extLst>
                <a:ext uri="{FF2B5EF4-FFF2-40B4-BE49-F238E27FC236}">
                  <a16:creationId xmlns:a16="http://schemas.microsoft.com/office/drawing/2014/main" id="{6FE89765-9E72-47FA-9858-F84AEC127F91}"/>
                </a:ext>
              </a:extLst>
            </p:cNvPr>
            <p:cNvSpPr>
              <a:spLocks noChangeArrowheads="1"/>
            </p:cNvSpPr>
            <p:nvPr/>
          </p:nvSpPr>
          <p:spPr bwMode="auto">
            <a:xfrm>
              <a:off x="3830" y="1570"/>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87" name="Line 49">
              <a:extLst>
                <a:ext uri="{FF2B5EF4-FFF2-40B4-BE49-F238E27FC236}">
                  <a16:creationId xmlns:a16="http://schemas.microsoft.com/office/drawing/2014/main" id="{1669FE07-11E3-4D15-B2F8-0CC1BA9B67CF}"/>
                </a:ext>
              </a:extLst>
            </p:cNvPr>
            <p:cNvSpPr>
              <a:spLocks noChangeShapeType="1"/>
            </p:cNvSpPr>
            <p:nvPr/>
          </p:nvSpPr>
          <p:spPr bwMode="auto">
            <a:xfrm flipH="1">
              <a:off x="3934" y="1996"/>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8" name="Line 50">
              <a:extLst>
                <a:ext uri="{FF2B5EF4-FFF2-40B4-BE49-F238E27FC236}">
                  <a16:creationId xmlns:a16="http://schemas.microsoft.com/office/drawing/2014/main" id="{A71DA520-D58F-4B96-9209-D5726E05BCD9}"/>
                </a:ext>
              </a:extLst>
            </p:cNvPr>
            <p:cNvSpPr>
              <a:spLocks noChangeShapeType="1"/>
            </p:cNvSpPr>
            <p:nvPr/>
          </p:nvSpPr>
          <p:spPr bwMode="auto">
            <a:xfrm rot="16200000" flipH="1">
              <a:off x="4086" y="1826"/>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9" name="Line 58">
              <a:extLst>
                <a:ext uri="{FF2B5EF4-FFF2-40B4-BE49-F238E27FC236}">
                  <a16:creationId xmlns:a16="http://schemas.microsoft.com/office/drawing/2014/main" id="{CE2B08BD-4E56-4CF0-95B5-987378F7F7F9}"/>
                </a:ext>
              </a:extLst>
            </p:cNvPr>
            <p:cNvSpPr>
              <a:spLocks noChangeShapeType="1"/>
            </p:cNvSpPr>
            <p:nvPr/>
          </p:nvSpPr>
          <p:spPr bwMode="auto">
            <a:xfrm rot="16200000" flipH="1">
              <a:off x="3450" y="1826"/>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Freeform 63">
            <a:extLst>
              <a:ext uri="{FF2B5EF4-FFF2-40B4-BE49-F238E27FC236}">
                <a16:creationId xmlns:a16="http://schemas.microsoft.com/office/drawing/2014/main" id="{04535288-CCD9-4A13-A21A-195C2CD86613}"/>
              </a:ext>
            </a:extLst>
          </p:cNvPr>
          <p:cNvSpPr>
            <a:spLocks/>
          </p:cNvSpPr>
          <p:nvPr/>
        </p:nvSpPr>
        <p:spPr bwMode="auto">
          <a:xfrm>
            <a:off x="3949700" y="2133600"/>
            <a:ext cx="4097338" cy="949325"/>
          </a:xfrm>
          <a:custGeom>
            <a:avLst/>
            <a:gdLst>
              <a:gd name="T0" fmla="*/ 0 w 2581"/>
              <a:gd name="T1" fmla="*/ 2147483646 h 598"/>
              <a:gd name="T2" fmla="*/ 2147483646 w 2581"/>
              <a:gd name="T3" fmla="*/ 2147483646 h 598"/>
              <a:gd name="T4" fmla="*/ 2147483646 w 2581"/>
              <a:gd name="T5" fmla="*/ 2147483646 h 598"/>
              <a:gd name="T6" fmla="*/ 2147483646 w 2581"/>
              <a:gd name="T7" fmla="*/ 2147483646 h 598"/>
              <a:gd name="T8" fmla="*/ 2147483646 w 2581"/>
              <a:gd name="T9" fmla="*/ 2147483646 h 598"/>
              <a:gd name="T10" fmla="*/ 0 60000 65536"/>
              <a:gd name="T11" fmla="*/ 0 60000 65536"/>
              <a:gd name="T12" fmla="*/ 0 60000 65536"/>
              <a:gd name="T13" fmla="*/ 0 60000 65536"/>
              <a:gd name="T14" fmla="*/ 0 60000 65536"/>
              <a:gd name="T15" fmla="*/ 0 w 2581"/>
              <a:gd name="T16" fmla="*/ 0 h 598"/>
              <a:gd name="T17" fmla="*/ 2581 w 2581"/>
              <a:gd name="T18" fmla="*/ 598 h 598"/>
            </a:gdLst>
            <a:ahLst/>
            <a:cxnLst>
              <a:cxn ang="T10">
                <a:pos x="T0" y="T1"/>
              </a:cxn>
              <a:cxn ang="T11">
                <a:pos x="T2" y="T3"/>
              </a:cxn>
              <a:cxn ang="T12">
                <a:pos x="T4" y="T5"/>
              </a:cxn>
              <a:cxn ang="T13">
                <a:pos x="T6" y="T7"/>
              </a:cxn>
              <a:cxn ang="T14">
                <a:pos x="T8" y="T9"/>
              </a:cxn>
            </a:cxnLst>
            <a:rect l="T15" t="T16" r="T17" b="T18"/>
            <a:pathLst>
              <a:path w="2581" h="598">
                <a:moveTo>
                  <a:pt x="0" y="304"/>
                </a:moveTo>
                <a:cubicBezTo>
                  <a:pt x="102" y="304"/>
                  <a:pt x="409" y="348"/>
                  <a:pt x="605" y="305"/>
                </a:cubicBezTo>
                <a:cubicBezTo>
                  <a:pt x="801" y="262"/>
                  <a:pt x="959" y="0"/>
                  <a:pt x="1176" y="43"/>
                </a:cubicBezTo>
                <a:cubicBezTo>
                  <a:pt x="1393" y="86"/>
                  <a:pt x="1675" y="524"/>
                  <a:pt x="1909" y="561"/>
                </a:cubicBezTo>
                <a:cubicBezTo>
                  <a:pt x="2143" y="598"/>
                  <a:pt x="2441" y="327"/>
                  <a:pt x="2581" y="265"/>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1" name="Freeform 65">
            <a:extLst>
              <a:ext uri="{FF2B5EF4-FFF2-40B4-BE49-F238E27FC236}">
                <a16:creationId xmlns:a16="http://schemas.microsoft.com/office/drawing/2014/main" id="{03BFDE64-7F9D-421B-88CB-180C2973BF9F}"/>
              </a:ext>
            </a:extLst>
          </p:cNvPr>
          <p:cNvSpPr>
            <a:spLocks/>
          </p:cNvSpPr>
          <p:nvPr/>
        </p:nvSpPr>
        <p:spPr bwMode="auto">
          <a:xfrm>
            <a:off x="5097463" y="2565400"/>
            <a:ext cx="1062037" cy="711200"/>
          </a:xfrm>
          <a:custGeom>
            <a:avLst/>
            <a:gdLst>
              <a:gd name="T0" fmla="*/ 0 w 669"/>
              <a:gd name="T1" fmla="*/ 0 h 448"/>
              <a:gd name="T2" fmla="*/ 2147483646 w 669"/>
              <a:gd name="T3" fmla="*/ 2147483646 h 448"/>
              <a:gd name="T4" fmla="*/ 2147483646 w 669"/>
              <a:gd name="T5" fmla="*/ 2147483646 h 448"/>
              <a:gd name="T6" fmla="*/ 0 60000 65536"/>
              <a:gd name="T7" fmla="*/ 0 60000 65536"/>
              <a:gd name="T8" fmla="*/ 0 60000 65536"/>
              <a:gd name="T9" fmla="*/ 0 w 669"/>
              <a:gd name="T10" fmla="*/ 0 h 448"/>
              <a:gd name="T11" fmla="*/ 669 w 669"/>
              <a:gd name="T12" fmla="*/ 448 h 448"/>
            </a:gdLst>
            <a:ahLst/>
            <a:cxnLst>
              <a:cxn ang="T6">
                <a:pos x="T0" y="T1"/>
              </a:cxn>
              <a:cxn ang="T7">
                <a:pos x="T2" y="T3"/>
              </a:cxn>
              <a:cxn ang="T8">
                <a:pos x="T4" y="T5"/>
              </a:cxn>
            </a:cxnLst>
            <a:rect l="T9" t="T10" r="T11" b="T12"/>
            <a:pathLst>
              <a:path w="669" h="448">
                <a:moveTo>
                  <a:pt x="0" y="0"/>
                </a:moveTo>
                <a:cubicBezTo>
                  <a:pt x="53" y="16"/>
                  <a:pt x="206" y="21"/>
                  <a:pt x="317" y="96"/>
                </a:cubicBezTo>
                <a:cubicBezTo>
                  <a:pt x="428" y="171"/>
                  <a:pt x="596" y="375"/>
                  <a:pt x="669" y="448"/>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2" name="Freeform 66">
            <a:extLst>
              <a:ext uri="{FF2B5EF4-FFF2-40B4-BE49-F238E27FC236}">
                <a16:creationId xmlns:a16="http://schemas.microsoft.com/office/drawing/2014/main" id="{95C7D898-A98E-49B1-A0BF-7E99C25538F1}"/>
              </a:ext>
            </a:extLst>
          </p:cNvPr>
          <p:cNvSpPr>
            <a:spLocks/>
          </p:cNvSpPr>
          <p:nvPr/>
        </p:nvSpPr>
        <p:spPr bwMode="auto">
          <a:xfrm>
            <a:off x="7073900" y="3009900"/>
            <a:ext cx="1155700" cy="414338"/>
          </a:xfrm>
          <a:custGeom>
            <a:avLst/>
            <a:gdLst>
              <a:gd name="T0" fmla="*/ 0 w 728"/>
              <a:gd name="T1" fmla="*/ 0 h 261"/>
              <a:gd name="T2" fmla="*/ 2147483646 w 728"/>
              <a:gd name="T3" fmla="*/ 2147483646 h 261"/>
              <a:gd name="T4" fmla="*/ 2147483646 w 728"/>
              <a:gd name="T5" fmla="*/ 2147483646 h 261"/>
              <a:gd name="T6" fmla="*/ 0 60000 65536"/>
              <a:gd name="T7" fmla="*/ 0 60000 65536"/>
              <a:gd name="T8" fmla="*/ 0 60000 65536"/>
              <a:gd name="T9" fmla="*/ 0 w 728"/>
              <a:gd name="T10" fmla="*/ 0 h 261"/>
              <a:gd name="T11" fmla="*/ 728 w 728"/>
              <a:gd name="T12" fmla="*/ 261 h 261"/>
            </a:gdLst>
            <a:ahLst/>
            <a:cxnLst>
              <a:cxn ang="T6">
                <a:pos x="T0" y="T1"/>
              </a:cxn>
              <a:cxn ang="T7">
                <a:pos x="T2" y="T3"/>
              </a:cxn>
              <a:cxn ang="T8">
                <a:pos x="T4" y="T5"/>
              </a:cxn>
            </a:cxnLst>
            <a:rect l="T9" t="T10" r="T11" b="T12"/>
            <a:pathLst>
              <a:path w="728" h="261">
                <a:moveTo>
                  <a:pt x="0" y="0"/>
                </a:moveTo>
                <a:cubicBezTo>
                  <a:pt x="33" y="37"/>
                  <a:pt x="79" y="187"/>
                  <a:pt x="200" y="224"/>
                </a:cubicBezTo>
                <a:cubicBezTo>
                  <a:pt x="321" y="261"/>
                  <a:pt x="618" y="224"/>
                  <a:pt x="728" y="224"/>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3" name="Freeform 67">
            <a:extLst>
              <a:ext uri="{FF2B5EF4-FFF2-40B4-BE49-F238E27FC236}">
                <a16:creationId xmlns:a16="http://schemas.microsoft.com/office/drawing/2014/main" id="{7E4588CB-BE4E-4384-98A2-5D6716F29D60}"/>
              </a:ext>
            </a:extLst>
          </p:cNvPr>
          <p:cNvSpPr>
            <a:spLocks/>
          </p:cNvSpPr>
          <p:nvPr/>
        </p:nvSpPr>
        <p:spPr bwMode="auto">
          <a:xfrm>
            <a:off x="7772400" y="2819400"/>
            <a:ext cx="685800" cy="558800"/>
          </a:xfrm>
          <a:custGeom>
            <a:avLst/>
            <a:gdLst>
              <a:gd name="T0" fmla="*/ 0 w 432"/>
              <a:gd name="T1" fmla="*/ 2147483646 h 352"/>
              <a:gd name="T2" fmla="*/ 2147483646 w 432"/>
              <a:gd name="T3" fmla="*/ 2147483646 h 352"/>
              <a:gd name="T4" fmla="*/ 2147483646 w 432"/>
              <a:gd name="T5" fmla="*/ 0 h 352"/>
              <a:gd name="T6" fmla="*/ 0 60000 65536"/>
              <a:gd name="T7" fmla="*/ 0 60000 65536"/>
              <a:gd name="T8" fmla="*/ 0 60000 65536"/>
              <a:gd name="T9" fmla="*/ 0 w 432"/>
              <a:gd name="T10" fmla="*/ 0 h 352"/>
              <a:gd name="T11" fmla="*/ 432 w 432"/>
              <a:gd name="T12" fmla="*/ 352 h 352"/>
            </a:gdLst>
            <a:ahLst/>
            <a:cxnLst>
              <a:cxn ang="T6">
                <a:pos x="T0" y="T1"/>
              </a:cxn>
              <a:cxn ang="T7">
                <a:pos x="T2" y="T3"/>
              </a:cxn>
              <a:cxn ang="T8">
                <a:pos x="T4" y="T5"/>
              </a:cxn>
            </a:cxnLst>
            <a:rect l="T9" t="T10" r="T11" b="T12"/>
            <a:pathLst>
              <a:path w="432" h="352">
                <a:moveTo>
                  <a:pt x="0" y="352"/>
                </a:moveTo>
                <a:cubicBezTo>
                  <a:pt x="18" y="325"/>
                  <a:pt x="35" y="247"/>
                  <a:pt x="107" y="188"/>
                </a:cubicBezTo>
                <a:cubicBezTo>
                  <a:pt x="179" y="129"/>
                  <a:pt x="364" y="39"/>
                  <a:pt x="432" y="0"/>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4" name="Rectangle 69">
            <a:extLst>
              <a:ext uri="{FF2B5EF4-FFF2-40B4-BE49-F238E27FC236}">
                <a16:creationId xmlns:a16="http://schemas.microsoft.com/office/drawing/2014/main" id="{BD77B5FB-826C-447C-81F3-5B9CAF9808D6}"/>
              </a:ext>
            </a:extLst>
          </p:cNvPr>
          <p:cNvSpPr>
            <a:spLocks noChangeArrowheads="1"/>
          </p:cNvSpPr>
          <p:nvPr/>
        </p:nvSpPr>
        <p:spPr bwMode="auto">
          <a:xfrm>
            <a:off x="8528050" y="2427288"/>
            <a:ext cx="33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1995" name="Line 70">
            <a:extLst>
              <a:ext uri="{FF2B5EF4-FFF2-40B4-BE49-F238E27FC236}">
                <a16:creationId xmlns:a16="http://schemas.microsoft.com/office/drawing/2014/main" id="{C3BD97D0-A5E0-4A49-911C-E0B3D6D0A49D}"/>
              </a:ext>
            </a:extLst>
          </p:cNvPr>
          <p:cNvSpPr>
            <a:spLocks noChangeShapeType="1"/>
          </p:cNvSpPr>
          <p:nvPr/>
        </p:nvSpPr>
        <p:spPr bwMode="auto">
          <a:xfrm flipH="1">
            <a:off x="8693150" y="2368550"/>
            <a:ext cx="0" cy="1111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Rectangle 71">
            <a:extLst>
              <a:ext uri="{FF2B5EF4-FFF2-40B4-BE49-F238E27FC236}">
                <a16:creationId xmlns:a16="http://schemas.microsoft.com/office/drawing/2014/main" id="{9B31B9A8-8D1A-42A6-B0B1-D787E6BB3C24}"/>
              </a:ext>
            </a:extLst>
          </p:cNvPr>
          <p:cNvSpPr>
            <a:spLocks noChangeArrowheads="1"/>
          </p:cNvSpPr>
          <p:nvPr/>
        </p:nvSpPr>
        <p:spPr bwMode="auto">
          <a:xfrm>
            <a:off x="8528050" y="2794000"/>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1997" name="Rectangle 72">
            <a:extLst>
              <a:ext uri="{FF2B5EF4-FFF2-40B4-BE49-F238E27FC236}">
                <a16:creationId xmlns:a16="http://schemas.microsoft.com/office/drawing/2014/main" id="{F30A546B-CEAB-4C54-BF21-2FD86694C4F6}"/>
              </a:ext>
            </a:extLst>
          </p:cNvPr>
          <p:cNvSpPr>
            <a:spLocks noChangeArrowheads="1"/>
          </p:cNvSpPr>
          <p:nvPr/>
        </p:nvSpPr>
        <p:spPr bwMode="auto">
          <a:xfrm>
            <a:off x="8528050" y="2060575"/>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1998" name="Line 73">
            <a:extLst>
              <a:ext uri="{FF2B5EF4-FFF2-40B4-BE49-F238E27FC236}">
                <a16:creationId xmlns:a16="http://schemas.microsoft.com/office/drawing/2014/main" id="{05B35E44-B568-4615-860A-B193EDC4FF34}"/>
              </a:ext>
            </a:extLst>
          </p:cNvPr>
          <p:cNvSpPr>
            <a:spLocks noChangeShapeType="1"/>
          </p:cNvSpPr>
          <p:nvPr/>
        </p:nvSpPr>
        <p:spPr bwMode="auto">
          <a:xfrm flipH="1">
            <a:off x="8693150" y="2736850"/>
            <a:ext cx="0" cy="1095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5F0DDECF-FDF8-4AA7-8542-B4F2FC9B5158}"/>
              </a:ext>
            </a:extLst>
          </p:cNvPr>
          <p:cNvSpPr>
            <a:spLocks noChangeShapeType="1"/>
          </p:cNvSpPr>
          <p:nvPr/>
        </p:nvSpPr>
        <p:spPr bwMode="auto">
          <a:xfrm rot="16200000" flipH="1">
            <a:off x="8933657" y="2467768"/>
            <a:ext cx="0" cy="2079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Rectangle 75">
            <a:extLst>
              <a:ext uri="{FF2B5EF4-FFF2-40B4-BE49-F238E27FC236}">
                <a16:creationId xmlns:a16="http://schemas.microsoft.com/office/drawing/2014/main" id="{217D768B-8694-4807-8E61-023E19DC1214}"/>
              </a:ext>
            </a:extLst>
          </p:cNvPr>
          <p:cNvSpPr>
            <a:spLocks noChangeArrowheads="1"/>
          </p:cNvSpPr>
          <p:nvPr/>
        </p:nvSpPr>
        <p:spPr bwMode="auto">
          <a:xfrm>
            <a:off x="9045575" y="2427288"/>
            <a:ext cx="3302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solidFill>
                  <a:srgbClr val="CC0000"/>
                </a:solidFill>
                <a:latin typeface="Arial" panose="020B0604020202020204" pitchFamily="34" charset="0"/>
              </a:rPr>
              <a:t>C</a:t>
            </a:r>
            <a:endParaRPr lang="fr-CH" altLang="en-US" sz="1600" baseline="30000">
              <a:solidFill>
                <a:srgbClr val="CC0000"/>
              </a:solidFill>
              <a:latin typeface="Arial" panose="020B0604020202020204" pitchFamily="34" charset="0"/>
            </a:endParaRPr>
          </a:p>
        </p:txBody>
      </p:sp>
      <p:sp>
        <p:nvSpPr>
          <p:cNvPr id="42001" name="Line 76">
            <a:extLst>
              <a:ext uri="{FF2B5EF4-FFF2-40B4-BE49-F238E27FC236}">
                <a16:creationId xmlns:a16="http://schemas.microsoft.com/office/drawing/2014/main" id="{959B9990-206B-45D8-B187-61F837A6E486}"/>
              </a:ext>
            </a:extLst>
          </p:cNvPr>
          <p:cNvSpPr>
            <a:spLocks noChangeShapeType="1"/>
          </p:cNvSpPr>
          <p:nvPr/>
        </p:nvSpPr>
        <p:spPr bwMode="auto">
          <a:xfrm flipH="1">
            <a:off x="9210675" y="2368550"/>
            <a:ext cx="0" cy="1111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Rectangle 77">
            <a:extLst>
              <a:ext uri="{FF2B5EF4-FFF2-40B4-BE49-F238E27FC236}">
                <a16:creationId xmlns:a16="http://schemas.microsoft.com/office/drawing/2014/main" id="{8B15C01B-D99B-4E25-B9D6-51BD004E8301}"/>
              </a:ext>
            </a:extLst>
          </p:cNvPr>
          <p:cNvSpPr>
            <a:spLocks noChangeArrowheads="1"/>
          </p:cNvSpPr>
          <p:nvPr/>
        </p:nvSpPr>
        <p:spPr bwMode="auto">
          <a:xfrm>
            <a:off x="9045575" y="2794000"/>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03" name="Rectangle 78">
            <a:extLst>
              <a:ext uri="{FF2B5EF4-FFF2-40B4-BE49-F238E27FC236}">
                <a16:creationId xmlns:a16="http://schemas.microsoft.com/office/drawing/2014/main" id="{A27E0E26-9FBA-45B6-8E7C-2A5FBC862AD6}"/>
              </a:ext>
            </a:extLst>
          </p:cNvPr>
          <p:cNvSpPr>
            <a:spLocks noChangeArrowheads="1"/>
          </p:cNvSpPr>
          <p:nvPr/>
        </p:nvSpPr>
        <p:spPr bwMode="auto">
          <a:xfrm>
            <a:off x="9045575" y="2060575"/>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04" name="Line 79">
            <a:extLst>
              <a:ext uri="{FF2B5EF4-FFF2-40B4-BE49-F238E27FC236}">
                <a16:creationId xmlns:a16="http://schemas.microsoft.com/office/drawing/2014/main" id="{A534328E-250F-4A9B-8E81-20D588F5F353}"/>
              </a:ext>
            </a:extLst>
          </p:cNvPr>
          <p:cNvSpPr>
            <a:spLocks noChangeShapeType="1"/>
          </p:cNvSpPr>
          <p:nvPr/>
        </p:nvSpPr>
        <p:spPr bwMode="auto">
          <a:xfrm flipH="1">
            <a:off x="9210675" y="2736850"/>
            <a:ext cx="0" cy="1095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80">
            <a:extLst>
              <a:ext uri="{FF2B5EF4-FFF2-40B4-BE49-F238E27FC236}">
                <a16:creationId xmlns:a16="http://schemas.microsoft.com/office/drawing/2014/main" id="{106DFC6A-86BC-42E5-90B4-C9F62F0CE14B}"/>
              </a:ext>
            </a:extLst>
          </p:cNvPr>
          <p:cNvSpPr>
            <a:spLocks noChangeShapeType="1"/>
          </p:cNvSpPr>
          <p:nvPr/>
        </p:nvSpPr>
        <p:spPr bwMode="auto">
          <a:xfrm rot="16200000" flipH="1">
            <a:off x="9386888" y="2503487"/>
            <a:ext cx="0" cy="136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Line 81">
            <a:extLst>
              <a:ext uri="{FF2B5EF4-FFF2-40B4-BE49-F238E27FC236}">
                <a16:creationId xmlns:a16="http://schemas.microsoft.com/office/drawing/2014/main" id="{F77453B2-5F30-4589-8167-AE28416EE630}"/>
              </a:ext>
            </a:extLst>
          </p:cNvPr>
          <p:cNvSpPr>
            <a:spLocks noChangeShapeType="1"/>
          </p:cNvSpPr>
          <p:nvPr/>
        </p:nvSpPr>
        <p:spPr bwMode="auto">
          <a:xfrm rot="16200000" flipH="1">
            <a:off x="8441532" y="2467768"/>
            <a:ext cx="0" cy="2079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7" name="Rectangle 83">
            <a:extLst>
              <a:ext uri="{FF2B5EF4-FFF2-40B4-BE49-F238E27FC236}">
                <a16:creationId xmlns:a16="http://schemas.microsoft.com/office/drawing/2014/main" id="{E1934D98-7105-4225-8D8B-D215E95EF380}"/>
              </a:ext>
            </a:extLst>
          </p:cNvPr>
          <p:cNvSpPr>
            <a:spLocks noChangeArrowheads="1"/>
          </p:cNvSpPr>
          <p:nvPr/>
        </p:nvSpPr>
        <p:spPr bwMode="auto">
          <a:xfrm>
            <a:off x="9421813" y="24003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600" b="1" baseline="0">
                <a:latin typeface="Arial" panose="020B0604020202020204" pitchFamily="34" charset="0"/>
              </a:rPr>
              <a:t>H</a:t>
            </a:r>
            <a:endParaRPr lang="fr-FR" altLang="en-US" sz="1600" b="1" baseline="0">
              <a:latin typeface="Arial" panose="020B0604020202020204" pitchFamily="34" charset="0"/>
            </a:endParaRPr>
          </a:p>
        </p:txBody>
      </p:sp>
      <p:sp>
        <p:nvSpPr>
          <p:cNvPr id="42008" name="Rectangle 85">
            <a:extLst>
              <a:ext uri="{FF2B5EF4-FFF2-40B4-BE49-F238E27FC236}">
                <a16:creationId xmlns:a16="http://schemas.microsoft.com/office/drawing/2014/main" id="{5B1FE488-C022-43D9-B15E-7FCE9D282492}"/>
              </a:ext>
            </a:extLst>
          </p:cNvPr>
          <p:cNvSpPr>
            <a:spLocks noChangeArrowheads="1"/>
          </p:cNvSpPr>
          <p:nvPr/>
        </p:nvSpPr>
        <p:spPr bwMode="auto">
          <a:xfrm>
            <a:off x="4468813" y="3054350"/>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09" name="Line 86">
            <a:extLst>
              <a:ext uri="{FF2B5EF4-FFF2-40B4-BE49-F238E27FC236}">
                <a16:creationId xmlns:a16="http://schemas.microsoft.com/office/drawing/2014/main" id="{EBE5B58C-A4B4-45D3-99A6-CFBBF39C6193}"/>
              </a:ext>
            </a:extLst>
          </p:cNvPr>
          <p:cNvSpPr>
            <a:spLocks noChangeShapeType="1"/>
          </p:cNvSpPr>
          <p:nvPr/>
        </p:nvSpPr>
        <p:spPr bwMode="auto">
          <a:xfrm flipH="1">
            <a:off x="4633913" y="2995613"/>
            <a:ext cx="0" cy="1111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Rectangle 87">
            <a:extLst>
              <a:ext uri="{FF2B5EF4-FFF2-40B4-BE49-F238E27FC236}">
                <a16:creationId xmlns:a16="http://schemas.microsoft.com/office/drawing/2014/main" id="{7F3D1B4F-DD49-4649-A996-C88BA781AE07}"/>
              </a:ext>
            </a:extLst>
          </p:cNvPr>
          <p:cNvSpPr>
            <a:spLocks noChangeArrowheads="1"/>
          </p:cNvSpPr>
          <p:nvPr/>
        </p:nvSpPr>
        <p:spPr bwMode="auto">
          <a:xfrm>
            <a:off x="4476750" y="3421063"/>
            <a:ext cx="33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11" name="Rectangle 88">
            <a:extLst>
              <a:ext uri="{FF2B5EF4-FFF2-40B4-BE49-F238E27FC236}">
                <a16:creationId xmlns:a16="http://schemas.microsoft.com/office/drawing/2014/main" id="{73A1589A-CFDE-4A93-8946-24238B71EE78}"/>
              </a:ext>
            </a:extLst>
          </p:cNvPr>
          <p:cNvSpPr>
            <a:spLocks noChangeArrowheads="1"/>
          </p:cNvSpPr>
          <p:nvPr/>
        </p:nvSpPr>
        <p:spPr bwMode="auto">
          <a:xfrm>
            <a:off x="4468813" y="2687638"/>
            <a:ext cx="33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12" name="Line 89">
            <a:extLst>
              <a:ext uri="{FF2B5EF4-FFF2-40B4-BE49-F238E27FC236}">
                <a16:creationId xmlns:a16="http://schemas.microsoft.com/office/drawing/2014/main" id="{087AF063-436D-4FA6-B077-1859FFFF88D1}"/>
              </a:ext>
            </a:extLst>
          </p:cNvPr>
          <p:cNvSpPr>
            <a:spLocks noChangeShapeType="1"/>
          </p:cNvSpPr>
          <p:nvPr/>
        </p:nvSpPr>
        <p:spPr bwMode="auto">
          <a:xfrm flipH="1">
            <a:off x="4633913" y="3363913"/>
            <a:ext cx="0" cy="1095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90">
            <a:extLst>
              <a:ext uri="{FF2B5EF4-FFF2-40B4-BE49-F238E27FC236}">
                <a16:creationId xmlns:a16="http://schemas.microsoft.com/office/drawing/2014/main" id="{67F25B0E-FE8D-410F-AFE4-B43A40EAD27D}"/>
              </a:ext>
            </a:extLst>
          </p:cNvPr>
          <p:cNvSpPr>
            <a:spLocks noChangeShapeType="1"/>
          </p:cNvSpPr>
          <p:nvPr/>
        </p:nvSpPr>
        <p:spPr bwMode="auto">
          <a:xfrm rot="16200000" flipH="1">
            <a:off x="4874419" y="3094832"/>
            <a:ext cx="0" cy="2079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Rectangle 91">
            <a:extLst>
              <a:ext uri="{FF2B5EF4-FFF2-40B4-BE49-F238E27FC236}">
                <a16:creationId xmlns:a16="http://schemas.microsoft.com/office/drawing/2014/main" id="{831C219D-DCE3-4ABE-99DB-37C807BEFD59}"/>
              </a:ext>
            </a:extLst>
          </p:cNvPr>
          <p:cNvSpPr>
            <a:spLocks noChangeArrowheads="1"/>
          </p:cNvSpPr>
          <p:nvPr/>
        </p:nvSpPr>
        <p:spPr bwMode="auto">
          <a:xfrm>
            <a:off x="4986338" y="3054350"/>
            <a:ext cx="3302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solidFill>
                  <a:srgbClr val="CC0000"/>
                </a:solidFill>
                <a:latin typeface="Arial" panose="020B0604020202020204" pitchFamily="34" charset="0"/>
              </a:rPr>
              <a:t>C</a:t>
            </a:r>
            <a:endParaRPr lang="fr-CH" altLang="en-US" sz="1600" baseline="30000">
              <a:solidFill>
                <a:srgbClr val="CC0000"/>
              </a:solidFill>
              <a:latin typeface="Arial" panose="020B0604020202020204" pitchFamily="34" charset="0"/>
            </a:endParaRPr>
          </a:p>
        </p:txBody>
      </p:sp>
      <p:sp>
        <p:nvSpPr>
          <p:cNvPr id="42015" name="Line 92">
            <a:extLst>
              <a:ext uri="{FF2B5EF4-FFF2-40B4-BE49-F238E27FC236}">
                <a16:creationId xmlns:a16="http://schemas.microsoft.com/office/drawing/2014/main" id="{DECED967-0435-4099-9BA9-8917123135CD}"/>
              </a:ext>
            </a:extLst>
          </p:cNvPr>
          <p:cNvSpPr>
            <a:spLocks noChangeShapeType="1"/>
          </p:cNvSpPr>
          <p:nvPr/>
        </p:nvSpPr>
        <p:spPr bwMode="auto">
          <a:xfrm flipH="1">
            <a:off x="5151438" y="2995613"/>
            <a:ext cx="0" cy="1111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Rectangle 93">
            <a:extLst>
              <a:ext uri="{FF2B5EF4-FFF2-40B4-BE49-F238E27FC236}">
                <a16:creationId xmlns:a16="http://schemas.microsoft.com/office/drawing/2014/main" id="{218AADC6-99B4-455B-87D8-34695FC56DA5}"/>
              </a:ext>
            </a:extLst>
          </p:cNvPr>
          <p:cNvSpPr>
            <a:spLocks noChangeArrowheads="1"/>
          </p:cNvSpPr>
          <p:nvPr/>
        </p:nvSpPr>
        <p:spPr bwMode="auto">
          <a:xfrm>
            <a:off x="5157788" y="3559175"/>
            <a:ext cx="330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solidFill>
                  <a:srgbClr val="CC0000"/>
                </a:solidFill>
                <a:latin typeface="Arial" panose="020B0604020202020204" pitchFamily="34" charset="0"/>
              </a:rPr>
              <a:t>C</a:t>
            </a:r>
            <a:endParaRPr lang="fr-CH" altLang="en-US" sz="1600" baseline="30000">
              <a:solidFill>
                <a:srgbClr val="CC0000"/>
              </a:solidFill>
              <a:latin typeface="Arial" panose="020B0604020202020204" pitchFamily="34" charset="0"/>
            </a:endParaRPr>
          </a:p>
        </p:txBody>
      </p:sp>
      <p:sp>
        <p:nvSpPr>
          <p:cNvPr id="42017" name="Rectangle 94">
            <a:extLst>
              <a:ext uri="{FF2B5EF4-FFF2-40B4-BE49-F238E27FC236}">
                <a16:creationId xmlns:a16="http://schemas.microsoft.com/office/drawing/2014/main" id="{AB7EF2DC-3560-4FC0-A4E0-A8F86AB2AD42}"/>
              </a:ext>
            </a:extLst>
          </p:cNvPr>
          <p:cNvSpPr>
            <a:spLocks noChangeArrowheads="1"/>
          </p:cNvSpPr>
          <p:nvPr/>
        </p:nvSpPr>
        <p:spPr bwMode="auto">
          <a:xfrm>
            <a:off x="4986338" y="2687638"/>
            <a:ext cx="33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18" name="Line 95">
            <a:extLst>
              <a:ext uri="{FF2B5EF4-FFF2-40B4-BE49-F238E27FC236}">
                <a16:creationId xmlns:a16="http://schemas.microsoft.com/office/drawing/2014/main" id="{3646C1AC-F43D-4D6E-A6FA-CE4363CEB6F3}"/>
              </a:ext>
            </a:extLst>
          </p:cNvPr>
          <p:cNvSpPr>
            <a:spLocks noChangeShapeType="1"/>
          </p:cNvSpPr>
          <p:nvPr/>
        </p:nvSpPr>
        <p:spPr bwMode="auto">
          <a:xfrm>
            <a:off x="5189538" y="3363913"/>
            <a:ext cx="63500" cy="26035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96">
            <a:extLst>
              <a:ext uri="{FF2B5EF4-FFF2-40B4-BE49-F238E27FC236}">
                <a16:creationId xmlns:a16="http://schemas.microsoft.com/office/drawing/2014/main" id="{BD59D0B7-053D-4643-BAEB-199672F8324B}"/>
              </a:ext>
            </a:extLst>
          </p:cNvPr>
          <p:cNvSpPr>
            <a:spLocks noChangeShapeType="1"/>
          </p:cNvSpPr>
          <p:nvPr/>
        </p:nvSpPr>
        <p:spPr bwMode="auto">
          <a:xfrm rot="16200000" flipH="1">
            <a:off x="5380038" y="3130550"/>
            <a:ext cx="0" cy="136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97">
            <a:extLst>
              <a:ext uri="{FF2B5EF4-FFF2-40B4-BE49-F238E27FC236}">
                <a16:creationId xmlns:a16="http://schemas.microsoft.com/office/drawing/2014/main" id="{2D92EABB-7D54-423A-8DD9-263CBD8D2E60}"/>
              </a:ext>
            </a:extLst>
          </p:cNvPr>
          <p:cNvSpPr>
            <a:spLocks noChangeShapeType="1"/>
          </p:cNvSpPr>
          <p:nvPr/>
        </p:nvSpPr>
        <p:spPr bwMode="auto">
          <a:xfrm rot="16200000" flipH="1">
            <a:off x="4382294" y="3094832"/>
            <a:ext cx="0" cy="2079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99">
            <a:extLst>
              <a:ext uri="{FF2B5EF4-FFF2-40B4-BE49-F238E27FC236}">
                <a16:creationId xmlns:a16="http://schemas.microsoft.com/office/drawing/2014/main" id="{722FF4B5-4FB4-4F80-9BE6-8DBD67D60933}"/>
              </a:ext>
            </a:extLst>
          </p:cNvPr>
          <p:cNvSpPr>
            <a:spLocks noChangeShapeType="1"/>
          </p:cNvSpPr>
          <p:nvPr/>
        </p:nvSpPr>
        <p:spPr bwMode="auto">
          <a:xfrm rot="5400000" flipH="1" flipV="1">
            <a:off x="5530057" y="3658393"/>
            <a:ext cx="0" cy="1444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Rectangle 100">
            <a:extLst>
              <a:ext uri="{FF2B5EF4-FFF2-40B4-BE49-F238E27FC236}">
                <a16:creationId xmlns:a16="http://schemas.microsoft.com/office/drawing/2014/main" id="{475CC407-2C48-4BB8-AFC6-D5CEE8F14E89}"/>
              </a:ext>
            </a:extLst>
          </p:cNvPr>
          <p:cNvSpPr>
            <a:spLocks noChangeArrowheads="1"/>
          </p:cNvSpPr>
          <p:nvPr/>
        </p:nvSpPr>
        <p:spPr bwMode="auto">
          <a:xfrm>
            <a:off x="5586413" y="355917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600" b="1" baseline="0">
                <a:latin typeface="Arial" panose="020B0604020202020204" pitchFamily="34" charset="0"/>
              </a:rPr>
              <a:t>H</a:t>
            </a:r>
            <a:endParaRPr lang="fr-FR" altLang="en-US" sz="1600" b="1" baseline="0">
              <a:latin typeface="Arial" panose="020B0604020202020204" pitchFamily="34" charset="0"/>
            </a:endParaRPr>
          </a:p>
        </p:txBody>
      </p:sp>
      <p:sp>
        <p:nvSpPr>
          <p:cNvPr id="42023" name="Rectangle 102">
            <a:extLst>
              <a:ext uri="{FF2B5EF4-FFF2-40B4-BE49-F238E27FC236}">
                <a16:creationId xmlns:a16="http://schemas.microsoft.com/office/drawing/2014/main" id="{71039ED2-C3D9-4495-84AB-5BB73F3F4A6E}"/>
              </a:ext>
            </a:extLst>
          </p:cNvPr>
          <p:cNvSpPr>
            <a:spLocks noChangeArrowheads="1"/>
          </p:cNvSpPr>
          <p:nvPr/>
        </p:nvSpPr>
        <p:spPr bwMode="auto">
          <a:xfrm>
            <a:off x="4808538" y="358775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600" b="1" baseline="0">
                <a:latin typeface="Arial" panose="020B0604020202020204" pitchFamily="34" charset="0"/>
              </a:rPr>
              <a:t>H</a:t>
            </a:r>
            <a:endParaRPr lang="fr-FR" altLang="en-US" sz="1600" b="1" baseline="0">
              <a:latin typeface="Arial" panose="020B0604020202020204" pitchFamily="34" charset="0"/>
            </a:endParaRPr>
          </a:p>
        </p:txBody>
      </p:sp>
      <p:sp>
        <p:nvSpPr>
          <p:cNvPr id="42024" name="Line 103">
            <a:extLst>
              <a:ext uri="{FF2B5EF4-FFF2-40B4-BE49-F238E27FC236}">
                <a16:creationId xmlns:a16="http://schemas.microsoft.com/office/drawing/2014/main" id="{445518BA-8F28-4683-95F2-513C66C04AAB}"/>
              </a:ext>
            </a:extLst>
          </p:cNvPr>
          <p:cNvSpPr>
            <a:spLocks noChangeShapeType="1"/>
          </p:cNvSpPr>
          <p:nvPr/>
        </p:nvSpPr>
        <p:spPr bwMode="auto">
          <a:xfrm rot="5400000" flipH="1" flipV="1">
            <a:off x="5169694" y="3658394"/>
            <a:ext cx="0" cy="1444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104">
            <a:extLst>
              <a:ext uri="{FF2B5EF4-FFF2-40B4-BE49-F238E27FC236}">
                <a16:creationId xmlns:a16="http://schemas.microsoft.com/office/drawing/2014/main" id="{A12C15C4-C84E-40D1-91A1-49005D081209}"/>
              </a:ext>
            </a:extLst>
          </p:cNvPr>
          <p:cNvSpPr>
            <a:spLocks noChangeShapeType="1"/>
          </p:cNvSpPr>
          <p:nvPr/>
        </p:nvSpPr>
        <p:spPr bwMode="auto">
          <a:xfrm flipH="1">
            <a:off x="5326063" y="3867150"/>
            <a:ext cx="0" cy="260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Oval 106">
            <a:extLst>
              <a:ext uri="{FF2B5EF4-FFF2-40B4-BE49-F238E27FC236}">
                <a16:creationId xmlns:a16="http://schemas.microsoft.com/office/drawing/2014/main" id="{A0C2D3FB-F668-4BB7-8312-72771B2C61D1}"/>
              </a:ext>
            </a:extLst>
          </p:cNvPr>
          <p:cNvSpPr>
            <a:spLocks noChangeArrowheads="1"/>
          </p:cNvSpPr>
          <p:nvPr/>
        </p:nvSpPr>
        <p:spPr bwMode="auto">
          <a:xfrm>
            <a:off x="4918075" y="2370138"/>
            <a:ext cx="360363" cy="360362"/>
          </a:xfrm>
          <a:prstGeom prst="ellipse">
            <a:avLst/>
          </a:prstGeom>
          <a:noFill/>
          <a:ln w="9525">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2027" name="Oval 107">
            <a:extLst>
              <a:ext uri="{FF2B5EF4-FFF2-40B4-BE49-F238E27FC236}">
                <a16:creationId xmlns:a16="http://schemas.microsoft.com/office/drawing/2014/main" id="{8A456C43-52A9-4B2F-844A-A9568FADA2C7}"/>
              </a:ext>
            </a:extLst>
          </p:cNvPr>
          <p:cNvSpPr>
            <a:spLocks noChangeArrowheads="1"/>
          </p:cNvSpPr>
          <p:nvPr/>
        </p:nvSpPr>
        <p:spPr bwMode="auto">
          <a:xfrm>
            <a:off x="5816600" y="1412875"/>
            <a:ext cx="360363" cy="360363"/>
          </a:xfrm>
          <a:prstGeom prst="ellipse">
            <a:avLst/>
          </a:prstGeom>
          <a:noFill/>
          <a:ln w="9525">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2028" name="Oval 108">
            <a:extLst>
              <a:ext uri="{FF2B5EF4-FFF2-40B4-BE49-F238E27FC236}">
                <a16:creationId xmlns:a16="http://schemas.microsoft.com/office/drawing/2014/main" id="{088534FA-CA69-4FFC-B9D9-70A29BDFC579}"/>
              </a:ext>
            </a:extLst>
          </p:cNvPr>
          <p:cNvSpPr>
            <a:spLocks noChangeArrowheads="1"/>
          </p:cNvSpPr>
          <p:nvPr/>
        </p:nvSpPr>
        <p:spPr bwMode="auto">
          <a:xfrm>
            <a:off x="7867650" y="2382838"/>
            <a:ext cx="360363" cy="360362"/>
          </a:xfrm>
          <a:prstGeom prst="ellipse">
            <a:avLst/>
          </a:prstGeom>
          <a:noFill/>
          <a:ln w="9525">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2029" name="Freeform 109">
            <a:extLst>
              <a:ext uri="{FF2B5EF4-FFF2-40B4-BE49-F238E27FC236}">
                <a16:creationId xmlns:a16="http://schemas.microsoft.com/office/drawing/2014/main" id="{A1A36BD3-B5B9-4152-B434-5181D8E22E81}"/>
              </a:ext>
            </a:extLst>
          </p:cNvPr>
          <p:cNvSpPr>
            <a:spLocks/>
          </p:cNvSpPr>
          <p:nvPr/>
        </p:nvSpPr>
        <p:spPr bwMode="auto">
          <a:xfrm>
            <a:off x="4852988" y="4122738"/>
            <a:ext cx="4749800" cy="949325"/>
          </a:xfrm>
          <a:custGeom>
            <a:avLst/>
            <a:gdLst>
              <a:gd name="T0" fmla="*/ 0 w 2992"/>
              <a:gd name="T1" fmla="*/ 2147483646 h 598"/>
              <a:gd name="T2" fmla="*/ 2147483646 w 2992"/>
              <a:gd name="T3" fmla="*/ 2147483646 h 598"/>
              <a:gd name="T4" fmla="*/ 2147483646 w 2992"/>
              <a:gd name="T5" fmla="*/ 2147483646 h 598"/>
              <a:gd name="T6" fmla="*/ 2147483646 w 2992"/>
              <a:gd name="T7" fmla="*/ 2147483646 h 598"/>
              <a:gd name="T8" fmla="*/ 2147483646 w 2992"/>
              <a:gd name="T9" fmla="*/ 2147483646 h 598"/>
              <a:gd name="T10" fmla="*/ 2147483646 w 2992"/>
              <a:gd name="T11" fmla="*/ 2147483646 h 598"/>
              <a:gd name="T12" fmla="*/ 0 60000 65536"/>
              <a:gd name="T13" fmla="*/ 0 60000 65536"/>
              <a:gd name="T14" fmla="*/ 0 60000 65536"/>
              <a:gd name="T15" fmla="*/ 0 60000 65536"/>
              <a:gd name="T16" fmla="*/ 0 60000 65536"/>
              <a:gd name="T17" fmla="*/ 0 60000 65536"/>
              <a:gd name="T18" fmla="*/ 0 w 2992"/>
              <a:gd name="T19" fmla="*/ 0 h 598"/>
              <a:gd name="T20" fmla="*/ 2992 w 2992"/>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2992" h="598">
                <a:moveTo>
                  <a:pt x="0" y="449"/>
                </a:moveTo>
                <a:cubicBezTo>
                  <a:pt x="69" y="401"/>
                  <a:pt x="247" y="185"/>
                  <a:pt x="416" y="161"/>
                </a:cubicBezTo>
                <a:cubicBezTo>
                  <a:pt x="585" y="137"/>
                  <a:pt x="821" y="325"/>
                  <a:pt x="1016" y="305"/>
                </a:cubicBezTo>
                <a:cubicBezTo>
                  <a:pt x="1211" y="285"/>
                  <a:pt x="1370" y="0"/>
                  <a:pt x="1587" y="43"/>
                </a:cubicBezTo>
                <a:cubicBezTo>
                  <a:pt x="1804" y="86"/>
                  <a:pt x="2086" y="524"/>
                  <a:pt x="2320" y="561"/>
                </a:cubicBezTo>
                <a:cubicBezTo>
                  <a:pt x="2554" y="598"/>
                  <a:pt x="2852" y="327"/>
                  <a:pt x="2992" y="265"/>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030" name="Oval 148">
            <a:extLst>
              <a:ext uri="{FF2B5EF4-FFF2-40B4-BE49-F238E27FC236}">
                <a16:creationId xmlns:a16="http://schemas.microsoft.com/office/drawing/2014/main" id="{38758B9D-F456-4F08-A3D0-B4B629F915D2}"/>
              </a:ext>
            </a:extLst>
          </p:cNvPr>
          <p:cNvSpPr>
            <a:spLocks noChangeArrowheads="1"/>
          </p:cNvSpPr>
          <p:nvPr/>
        </p:nvSpPr>
        <p:spPr bwMode="auto">
          <a:xfrm>
            <a:off x="8335963" y="4806950"/>
            <a:ext cx="671512" cy="671513"/>
          </a:xfrm>
          <a:prstGeom prst="ellipse">
            <a:avLst/>
          </a:prstGeom>
          <a:noFill/>
          <a:ln w="9525">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2031" name="Freeform 150">
            <a:extLst>
              <a:ext uri="{FF2B5EF4-FFF2-40B4-BE49-F238E27FC236}">
                <a16:creationId xmlns:a16="http://schemas.microsoft.com/office/drawing/2014/main" id="{5BA07339-A18C-44F3-B6BA-B59701BB213D}"/>
              </a:ext>
            </a:extLst>
          </p:cNvPr>
          <p:cNvSpPr>
            <a:spLocks/>
          </p:cNvSpPr>
          <p:nvPr/>
        </p:nvSpPr>
        <p:spPr bwMode="auto">
          <a:xfrm>
            <a:off x="6934200" y="5251450"/>
            <a:ext cx="2520950" cy="608013"/>
          </a:xfrm>
          <a:custGeom>
            <a:avLst/>
            <a:gdLst>
              <a:gd name="T0" fmla="*/ 0 w 1588"/>
              <a:gd name="T1" fmla="*/ 2147483646 h 383"/>
              <a:gd name="T2" fmla="*/ 2147483646 w 1588"/>
              <a:gd name="T3" fmla="*/ 2147483646 h 383"/>
              <a:gd name="T4" fmla="*/ 2147483646 w 1588"/>
              <a:gd name="T5" fmla="*/ 2147483646 h 383"/>
              <a:gd name="T6" fmla="*/ 2147483646 w 1588"/>
              <a:gd name="T7" fmla="*/ 0 h 383"/>
              <a:gd name="T8" fmla="*/ 0 60000 65536"/>
              <a:gd name="T9" fmla="*/ 0 60000 65536"/>
              <a:gd name="T10" fmla="*/ 0 60000 65536"/>
              <a:gd name="T11" fmla="*/ 0 60000 65536"/>
              <a:gd name="T12" fmla="*/ 0 w 1588"/>
              <a:gd name="T13" fmla="*/ 0 h 383"/>
              <a:gd name="T14" fmla="*/ 1588 w 1588"/>
              <a:gd name="T15" fmla="*/ 383 h 383"/>
            </a:gdLst>
            <a:ahLst/>
            <a:cxnLst>
              <a:cxn ang="T8">
                <a:pos x="T0" y="T1"/>
              </a:cxn>
              <a:cxn ang="T9">
                <a:pos x="T2" y="T3"/>
              </a:cxn>
              <a:cxn ang="T10">
                <a:pos x="T4" y="T5"/>
              </a:cxn>
              <a:cxn ang="T11">
                <a:pos x="T6" y="T7"/>
              </a:cxn>
            </a:cxnLst>
            <a:rect l="T12" t="T13" r="T14" b="T15"/>
            <a:pathLst>
              <a:path w="1588" h="383">
                <a:moveTo>
                  <a:pt x="0" y="383"/>
                </a:moveTo>
                <a:cubicBezTo>
                  <a:pt x="72" y="339"/>
                  <a:pt x="240" y="170"/>
                  <a:pt x="417" y="118"/>
                </a:cubicBezTo>
                <a:cubicBezTo>
                  <a:pt x="594" y="66"/>
                  <a:pt x="869" y="89"/>
                  <a:pt x="1064" y="69"/>
                </a:cubicBezTo>
                <a:cubicBezTo>
                  <a:pt x="1259" y="49"/>
                  <a:pt x="1479" y="15"/>
                  <a:pt x="1588" y="0"/>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032" name="Freeform 151">
            <a:extLst>
              <a:ext uri="{FF2B5EF4-FFF2-40B4-BE49-F238E27FC236}">
                <a16:creationId xmlns:a16="http://schemas.microsoft.com/office/drawing/2014/main" id="{1167FCC7-1ADD-45ED-AF81-369A518741CD}"/>
              </a:ext>
            </a:extLst>
          </p:cNvPr>
          <p:cNvSpPr>
            <a:spLocks/>
          </p:cNvSpPr>
          <p:nvPr/>
        </p:nvSpPr>
        <p:spPr bwMode="auto">
          <a:xfrm>
            <a:off x="8666163" y="5002213"/>
            <a:ext cx="11112" cy="360362"/>
          </a:xfrm>
          <a:custGeom>
            <a:avLst/>
            <a:gdLst>
              <a:gd name="T0" fmla="*/ 0 w 52"/>
              <a:gd name="T1" fmla="*/ 0 h 204"/>
              <a:gd name="T2" fmla="*/ 2147483646 w 52"/>
              <a:gd name="T3" fmla="*/ 2147483646 h 204"/>
              <a:gd name="T4" fmla="*/ 0 60000 65536"/>
              <a:gd name="T5" fmla="*/ 0 60000 65536"/>
              <a:gd name="T6" fmla="*/ 0 w 52"/>
              <a:gd name="T7" fmla="*/ 0 h 204"/>
              <a:gd name="T8" fmla="*/ 52 w 52"/>
              <a:gd name="T9" fmla="*/ 204 h 204"/>
            </a:gdLst>
            <a:ahLst/>
            <a:cxnLst>
              <a:cxn ang="T4">
                <a:pos x="T0" y="T1"/>
              </a:cxn>
              <a:cxn ang="T5">
                <a:pos x="T2" y="T3"/>
              </a:cxn>
            </a:cxnLst>
            <a:rect l="T6" t="T7" r="T8" b="T9"/>
            <a:pathLst>
              <a:path w="52" h="204">
                <a:moveTo>
                  <a:pt x="0" y="0"/>
                </a:moveTo>
                <a:cubicBezTo>
                  <a:pt x="9" y="34"/>
                  <a:pt x="41" y="162"/>
                  <a:pt x="52" y="204"/>
                </a:cubicBezTo>
              </a:path>
            </a:pathLst>
          </a:custGeom>
          <a:noFill/>
          <a:ln w="285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033" name="Line 203">
            <a:extLst>
              <a:ext uri="{FF2B5EF4-FFF2-40B4-BE49-F238E27FC236}">
                <a16:creationId xmlns:a16="http://schemas.microsoft.com/office/drawing/2014/main" id="{CA5C43EE-C61B-4A54-8232-3C86A9EA9E73}"/>
              </a:ext>
            </a:extLst>
          </p:cNvPr>
          <p:cNvSpPr>
            <a:spLocks noChangeShapeType="1"/>
          </p:cNvSpPr>
          <p:nvPr/>
        </p:nvSpPr>
        <p:spPr bwMode="auto">
          <a:xfrm flipH="1">
            <a:off x="6842125" y="5130800"/>
            <a:ext cx="14938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34" name="Rectangle 204">
            <a:extLst>
              <a:ext uri="{FF2B5EF4-FFF2-40B4-BE49-F238E27FC236}">
                <a16:creationId xmlns:a16="http://schemas.microsoft.com/office/drawing/2014/main" id="{69E4FCAD-30EC-4509-A59C-CBD95ECC7E1B}"/>
              </a:ext>
            </a:extLst>
          </p:cNvPr>
          <p:cNvSpPr>
            <a:spLocks noChangeArrowheads="1"/>
          </p:cNvSpPr>
          <p:nvPr/>
        </p:nvSpPr>
        <p:spPr bwMode="auto">
          <a:xfrm>
            <a:off x="3852863" y="1268413"/>
            <a:ext cx="36925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000" b="1" baseline="0">
                <a:solidFill>
                  <a:srgbClr val="CC0000"/>
                </a:solidFill>
                <a:latin typeface="Arial" panose="020B0604020202020204" pitchFamily="34" charset="0"/>
              </a:rPr>
              <a:t>linéaire</a:t>
            </a:r>
            <a:endParaRPr lang="fr-CH" altLang="en-US" sz="2000" b="1" baseline="0">
              <a:solidFill>
                <a:srgbClr val="CC0000"/>
              </a:solidFill>
              <a:latin typeface="Arial" panose="020B0604020202020204" pitchFamily="34" charset="0"/>
            </a:endParaRPr>
          </a:p>
        </p:txBody>
      </p:sp>
      <p:sp>
        <p:nvSpPr>
          <p:cNvPr id="42035" name="Rectangle 205">
            <a:extLst>
              <a:ext uri="{FF2B5EF4-FFF2-40B4-BE49-F238E27FC236}">
                <a16:creationId xmlns:a16="http://schemas.microsoft.com/office/drawing/2014/main" id="{FB8D0158-1CA4-450D-9605-1D6CE5E127F2}"/>
              </a:ext>
            </a:extLst>
          </p:cNvPr>
          <p:cNvSpPr>
            <a:spLocks noChangeArrowheads="1"/>
          </p:cNvSpPr>
          <p:nvPr/>
        </p:nvSpPr>
        <p:spPr bwMode="auto">
          <a:xfrm>
            <a:off x="3852863" y="2060575"/>
            <a:ext cx="3692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000" b="1" baseline="0">
                <a:solidFill>
                  <a:srgbClr val="CC0000"/>
                </a:solidFill>
                <a:latin typeface="Arial" panose="020B0604020202020204" pitchFamily="34" charset="0"/>
              </a:rPr>
              <a:t>branché</a:t>
            </a:r>
            <a:endParaRPr lang="fr-CH" altLang="en-US" sz="2000" b="1" baseline="0">
              <a:solidFill>
                <a:srgbClr val="CC0000"/>
              </a:solidFill>
              <a:latin typeface="Arial" panose="020B0604020202020204" pitchFamily="34" charset="0"/>
            </a:endParaRPr>
          </a:p>
        </p:txBody>
      </p:sp>
      <p:sp>
        <p:nvSpPr>
          <p:cNvPr id="42036" name="Rectangle 206">
            <a:extLst>
              <a:ext uri="{FF2B5EF4-FFF2-40B4-BE49-F238E27FC236}">
                <a16:creationId xmlns:a16="http://schemas.microsoft.com/office/drawing/2014/main" id="{C2899F27-A8A4-4793-818A-0272F77130AB}"/>
              </a:ext>
            </a:extLst>
          </p:cNvPr>
          <p:cNvSpPr>
            <a:spLocks noChangeArrowheads="1"/>
          </p:cNvSpPr>
          <p:nvPr/>
        </p:nvSpPr>
        <p:spPr bwMode="auto">
          <a:xfrm>
            <a:off x="3852863" y="4297363"/>
            <a:ext cx="36925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000" b="1" baseline="0">
                <a:solidFill>
                  <a:srgbClr val="CC0000"/>
                </a:solidFill>
                <a:latin typeface="Arial" panose="020B0604020202020204" pitchFamily="34" charset="0"/>
              </a:rPr>
              <a:t>réticulé</a:t>
            </a:r>
            <a:endParaRPr lang="fr-CH" altLang="en-US" sz="2000" b="1" baseline="0">
              <a:solidFill>
                <a:srgbClr val="CC0000"/>
              </a:solidFill>
              <a:latin typeface="Arial" panose="020B0604020202020204" pitchFamily="34" charset="0"/>
            </a:endParaRPr>
          </a:p>
        </p:txBody>
      </p:sp>
      <p:sp>
        <p:nvSpPr>
          <p:cNvPr id="42037" name="Rectangle 208">
            <a:extLst>
              <a:ext uri="{FF2B5EF4-FFF2-40B4-BE49-F238E27FC236}">
                <a16:creationId xmlns:a16="http://schemas.microsoft.com/office/drawing/2014/main" id="{205F62E2-A8CD-42ED-AE0D-3D8CEB4A489C}"/>
              </a:ext>
            </a:extLst>
          </p:cNvPr>
          <p:cNvSpPr>
            <a:spLocks noChangeArrowheads="1"/>
          </p:cNvSpPr>
          <p:nvPr/>
        </p:nvSpPr>
        <p:spPr bwMode="auto">
          <a:xfrm>
            <a:off x="560388" y="2708275"/>
            <a:ext cx="33972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buFont typeface="Wingdings" panose="05000000000000000000" pitchFamily="2" charset="2"/>
              <a:buNone/>
            </a:pPr>
            <a:r>
              <a:rPr lang="fr-FR" altLang="en-US" sz="2000" baseline="0">
                <a:solidFill>
                  <a:srgbClr val="000066"/>
                </a:solidFill>
                <a:latin typeface="Arial" panose="020B0604020202020204" pitchFamily="34" charset="0"/>
              </a:rPr>
              <a:t>Les interactions entre chaînes étant faibles, une masse polymère peut être vue comme:</a:t>
            </a:r>
            <a:endParaRPr lang="fr-CH" altLang="en-US" sz="2000" b="1" baseline="0">
              <a:solidFill>
                <a:srgbClr val="CC0000"/>
              </a:solidFill>
              <a:latin typeface="Arial" panose="020B0604020202020204" pitchFamily="34" charset="0"/>
            </a:endParaRPr>
          </a:p>
        </p:txBody>
      </p:sp>
      <p:grpSp>
        <p:nvGrpSpPr>
          <p:cNvPr id="42038" name="Group 211">
            <a:extLst>
              <a:ext uri="{FF2B5EF4-FFF2-40B4-BE49-F238E27FC236}">
                <a16:creationId xmlns:a16="http://schemas.microsoft.com/office/drawing/2014/main" id="{413F0CD4-8807-4724-8B57-ADC2871D5E3F}"/>
              </a:ext>
            </a:extLst>
          </p:cNvPr>
          <p:cNvGrpSpPr>
            <a:grpSpLocks/>
          </p:cNvGrpSpPr>
          <p:nvPr/>
        </p:nvGrpSpPr>
        <p:grpSpPr bwMode="auto">
          <a:xfrm>
            <a:off x="4806950" y="4610100"/>
            <a:ext cx="2006600" cy="2203450"/>
            <a:chOff x="3028" y="2904"/>
            <a:chExt cx="1264" cy="1388"/>
          </a:xfrm>
        </p:grpSpPr>
        <p:sp>
          <p:nvSpPr>
            <p:cNvPr id="42041" name="Line 134">
              <a:extLst>
                <a:ext uri="{FF2B5EF4-FFF2-40B4-BE49-F238E27FC236}">
                  <a16:creationId xmlns:a16="http://schemas.microsoft.com/office/drawing/2014/main" id="{631651E1-B994-4E16-AC5E-B7BF8551DDEF}"/>
                </a:ext>
              </a:extLst>
            </p:cNvPr>
            <p:cNvSpPr>
              <a:spLocks noChangeShapeType="1"/>
            </p:cNvSpPr>
            <p:nvPr/>
          </p:nvSpPr>
          <p:spPr bwMode="auto">
            <a:xfrm rot="16200000" flipH="1">
              <a:off x="3505" y="3232"/>
              <a:ext cx="104" cy="11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2" name="Rectangle 135">
              <a:extLst>
                <a:ext uri="{FF2B5EF4-FFF2-40B4-BE49-F238E27FC236}">
                  <a16:creationId xmlns:a16="http://schemas.microsoft.com/office/drawing/2014/main" id="{C22A1C7F-C73E-435B-B868-409BD8F5607D}"/>
                </a:ext>
              </a:extLst>
            </p:cNvPr>
            <p:cNvSpPr>
              <a:spLocks noChangeArrowheads="1"/>
            </p:cNvSpPr>
            <p:nvPr/>
          </p:nvSpPr>
          <p:spPr bwMode="auto">
            <a:xfrm>
              <a:off x="3576" y="3275"/>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solidFill>
                    <a:srgbClr val="CC0000"/>
                  </a:solidFill>
                  <a:latin typeface="Arial" panose="020B0604020202020204" pitchFamily="34" charset="0"/>
                </a:rPr>
                <a:t>C</a:t>
              </a:r>
              <a:endParaRPr lang="fr-CH" altLang="en-US" sz="1600" b="1" baseline="30000">
                <a:solidFill>
                  <a:srgbClr val="CC0000"/>
                </a:solidFill>
                <a:latin typeface="Arial" panose="020B0604020202020204" pitchFamily="34" charset="0"/>
              </a:endParaRPr>
            </a:p>
          </p:txBody>
        </p:sp>
        <p:sp>
          <p:nvSpPr>
            <p:cNvPr id="42043" name="Line 140">
              <a:extLst>
                <a:ext uri="{FF2B5EF4-FFF2-40B4-BE49-F238E27FC236}">
                  <a16:creationId xmlns:a16="http://schemas.microsoft.com/office/drawing/2014/main" id="{AC9CED62-4BA0-4DBA-A0A5-772FC236A2FB}"/>
                </a:ext>
              </a:extLst>
            </p:cNvPr>
            <p:cNvSpPr>
              <a:spLocks noChangeShapeType="1"/>
            </p:cNvSpPr>
            <p:nvPr/>
          </p:nvSpPr>
          <p:spPr bwMode="auto">
            <a:xfrm flipH="1">
              <a:off x="3680" y="3227"/>
              <a:ext cx="0" cy="7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4" name="Rectangle 142">
              <a:extLst>
                <a:ext uri="{FF2B5EF4-FFF2-40B4-BE49-F238E27FC236}">
                  <a16:creationId xmlns:a16="http://schemas.microsoft.com/office/drawing/2014/main" id="{667E065C-4C90-4212-AFAF-3039562A3413}"/>
                </a:ext>
              </a:extLst>
            </p:cNvPr>
            <p:cNvSpPr>
              <a:spLocks noChangeArrowheads="1"/>
            </p:cNvSpPr>
            <p:nvPr/>
          </p:nvSpPr>
          <p:spPr bwMode="auto">
            <a:xfrm>
              <a:off x="3576" y="3029"/>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600" b="1" baseline="0">
                  <a:latin typeface="Arial" panose="020B0604020202020204" pitchFamily="34" charset="0"/>
                </a:rPr>
                <a:t>H</a:t>
              </a:r>
              <a:endParaRPr lang="fr-FR" altLang="en-US" sz="1600" b="1" baseline="0">
                <a:latin typeface="Arial" panose="020B0604020202020204" pitchFamily="34" charset="0"/>
              </a:endParaRPr>
            </a:p>
          </p:txBody>
        </p:sp>
        <p:sp>
          <p:nvSpPr>
            <p:cNvPr id="42045" name="Line 152">
              <a:extLst>
                <a:ext uri="{FF2B5EF4-FFF2-40B4-BE49-F238E27FC236}">
                  <a16:creationId xmlns:a16="http://schemas.microsoft.com/office/drawing/2014/main" id="{CA2F3B8C-B7B2-4689-B3FB-18270F49408F}"/>
                </a:ext>
              </a:extLst>
            </p:cNvPr>
            <p:cNvSpPr>
              <a:spLocks noChangeShapeType="1"/>
            </p:cNvSpPr>
            <p:nvPr/>
          </p:nvSpPr>
          <p:spPr bwMode="auto">
            <a:xfrm rot="5400000" flipH="1" flipV="1">
              <a:off x="3760" y="3226"/>
              <a:ext cx="104" cy="11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Rectangle 153">
              <a:extLst>
                <a:ext uri="{FF2B5EF4-FFF2-40B4-BE49-F238E27FC236}">
                  <a16:creationId xmlns:a16="http://schemas.microsoft.com/office/drawing/2014/main" id="{EF010DB9-9F8D-46B0-B85F-48BB8BB21E78}"/>
                </a:ext>
              </a:extLst>
            </p:cNvPr>
            <p:cNvSpPr>
              <a:spLocks noChangeArrowheads="1"/>
            </p:cNvSpPr>
            <p:nvPr/>
          </p:nvSpPr>
          <p:spPr bwMode="auto">
            <a:xfrm>
              <a:off x="3584" y="3651"/>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solidFill>
                    <a:srgbClr val="CC0000"/>
                  </a:solidFill>
                  <a:latin typeface="Arial" panose="020B0604020202020204" pitchFamily="34" charset="0"/>
                </a:rPr>
                <a:t>C</a:t>
              </a:r>
              <a:endParaRPr lang="fr-CH" altLang="en-US" sz="1600" baseline="30000">
                <a:solidFill>
                  <a:srgbClr val="CC0000"/>
                </a:solidFill>
                <a:latin typeface="Arial" panose="020B0604020202020204" pitchFamily="34" charset="0"/>
              </a:endParaRPr>
            </a:p>
          </p:txBody>
        </p:sp>
        <p:sp>
          <p:nvSpPr>
            <p:cNvPr id="42047" name="Line 154">
              <a:extLst>
                <a:ext uri="{FF2B5EF4-FFF2-40B4-BE49-F238E27FC236}">
                  <a16:creationId xmlns:a16="http://schemas.microsoft.com/office/drawing/2014/main" id="{3E2067B2-A3BC-44DA-838C-689191331224}"/>
                </a:ext>
              </a:extLst>
            </p:cNvPr>
            <p:cNvSpPr>
              <a:spLocks noChangeShapeType="1"/>
            </p:cNvSpPr>
            <p:nvPr/>
          </p:nvSpPr>
          <p:spPr bwMode="auto">
            <a:xfrm flipH="1">
              <a:off x="3688" y="3470"/>
              <a:ext cx="0" cy="227"/>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Rectangle 164">
              <a:extLst>
                <a:ext uri="{FF2B5EF4-FFF2-40B4-BE49-F238E27FC236}">
                  <a16:creationId xmlns:a16="http://schemas.microsoft.com/office/drawing/2014/main" id="{F23579E4-B03D-4100-8C4B-4CBA74E00FE2}"/>
                </a:ext>
              </a:extLst>
            </p:cNvPr>
            <p:cNvSpPr>
              <a:spLocks noChangeArrowheads="1"/>
            </p:cNvSpPr>
            <p:nvPr/>
          </p:nvSpPr>
          <p:spPr bwMode="auto">
            <a:xfrm>
              <a:off x="3592" y="3915"/>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600" b="1" baseline="0">
                  <a:latin typeface="Arial" panose="020B0604020202020204" pitchFamily="34" charset="0"/>
                </a:rPr>
                <a:t>H</a:t>
              </a:r>
              <a:endParaRPr lang="fr-FR" altLang="en-US" sz="1600" b="1" baseline="0">
                <a:latin typeface="Arial" panose="020B0604020202020204" pitchFamily="34" charset="0"/>
              </a:endParaRPr>
            </a:p>
          </p:txBody>
        </p:sp>
        <p:sp>
          <p:nvSpPr>
            <p:cNvPr id="42049" name="Rectangle 176">
              <a:extLst>
                <a:ext uri="{FF2B5EF4-FFF2-40B4-BE49-F238E27FC236}">
                  <a16:creationId xmlns:a16="http://schemas.microsoft.com/office/drawing/2014/main" id="{DFA23D83-1743-40A7-8B5E-201F322326DA}"/>
                </a:ext>
              </a:extLst>
            </p:cNvPr>
            <p:cNvSpPr>
              <a:spLocks noChangeArrowheads="1"/>
            </p:cNvSpPr>
            <p:nvPr/>
          </p:nvSpPr>
          <p:spPr bwMode="auto">
            <a:xfrm>
              <a:off x="3308" y="3148"/>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50" name="Line 177">
              <a:extLst>
                <a:ext uri="{FF2B5EF4-FFF2-40B4-BE49-F238E27FC236}">
                  <a16:creationId xmlns:a16="http://schemas.microsoft.com/office/drawing/2014/main" id="{5D148BC8-4B1B-4DB5-AF6E-69CA43F74583}"/>
                </a:ext>
              </a:extLst>
            </p:cNvPr>
            <p:cNvSpPr>
              <a:spLocks noChangeShapeType="1"/>
            </p:cNvSpPr>
            <p:nvPr/>
          </p:nvSpPr>
          <p:spPr bwMode="auto">
            <a:xfrm flipH="1">
              <a:off x="3412" y="3111"/>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Rectangle 178">
              <a:extLst>
                <a:ext uri="{FF2B5EF4-FFF2-40B4-BE49-F238E27FC236}">
                  <a16:creationId xmlns:a16="http://schemas.microsoft.com/office/drawing/2014/main" id="{FF115C60-52D8-4E6F-91C4-71DEA1697D00}"/>
                </a:ext>
              </a:extLst>
            </p:cNvPr>
            <p:cNvSpPr>
              <a:spLocks noChangeArrowheads="1"/>
            </p:cNvSpPr>
            <p:nvPr/>
          </p:nvSpPr>
          <p:spPr bwMode="auto">
            <a:xfrm>
              <a:off x="3313" y="3379"/>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52" name="Rectangle 179">
              <a:extLst>
                <a:ext uri="{FF2B5EF4-FFF2-40B4-BE49-F238E27FC236}">
                  <a16:creationId xmlns:a16="http://schemas.microsoft.com/office/drawing/2014/main" id="{A7469FAE-698B-4095-96BD-22630B681CED}"/>
                </a:ext>
              </a:extLst>
            </p:cNvPr>
            <p:cNvSpPr>
              <a:spLocks noChangeArrowheads="1"/>
            </p:cNvSpPr>
            <p:nvPr/>
          </p:nvSpPr>
          <p:spPr bwMode="auto">
            <a:xfrm>
              <a:off x="3308" y="2917"/>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53" name="Line 180">
              <a:extLst>
                <a:ext uri="{FF2B5EF4-FFF2-40B4-BE49-F238E27FC236}">
                  <a16:creationId xmlns:a16="http://schemas.microsoft.com/office/drawing/2014/main" id="{E7D157B3-F71B-440C-8C6E-A84BA5DB6358}"/>
                </a:ext>
              </a:extLst>
            </p:cNvPr>
            <p:cNvSpPr>
              <a:spLocks noChangeShapeType="1"/>
            </p:cNvSpPr>
            <p:nvPr/>
          </p:nvSpPr>
          <p:spPr bwMode="auto">
            <a:xfrm flipH="1">
              <a:off x="3412" y="3343"/>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81">
              <a:extLst>
                <a:ext uri="{FF2B5EF4-FFF2-40B4-BE49-F238E27FC236}">
                  <a16:creationId xmlns:a16="http://schemas.microsoft.com/office/drawing/2014/main" id="{0B697F33-E74F-4407-B921-D306314C0066}"/>
                </a:ext>
              </a:extLst>
            </p:cNvPr>
            <p:cNvSpPr>
              <a:spLocks noChangeShapeType="1"/>
            </p:cNvSpPr>
            <p:nvPr/>
          </p:nvSpPr>
          <p:spPr bwMode="auto">
            <a:xfrm rot="16200000" flipH="1">
              <a:off x="3254" y="3173"/>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Rectangle 182">
              <a:extLst>
                <a:ext uri="{FF2B5EF4-FFF2-40B4-BE49-F238E27FC236}">
                  <a16:creationId xmlns:a16="http://schemas.microsoft.com/office/drawing/2014/main" id="{3EBEBE55-9E83-4E93-976D-D8E4D8C5CAF7}"/>
                </a:ext>
              </a:extLst>
            </p:cNvPr>
            <p:cNvSpPr>
              <a:spLocks noChangeArrowheads="1"/>
            </p:cNvSpPr>
            <p:nvPr/>
          </p:nvSpPr>
          <p:spPr bwMode="auto">
            <a:xfrm>
              <a:off x="3856" y="3135"/>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56" name="Line 183">
              <a:extLst>
                <a:ext uri="{FF2B5EF4-FFF2-40B4-BE49-F238E27FC236}">
                  <a16:creationId xmlns:a16="http://schemas.microsoft.com/office/drawing/2014/main" id="{4570889B-558E-47F0-AE65-DD59068BAD41}"/>
                </a:ext>
              </a:extLst>
            </p:cNvPr>
            <p:cNvSpPr>
              <a:spLocks noChangeShapeType="1"/>
            </p:cNvSpPr>
            <p:nvPr/>
          </p:nvSpPr>
          <p:spPr bwMode="auto">
            <a:xfrm flipH="1">
              <a:off x="3960" y="3098"/>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Rectangle 184">
              <a:extLst>
                <a:ext uri="{FF2B5EF4-FFF2-40B4-BE49-F238E27FC236}">
                  <a16:creationId xmlns:a16="http://schemas.microsoft.com/office/drawing/2014/main" id="{4164FE7C-DCA9-4194-9053-03F23D149F91}"/>
                </a:ext>
              </a:extLst>
            </p:cNvPr>
            <p:cNvSpPr>
              <a:spLocks noChangeArrowheads="1"/>
            </p:cNvSpPr>
            <p:nvPr/>
          </p:nvSpPr>
          <p:spPr bwMode="auto">
            <a:xfrm>
              <a:off x="3861" y="3366"/>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58" name="Rectangle 185">
              <a:extLst>
                <a:ext uri="{FF2B5EF4-FFF2-40B4-BE49-F238E27FC236}">
                  <a16:creationId xmlns:a16="http://schemas.microsoft.com/office/drawing/2014/main" id="{0B61A773-35FC-4FDA-BF5C-7873BF771199}"/>
                </a:ext>
              </a:extLst>
            </p:cNvPr>
            <p:cNvSpPr>
              <a:spLocks noChangeArrowheads="1"/>
            </p:cNvSpPr>
            <p:nvPr/>
          </p:nvSpPr>
          <p:spPr bwMode="auto">
            <a:xfrm>
              <a:off x="3856" y="2904"/>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59" name="Line 186">
              <a:extLst>
                <a:ext uri="{FF2B5EF4-FFF2-40B4-BE49-F238E27FC236}">
                  <a16:creationId xmlns:a16="http://schemas.microsoft.com/office/drawing/2014/main" id="{1AEBC315-5820-4A57-9D82-DFF0EDB16C5C}"/>
                </a:ext>
              </a:extLst>
            </p:cNvPr>
            <p:cNvSpPr>
              <a:spLocks noChangeShapeType="1"/>
            </p:cNvSpPr>
            <p:nvPr/>
          </p:nvSpPr>
          <p:spPr bwMode="auto">
            <a:xfrm flipH="1">
              <a:off x="3960" y="3330"/>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187">
              <a:extLst>
                <a:ext uri="{FF2B5EF4-FFF2-40B4-BE49-F238E27FC236}">
                  <a16:creationId xmlns:a16="http://schemas.microsoft.com/office/drawing/2014/main" id="{F330E556-C028-4E34-8573-089F5DC82985}"/>
                </a:ext>
              </a:extLst>
            </p:cNvPr>
            <p:cNvSpPr>
              <a:spLocks noChangeShapeType="1"/>
            </p:cNvSpPr>
            <p:nvPr/>
          </p:nvSpPr>
          <p:spPr bwMode="auto">
            <a:xfrm rot="16200000" flipH="1">
              <a:off x="4125" y="3165"/>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Rectangle 188">
              <a:extLst>
                <a:ext uri="{FF2B5EF4-FFF2-40B4-BE49-F238E27FC236}">
                  <a16:creationId xmlns:a16="http://schemas.microsoft.com/office/drawing/2014/main" id="{7A392AB4-15BC-4837-A9B9-094E08A4077C}"/>
                </a:ext>
              </a:extLst>
            </p:cNvPr>
            <p:cNvSpPr>
              <a:spLocks noChangeArrowheads="1"/>
            </p:cNvSpPr>
            <p:nvPr/>
          </p:nvSpPr>
          <p:spPr bwMode="auto">
            <a:xfrm>
              <a:off x="3309" y="3841"/>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62" name="Line 189">
              <a:extLst>
                <a:ext uri="{FF2B5EF4-FFF2-40B4-BE49-F238E27FC236}">
                  <a16:creationId xmlns:a16="http://schemas.microsoft.com/office/drawing/2014/main" id="{C50093E4-4509-478A-B87D-818C4F762A62}"/>
                </a:ext>
              </a:extLst>
            </p:cNvPr>
            <p:cNvSpPr>
              <a:spLocks noChangeShapeType="1"/>
            </p:cNvSpPr>
            <p:nvPr/>
          </p:nvSpPr>
          <p:spPr bwMode="auto">
            <a:xfrm flipH="1">
              <a:off x="3413" y="3804"/>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Rectangle 190">
              <a:extLst>
                <a:ext uri="{FF2B5EF4-FFF2-40B4-BE49-F238E27FC236}">
                  <a16:creationId xmlns:a16="http://schemas.microsoft.com/office/drawing/2014/main" id="{813CEFF8-A2CE-4374-99E4-63579AF3EBDA}"/>
                </a:ext>
              </a:extLst>
            </p:cNvPr>
            <p:cNvSpPr>
              <a:spLocks noChangeArrowheads="1"/>
            </p:cNvSpPr>
            <p:nvPr/>
          </p:nvSpPr>
          <p:spPr bwMode="auto">
            <a:xfrm>
              <a:off x="3314" y="4065"/>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64" name="Rectangle 191">
              <a:extLst>
                <a:ext uri="{FF2B5EF4-FFF2-40B4-BE49-F238E27FC236}">
                  <a16:creationId xmlns:a16="http://schemas.microsoft.com/office/drawing/2014/main" id="{B66E8987-7879-4320-929E-2DF984D3EEC2}"/>
                </a:ext>
              </a:extLst>
            </p:cNvPr>
            <p:cNvSpPr>
              <a:spLocks noChangeArrowheads="1"/>
            </p:cNvSpPr>
            <p:nvPr/>
          </p:nvSpPr>
          <p:spPr bwMode="auto">
            <a:xfrm>
              <a:off x="3309" y="3611"/>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65" name="Line 192">
              <a:extLst>
                <a:ext uri="{FF2B5EF4-FFF2-40B4-BE49-F238E27FC236}">
                  <a16:creationId xmlns:a16="http://schemas.microsoft.com/office/drawing/2014/main" id="{28363A61-A4A9-4E40-83B8-973BE084888A}"/>
                </a:ext>
              </a:extLst>
            </p:cNvPr>
            <p:cNvSpPr>
              <a:spLocks noChangeShapeType="1"/>
            </p:cNvSpPr>
            <p:nvPr/>
          </p:nvSpPr>
          <p:spPr bwMode="auto">
            <a:xfrm flipH="1">
              <a:off x="3413" y="4036"/>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6" name="Line 193">
              <a:extLst>
                <a:ext uri="{FF2B5EF4-FFF2-40B4-BE49-F238E27FC236}">
                  <a16:creationId xmlns:a16="http://schemas.microsoft.com/office/drawing/2014/main" id="{98877BEA-5E10-464B-ACD9-683544D21F4C}"/>
                </a:ext>
              </a:extLst>
            </p:cNvPr>
            <p:cNvSpPr>
              <a:spLocks noChangeShapeType="1"/>
            </p:cNvSpPr>
            <p:nvPr/>
          </p:nvSpPr>
          <p:spPr bwMode="auto">
            <a:xfrm rot="16200000" flipH="1">
              <a:off x="3255" y="3866"/>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7" name="Rectangle 194">
              <a:extLst>
                <a:ext uri="{FF2B5EF4-FFF2-40B4-BE49-F238E27FC236}">
                  <a16:creationId xmlns:a16="http://schemas.microsoft.com/office/drawing/2014/main" id="{8AEACB96-B25A-4613-8EB3-E643D31F432D}"/>
                </a:ext>
              </a:extLst>
            </p:cNvPr>
            <p:cNvSpPr>
              <a:spLocks noChangeArrowheads="1"/>
            </p:cNvSpPr>
            <p:nvPr/>
          </p:nvSpPr>
          <p:spPr bwMode="auto">
            <a:xfrm>
              <a:off x="3857" y="3828"/>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C</a:t>
              </a:r>
              <a:endParaRPr lang="fr-CH" altLang="en-US" sz="1600" baseline="30000">
                <a:latin typeface="Arial" panose="020B0604020202020204" pitchFamily="34" charset="0"/>
              </a:endParaRPr>
            </a:p>
          </p:txBody>
        </p:sp>
        <p:sp>
          <p:nvSpPr>
            <p:cNvPr id="42068" name="Line 195">
              <a:extLst>
                <a:ext uri="{FF2B5EF4-FFF2-40B4-BE49-F238E27FC236}">
                  <a16:creationId xmlns:a16="http://schemas.microsoft.com/office/drawing/2014/main" id="{1ADC7846-E177-4D25-BD4A-3E4631869EA4}"/>
                </a:ext>
              </a:extLst>
            </p:cNvPr>
            <p:cNvSpPr>
              <a:spLocks noChangeShapeType="1"/>
            </p:cNvSpPr>
            <p:nvPr/>
          </p:nvSpPr>
          <p:spPr bwMode="auto">
            <a:xfrm flipH="1">
              <a:off x="3961" y="3791"/>
              <a:ext cx="0" cy="7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9" name="Rectangle 196">
              <a:extLst>
                <a:ext uri="{FF2B5EF4-FFF2-40B4-BE49-F238E27FC236}">
                  <a16:creationId xmlns:a16="http://schemas.microsoft.com/office/drawing/2014/main" id="{A12D145C-C3EA-4E21-A16C-D35D73E93553}"/>
                </a:ext>
              </a:extLst>
            </p:cNvPr>
            <p:cNvSpPr>
              <a:spLocks noChangeArrowheads="1"/>
            </p:cNvSpPr>
            <p:nvPr/>
          </p:nvSpPr>
          <p:spPr bwMode="auto">
            <a:xfrm>
              <a:off x="3862" y="4059"/>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70" name="Rectangle 197">
              <a:extLst>
                <a:ext uri="{FF2B5EF4-FFF2-40B4-BE49-F238E27FC236}">
                  <a16:creationId xmlns:a16="http://schemas.microsoft.com/office/drawing/2014/main" id="{E9409494-81B6-465E-A51E-0FD5B0881CBE}"/>
                </a:ext>
              </a:extLst>
            </p:cNvPr>
            <p:cNvSpPr>
              <a:spLocks noChangeArrowheads="1"/>
            </p:cNvSpPr>
            <p:nvPr/>
          </p:nvSpPr>
          <p:spPr bwMode="auto">
            <a:xfrm>
              <a:off x="3857" y="3598"/>
              <a:ext cx="20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CH" altLang="en-US" sz="1600" b="1" baseline="0">
                  <a:latin typeface="Arial" panose="020B0604020202020204" pitchFamily="34" charset="0"/>
                </a:rPr>
                <a:t>H</a:t>
              </a:r>
              <a:endParaRPr lang="fr-CH" altLang="en-US" sz="1600" baseline="30000">
                <a:latin typeface="Arial" panose="020B0604020202020204" pitchFamily="34" charset="0"/>
              </a:endParaRPr>
            </a:p>
          </p:txBody>
        </p:sp>
        <p:sp>
          <p:nvSpPr>
            <p:cNvPr id="42071" name="Line 198">
              <a:extLst>
                <a:ext uri="{FF2B5EF4-FFF2-40B4-BE49-F238E27FC236}">
                  <a16:creationId xmlns:a16="http://schemas.microsoft.com/office/drawing/2014/main" id="{C76BD679-212B-40D3-AAAB-D6BF7DD12971}"/>
                </a:ext>
              </a:extLst>
            </p:cNvPr>
            <p:cNvSpPr>
              <a:spLocks noChangeShapeType="1"/>
            </p:cNvSpPr>
            <p:nvPr/>
          </p:nvSpPr>
          <p:spPr bwMode="auto">
            <a:xfrm flipH="1">
              <a:off x="3961" y="4023"/>
              <a:ext cx="0" cy="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2" name="Line 199">
              <a:extLst>
                <a:ext uri="{FF2B5EF4-FFF2-40B4-BE49-F238E27FC236}">
                  <a16:creationId xmlns:a16="http://schemas.microsoft.com/office/drawing/2014/main" id="{AF3C4BA1-E0F6-476A-9075-FA10471F58E6}"/>
                </a:ext>
              </a:extLst>
            </p:cNvPr>
            <p:cNvSpPr>
              <a:spLocks noChangeShapeType="1"/>
            </p:cNvSpPr>
            <p:nvPr/>
          </p:nvSpPr>
          <p:spPr bwMode="auto">
            <a:xfrm rot="16200000" flipH="1">
              <a:off x="4126" y="3858"/>
              <a:ext cx="0" cy="13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3" name="Line 200">
              <a:extLst>
                <a:ext uri="{FF2B5EF4-FFF2-40B4-BE49-F238E27FC236}">
                  <a16:creationId xmlns:a16="http://schemas.microsoft.com/office/drawing/2014/main" id="{63FCAD3D-14AB-432C-9AFB-378D93E11B98}"/>
                </a:ext>
              </a:extLst>
            </p:cNvPr>
            <p:cNvSpPr>
              <a:spLocks noChangeShapeType="1"/>
            </p:cNvSpPr>
            <p:nvPr/>
          </p:nvSpPr>
          <p:spPr bwMode="auto">
            <a:xfrm rot="5400000" flipH="1" flipV="1">
              <a:off x="3516" y="3810"/>
              <a:ext cx="104" cy="11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4" name="Line 201">
              <a:extLst>
                <a:ext uri="{FF2B5EF4-FFF2-40B4-BE49-F238E27FC236}">
                  <a16:creationId xmlns:a16="http://schemas.microsoft.com/office/drawing/2014/main" id="{52F4130D-99EE-4B49-AE7D-706B13D90605}"/>
                </a:ext>
              </a:extLst>
            </p:cNvPr>
            <p:cNvSpPr>
              <a:spLocks noChangeShapeType="1"/>
            </p:cNvSpPr>
            <p:nvPr/>
          </p:nvSpPr>
          <p:spPr bwMode="auto">
            <a:xfrm rot="16200000" flipH="1">
              <a:off x="3771" y="3804"/>
              <a:ext cx="104" cy="11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5" name="Line 209">
              <a:extLst>
                <a:ext uri="{FF2B5EF4-FFF2-40B4-BE49-F238E27FC236}">
                  <a16:creationId xmlns:a16="http://schemas.microsoft.com/office/drawing/2014/main" id="{3CAB9B17-EC84-4F59-9377-CD50FDF776CB}"/>
                </a:ext>
              </a:extLst>
            </p:cNvPr>
            <p:cNvSpPr>
              <a:spLocks noChangeShapeType="1"/>
            </p:cNvSpPr>
            <p:nvPr/>
          </p:nvSpPr>
          <p:spPr bwMode="auto">
            <a:xfrm flipH="1">
              <a:off x="3688" y="3852"/>
              <a:ext cx="0" cy="7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6" name="Line 210">
              <a:extLst>
                <a:ext uri="{FF2B5EF4-FFF2-40B4-BE49-F238E27FC236}">
                  <a16:creationId xmlns:a16="http://schemas.microsoft.com/office/drawing/2014/main" id="{C6F3376E-B75F-481D-870A-0DA100D71C7D}"/>
                </a:ext>
              </a:extLst>
            </p:cNvPr>
            <p:cNvSpPr>
              <a:spLocks noChangeShapeType="1"/>
            </p:cNvSpPr>
            <p:nvPr/>
          </p:nvSpPr>
          <p:spPr bwMode="auto">
            <a:xfrm flipV="1">
              <a:off x="3028" y="3593"/>
              <a:ext cx="1264" cy="5"/>
            </a:xfrm>
            <a:prstGeom prst="line">
              <a:avLst/>
            </a:prstGeom>
            <a:noFill/>
            <a:ln w="9525">
              <a:solidFill>
                <a:srgbClr val="CC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6" name="TextBox 105">
            <a:extLst>
              <a:ext uri="{FF2B5EF4-FFF2-40B4-BE49-F238E27FC236}">
                <a16:creationId xmlns:a16="http://schemas.microsoft.com/office/drawing/2014/main" id="{38DB3F49-B687-944C-A329-4ADAA44A20FA}"/>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29</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7E4C878-756F-244B-A0DC-F8CB65E5429D}"/>
                  </a:ext>
                </a:extLst>
              </p14:cNvPr>
              <p14:cNvContentPartPr/>
              <p14:nvPr/>
            </p14:nvContentPartPr>
            <p14:xfrm>
              <a:off x="6525360" y="2408760"/>
              <a:ext cx="883440" cy="75960"/>
            </p14:xfrm>
          </p:contentPart>
        </mc:Choice>
        <mc:Fallback>
          <p:pic>
            <p:nvPicPr>
              <p:cNvPr id="2" name="Ink 1">
                <a:extLst>
                  <a:ext uri="{FF2B5EF4-FFF2-40B4-BE49-F238E27FC236}">
                    <a16:creationId xmlns:a16="http://schemas.microsoft.com/office/drawing/2014/main" id="{17E4C878-756F-244B-A0DC-F8CB65E5429D}"/>
                  </a:ext>
                </a:extLst>
              </p:cNvPr>
              <p:cNvPicPr/>
              <p:nvPr/>
            </p:nvPicPr>
            <p:blipFill>
              <a:blip r:embed="rId6"/>
              <a:stretch>
                <a:fillRect/>
              </a:stretch>
            </p:blipFill>
            <p:spPr>
              <a:xfrm>
                <a:off x="6516000" y="2399400"/>
                <a:ext cx="902160" cy="94680"/>
              </a:xfrm>
              <a:prstGeom prst="rect">
                <a:avLst/>
              </a:prstGeom>
            </p:spPr>
          </p:pic>
        </mc:Fallback>
      </mc:AlternateContent>
      <p:sp>
        <p:nvSpPr>
          <p:cNvPr id="5" name="Rectangle 24">
            <a:extLst>
              <a:ext uri="{FF2B5EF4-FFF2-40B4-BE49-F238E27FC236}">
                <a16:creationId xmlns:a16="http://schemas.microsoft.com/office/drawing/2014/main" id="{7FDA2010-C98C-405F-600E-6C4905354E1B}"/>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710484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131">
            <a:extLst>
              <a:ext uri="{FF2B5EF4-FFF2-40B4-BE49-F238E27FC236}">
                <a16:creationId xmlns:a16="http://schemas.microsoft.com/office/drawing/2014/main" id="{4F897E10-E405-A043-B862-AEA6E670E6D4}"/>
              </a:ext>
            </a:extLst>
          </p:cNvPr>
          <p:cNvSpPr>
            <a:spLocks/>
          </p:cNvSpPr>
          <p:nvPr/>
        </p:nvSpPr>
        <p:spPr bwMode="auto">
          <a:xfrm>
            <a:off x="5934075" y="3130550"/>
            <a:ext cx="2690813" cy="1960563"/>
          </a:xfrm>
          <a:custGeom>
            <a:avLst/>
            <a:gdLst>
              <a:gd name="T0" fmla="*/ 2147483647 w 1695"/>
              <a:gd name="T1" fmla="*/ 2147483647 h 1235"/>
              <a:gd name="T2" fmla="*/ 2147483647 w 1695"/>
              <a:gd name="T3" fmla="*/ 2147483647 h 1235"/>
              <a:gd name="T4" fmla="*/ 2147483647 w 1695"/>
              <a:gd name="T5" fmla="*/ 0 h 1235"/>
              <a:gd name="T6" fmla="*/ 0 w 1695"/>
              <a:gd name="T7" fmla="*/ 2147483647 h 1235"/>
              <a:gd name="T8" fmla="*/ 0 60000 65536"/>
              <a:gd name="T9" fmla="*/ 0 60000 65536"/>
              <a:gd name="T10" fmla="*/ 0 60000 65536"/>
              <a:gd name="T11" fmla="*/ 0 60000 65536"/>
              <a:gd name="T12" fmla="*/ 0 w 1695"/>
              <a:gd name="T13" fmla="*/ 0 h 1235"/>
              <a:gd name="T14" fmla="*/ 1695 w 1695"/>
              <a:gd name="T15" fmla="*/ 1235 h 1235"/>
            </a:gdLst>
            <a:ahLst/>
            <a:cxnLst>
              <a:cxn ang="T8">
                <a:pos x="T0" y="T1"/>
              </a:cxn>
              <a:cxn ang="T9">
                <a:pos x="T2" y="T3"/>
              </a:cxn>
              <a:cxn ang="T10">
                <a:pos x="T4" y="T5"/>
              </a:cxn>
              <a:cxn ang="T11">
                <a:pos x="T6" y="T7"/>
              </a:cxn>
            </a:cxnLst>
            <a:rect l="T12" t="T13" r="T14" b="T15"/>
            <a:pathLst>
              <a:path w="1695" h="1235">
                <a:moveTo>
                  <a:pt x="1695" y="1235"/>
                </a:moveTo>
                <a:cubicBezTo>
                  <a:pt x="1685" y="1015"/>
                  <a:pt x="1541" y="79"/>
                  <a:pt x="1390" y="14"/>
                </a:cubicBezTo>
                <a:cubicBezTo>
                  <a:pt x="1397" y="14"/>
                  <a:pt x="209" y="14"/>
                  <a:pt x="202" y="0"/>
                </a:cubicBezTo>
                <a:cubicBezTo>
                  <a:pt x="72" y="122"/>
                  <a:pt x="15" y="943"/>
                  <a:pt x="0" y="1231"/>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43010" name="Freeform 130">
            <a:extLst>
              <a:ext uri="{FF2B5EF4-FFF2-40B4-BE49-F238E27FC236}">
                <a16:creationId xmlns:a16="http://schemas.microsoft.com/office/drawing/2014/main" id="{42BEFDF3-DF39-0848-8EC8-2A59FA0C6C8B}"/>
              </a:ext>
            </a:extLst>
          </p:cNvPr>
          <p:cNvSpPr>
            <a:spLocks/>
          </p:cNvSpPr>
          <p:nvPr/>
        </p:nvSpPr>
        <p:spPr bwMode="auto">
          <a:xfrm>
            <a:off x="5829300" y="3108325"/>
            <a:ext cx="2320925" cy="1223963"/>
          </a:xfrm>
          <a:custGeom>
            <a:avLst/>
            <a:gdLst>
              <a:gd name="T0" fmla="*/ 2147483647 w 1462"/>
              <a:gd name="T1" fmla="*/ 0 h 771"/>
              <a:gd name="T2" fmla="*/ 0 w 1462"/>
              <a:gd name="T3" fmla="*/ 2147483647 h 771"/>
              <a:gd name="T4" fmla="*/ 2147483647 w 1462"/>
              <a:gd name="T5" fmla="*/ 2147483647 h 771"/>
              <a:gd name="T6" fmla="*/ 0 60000 65536"/>
              <a:gd name="T7" fmla="*/ 0 60000 65536"/>
              <a:gd name="T8" fmla="*/ 0 60000 65536"/>
              <a:gd name="T9" fmla="*/ 0 w 1462"/>
              <a:gd name="T10" fmla="*/ 0 h 771"/>
              <a:gd name="T11" fmla="*/ 1462 w 1462"/>
              <a:gd name="T12" fmla="*/ 771 h 771"/>
            </a:gdLst>
            <a:ahLst/>
            <a:cxnLst>
              <a:cxn ang="T6">
                <a:pos x="T0" y="T1"/>
              </a:cxn>
              <a:cxn ang="T7">
                <a:pos x="T2" y="T3"/>
              </a:cxn>
              <a:cxn ang="T8">
                <a:pos x="T4" y="T5"/>
              </a:cxn>
            </a:cxnLst>
            <a:rect l="T9" t="T10" r="T11" b="T12"/>
            <a:pathLst>
              <a:path w="1462" h="771">
                <a:moveTo>
                  <a:pt x="994" y="0"/>
                </a:moveTo>
                <a:cubicBezTo>
                  <a:pt x="799" y="101"/>
                  <a:pt x="259" y="432"/>
                  <a:pt x="0" y="771"/>
                </a:cubicBezTo>
                <a:cubicBezTo>
                  <a:pt x="454" y="656"/>
                  <a:pt x="1138" y="332"/>
                  <a:pt x="1462" y="22"/>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1" name="Freeform 129">
            <a:extLst>
              <a:ext uri="{FF2B5EF4-FFF2-40B4-BE49-F238E27FC236}">
                <a16:creationId xmlns:a16="http://schemas.microsoft.com/office/drawing/2014/main" id="{0E29FE15-F1D4-604C-9BAB-E980E8D2A0A2}"/>
              </a:ext>
            </a:extLst>
          </p:cNvPr>
          <p:cNvSpPr>
            <a:spLocks/>
          </p:cNvSpPr>
          <p:nvPr/>
        </p:nvSpPr>
        <p:spPr bwMode="auto">
          <a:xfrm>
            <a:off x="7362825" y="2538413"/>
            <a:ext cx="1406525" cy="614362"/>
          </a:xfrm>
          <a:custGeom>
            <a:avLst/>
            <a:gdLst>
              <a:gd name="T0" fmla="*/ 0 w 886"/>
              <a:gd name="T1" fmla="*/ 2147483647 h 387"/>
              <a:gd name="T2" fmla="*/ 2147483647 w 886"/>
              <a:gd name="T3" fmla="*/ 0 h 387"/>
              <a:gd name="T4" fmla="*/ 2147483647 w 886"/>
              <a:gd name="T5" fmla="*/ 2147483647 h 387"/>
              <a:gd name="T6" fmla="*/ 0 60000 65536"/>
              <a:gd name="T7" fmla="*/ 0 60000 65536"/>
              <a:gd name="T8" fmla="*/ 0 60000 65536"/>
              <a:gd name="T9" fmla="*/ 0 w 886"/>
              <a:gd name="T10" fmla="*/ 0 h 387"/>
              <a:gd name="T11" fmla="*/ 886 w 886"/>
              <a:gd name="T12" fmla="*/ 387 h 387"/>
            </a:gdLst>
            <a:ahLst/>
            <a:cxnLst>
              <a:cxn ang="T6">
                <a:pos x="T0" y="T1"/>
              </a:cxn>
              <a:cxn ang="T7">
                <a:pos x="T2" y="T3"/>
              </a:cxn>
              <a:cxn ang="T8">
                <a:pos x="T4" y="T5"/>
              </a:cxn>
            </a:cxnLst>
            <a:rect l="T9" t="T10" r="T11" b="T12"/>
            <a:pathLst>
              <a:path w="886" h="387">
                <a:moveTo>
                  <a:pt x="0" y="387"/>
                </a:moveTo>
                <a:cubicBezTo>
                  <a:pt x="0" y="387"/>
                  <a:pt x="368" y="106"/>
                  <a:pt x="886" y="0"/>
                </a:cubicBezTo>
                <a:cubicBezTo>
                  <a:pt x="728" y="214"/>
                  <a:pt x="523" y="363"/>
                  <a:pt x="523" y="363"/>
                </a:cubicBezTo>
              </a:path>
            </a:pathLst>
          </a:custGeom>
          <a:solidFill>
            <a:schemeClr val="folHlink"/>
          </a:solidFill>
          <a:ln w="28575" cap="flat" cmpd="sng">
            <a:solidFill>
              <a:srgbClr val="000000"/>
            </a:solidFill>
            <a:prstDash val="solid"/>
            <a:round/>
            <a:headEnd/>
            <a:tailEnd/>
          </a:ln>
        </p:spPr>
        <p:txBody>
          <a:bodyPr wrap="none" anchor="ctr"/>
          <a:lstStyle/>
          <a:p>
            <a:endParaRPr lang="en-US"/>
          </a:p>
        </p:txBody>
      </p:sp>
      <p:sp>
        <p:nvSpPr>
          <p:cNvPr id="43012" name="Freeform 128">
            <a:extLst>
              <a:ext uri="{FF2B5EF4-FFF2-40B4-BE49-F238E27FC236}">
                <a16:creationId xmlns:a16="http://schemas.microsoft.com/office/drawing/2014/main" id="{F632D793-4185-3C49-B38E-2D49C523AAE6}"/>
              </a:ext>
            </a:extLst>
          </p:cNvPr>
          <p:cNvSpPr>
            <a:spLocks/>
          </p:cNvSpPr>
          <p:nvPr/>
        </p:nvSpPr>
        <p:spPr bwMode="auto">
          <a:xfrm>
            <a:off x="6218238" y="3143250"/>
            <a:ext cx="2571750" cy="1428750"/>
          </a:xfrm>
          <a:custGeom>
            <a:avLst/>
            <a:gdLst>
              <a:gd name="T0" fmla="*/ 2147483647 w 1620"/>
              <a:gd name="T1" fmla="*/ 2147483647 h 900"/>
              <a:gd name="T2" fmla="*/ 2147483647 w 1620"/>
              <a:gd name="T3" fmla="*/ 2147483647 h 900"/>
              <a:gd name="T4" fmla="*/ 0 w 1620"/>
              <a:gd name="T5" fmla="*/ 0 h 900"/>
              <a:gd name="T6" fmla="*/ 0 60000 65536"/>
              <a:gd name="T7" fmla="*/ 0 60000 65536"/>
              <a:gd name="T8" fmla="*/ 0 60000 65536"/>
              <a:gd name="T9" fmla="*/ 0 w 1620"/>
              <a:gd name="T10" fmla="*/ 0 h 900"/>
              <a:gd name="T11" fmla="*/ 1620 w 1620"/>
              <a:gd name="T12" fmla="*/ 900 h 900"/>
            </a:gdLst>
            <a:ahLst/>
            <a:cxnLst>
              <a:cxn ang="T6">
                <a:pos x="T0" y="T1"/>
              </a:cxn>
              <a:cxn ang="T7">
                <a:pos x="T2" y="T3"/>
              </a:cxn>
              <a:cxn ang="T8">
                <a:pos x="T4" y="T5"/>
              </a:cxn>
            </a:cxnLst>
            <a:rect l="T9" t="T10" r="T11" b="T12"/>
            <a:pathLst>
              <a:path w="1620" h="900">
                <a:moveTo>
                  <a:pt x="755" y="12"/>
                </a:moveTo>
                <a:cubicBezTo>
                  <a:pt x="899" y="160"/>
                  <a:pt x="1531" y="561"/>
                  <a:pt x="1620" y="900"/>
                </a:cubicBezTo>
                <a:cubicBezTo>
                  <a:pt x="1099" y="669"/>
                  <a:pt x="216" y="360"/>
                  <a:pt x="0" y="0"/>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3" name="Freeform 127">
            <a:extLst>
              <a:ext uri="{FF2B5EF4-FFF2-40B4-BE49-F238E27FC236}">
                <a16:creationId xmlns:a16="http://schemas.microsoft.com/office/drawing/2014/main" id="{13340CAA-040B-A34D-A096-681CD08EC42D}"/>
              </a:ext>
            </a:extLst>
          </p:cNvPr>
          <p:cNvSpPr>
            <a:spLocks/>
          </p:cNvSpPr>
          <p:nvPr/>
        </p:nvSpPr>
        <p:spPr bwMode="auto">
          <a:xfrm>
            <a:off x="5816600" y="2238375"/>
            <a:ext cx="1546225" cy="914400"/>
          </a:xfrm>
          <a:custGeom>
            <a:avLst/>
            <a:gdLst>
              <a:gd name="T0" fmla="*/ 2147483647 w 974"/>
              <a:gd name="T1" fmla="*/ 2147483647 h 576"/>
              <a:gd name="T2" fmla="*/ 0 w 974"/>
              <a:gd name="T3" fmla="*/ 0 h 576"/>
              <a:gd name="T4" fmla="*/ 2147483647 w 974"/>
              <a:gd name="T5" fmla="*/ 2147483647 h 576"/>
              <a:gd name="T6" fmla="*/ 0 60000 65536"/>
              <a:gd name="T7" fmla="*/ 0 60000 65536"/>
              <a:gd name="T8" fmla="*/ 0 60000 65536"/>
              <a:gd name="T9" fmla="*/ 0 w 974"/>
              <a:gd name="T10" fmla="*/ 0 h 576"/>
              <a:gd name="T11" fmla="*/ 974 w 974"/>
              <a:gd name="T12" fmla="*/ 576 h 576"/>
            </a:gdLst>
            <a:ahLst/>
            <a:cxnLst>
              <a:cxn ang="T6">
                <a:pos x="T0" y="T1"/>
              </a:cxn>
              <a:cxn ang="T7">
                <a:pos x="T2" y="T3"/>
              </a:cxn>
              <a:cxn ang="T8">
                <a:pos x="T4" y="T5"/>
              </a:cxn>
            </a:cxnLst>
            <a:rect l="T9" t="T10" r="T11" b="T12"/>
            <a:pathLst>
              <a:path w="974" h="576">
                <a:moveTo>
                  <a:pt x="262" y="576"/>
                </a:moveTo>
                <a:cubicBezTo>
                  <a:pt x="262" y="576"/>
                  <a:pt x="89" y="339"/>
                  <a:pt x="0" y="0"/>
                </a:cubicBezTo>
                <a:cubicBezTo>
                  <a:pt x="521" y="231"/>
                  <a:pt x="974" y="562"/>
                  <a:pt x="974" y="562"/>
                </a:cubicBezTo>
              </a:path>
            </a:pathLst>
          </a:custGeom>
          <a:solidFill>
            <a:schemeClr val="folHlink"/>
          </a:solidFill>
          <a:ln w="28575" cap="flat" cmpd="sng">
            <a:solidFill>
              <a:srgbClr val="000000"/>
            </a:solidFill>
            <a:prstDash val="solid"/>
            <a:round/>
            <a:headEnd/>
            <a:tailEnd/>
          </a:ln>
        </p:spPr>
        <p:txBody>
          <a:bodyPr wrap="none" anchor="ctr"/>
          <a:lstStyle/>
          <a:p>
            <a:endParaRPr lang="en-US"/>
          </a:p>
        </p:txBody>
      </p:sp>
      <p:sp>
        <p:nvSpPr>
          <p:cNvPr id="43014" name="Freeform 45">
            <a:extLst>
              <a:ext uri="{FF2B5EF4-FFF2-40B4-BE49-F238E27FC236}">
                <a16:creationId xmlns:a16="http://schemas.microsoft.com/office/drawing/2014/main" id="{C50D5D98-74EB-5B45-85D9-1444C951EB3F}"/>
              </a:ext>
            </a:extLst>
          </p:cNvPr>
          <p:cNvSpPr>
            <a:spLocks/>
          </p:cNvSpPr>
          <p:nvPr/>
        </p:nvSpPr>
        <p:spPr bwMode="auto">
          <a:xfrm>
            <a:off x="847725" y="1989138"/>
            <a:ext cx="2952750" cy="3095625"/>
          </a:xfrm>
          <a:custGeom>
            <a:avLst/>
            <a:gdLst>
              <a:gd name="T0" fmla="*/ 0 w 1860"/>
              <a:gd name="T1" fmla="*/ 2147483647 h 1950"/>
              <a:gd name="T2" fmla="*/ 0 w 1860"/>
              <a:gd name="T3" fmla="*/ 0 h 1950"/>
              <a:gd name="T4" fmla="*/ 2147483647 w 1860"/>
              <a:gd name="T5" fmla="*/ 0 h 1950"/>
              <a:gd name="T6" fmla="*/ 2147483647 w 1860"/>
              <a:gd name="T7" fmla="*/ 2147483647 h 1950"/>
              <a:gd name="T8" fmla="*/ 0 60000 65536"/>
              <a:gd name="T9" fmla="*/ 0 60000 65536"/>
              <a:gd name="T10" fmla="*/ 0 60000 65536"/>
              <a:gd name="T11" fmla="*/ 0 60000 65536"/>
              <a:gd name="T12" fmla="*/ 0 w 1860"/>
              <a:gd name="T13" fmla="*/ 0 h 1950"/>
              <a:gd name="T14" fmla="*/ 1860 w 1860"/>
              <a:gd name="T15" fmla="*/ 1950 h 1950"/>
            </a:gdLst>
            <a:ahLst/>
            <a:cxnLst>
              <a:cxn ang="T8">
                <a:pos x="T0" y="T1"/>
              </a:cxn>
              <a:cxn ang="T9">
                <a:pos x="T2" y="T3"/>
              </a:cxn>
              <a:cxn ang="T10">
                <a:pos x="T4" y="T5"/>
              </a:cxn>
              <a:cxn ang="T11">
                <a:pos x="T6" y="T7"/>
              </a:cxn>
            </a:cxnLst>
            <a:rect l="T12" t="T13" r="T14" b="T15"/>
            <a:pathLst>
              <a:path w="1860" h="1950">
                <a:moveTo>
                  <a:pt x="0" y="1950"/>
                </a:moveTo>
                <a:lnTo>
                  <a:pt x="0" y="0"/>
                </a:lnTo>
                <a:lnTo>
                  <a:pt x="1860" y="0"/>
                </a:lnTo>
                <a:lnTo>
                  <a:pt x="1857" y="1950"/>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3015" name="Freeform 74">
            <a:extLst>
              <a:ext uri="{FF2B5EF4-FFF2-40B4-BE49-F238E27FC236}">
                <a16:creationId xmlns:a16="http://schemas.microsoft.com/office/drawing/2014/main" id="{3CCDDF17-1940-4C44-AB82-BA563491E752}"/>
              </a:ext>
            </a:extLst>
          </p:cNvPr>
          <p:cNvSpPr>
            <a:spLocks/>
          </p:cNvSpPr>
          <p:nvPr/>
        </p:nvSpPr>
        <p:spPr bwMode="auto">
          <a:xfrm>
            <a:off x="3008313" y="2516188"/>
            <a:ext cx="792162" cy="2592387"/>
          </a:xfrm>
          <a:custGeom>
            <a:avLst/>
            <a:gdLst>
              <a:gd name="T0" fmla="*/ 2147483647 w 499"/>
              <a:gd name="T1" fmla="*/ 2147483647 h 1633"/>
              <a:gd name="T2" fmla="*/ 2147483647 w 499"/>
              <a:gd name="T3" fmla="*/ 0 h 1633"/>
              <a:gd name="T4" fmla="*/ 0 w 499"/>
              <a:gd name="T5" fmla="*/ 2147483647 h 1633"/>
              <a:gd name="T6" fmla="*/ 0 w 499"/>
              <a:gd name="T7" fmla="*/ 2147483647 h 1633"/>
              <a:gd name="T8" fmla="*/ 0 60000 65536"/>
              <a:gd name="T9" fmla="*/ 0 60000 65536"/>
              <a:gd name="T10" fmla="*/ 0 60000 65536"/>
              <a:gd name="T11" fmla="*/ 0 60000 65536"/>
              <a:gd name="T12" fmla="*/ 0 w 499"/>
              <a:gd name="T13" fmla="*/ 0 h 1633"/>
              <a:gd name="T14" fmla="*/ 499 w 499"/>
              <a:gd name="T15" fmla="*/ 1633 h 1633"/>
            </a:gdLst>
            <a:ahLst/>
            <a:cxnLst>
              <a:cxn ang="T8">
                <a:pos x="T0" y="T1"/>
              </a:cxn>
              <a:cxn ang="T9">
                <a:pos x="T2" y="T3"/>
              </a:cxn>
              <a:cxn ang="T10">
                <a:pos x="T4" y="T5"/>
              </a:cxn>
              <a:cxn ang="T11">
                <a:pos x="T6" y="T7"/>
              </a:cxn>
            </a:cxnLst>
            <a:rect l="T12" t="T13" r="T14" b="T15"/>
            <a:pathLst>
              <a:path w="499" h="1633">
                <a:moveTo>
                  <a:pt x="499" y="1633"/>
                </a:moveTo>
                <a:lnTo>
                  <a:pt x="499" y="0"/>
                </a:lnTo>
                <a:lnTo>
                  <a:pt x="0" y="408"/>
                </a:lnTo>
                <a:lnTo>
                  <a:pt x="0" y="1633"/>
                </a:lnTo>
              </a:path>
            </a:pathLst>
          </a:custGeom>
          <a:solidFill>
            <a:srgbClr val="FFFF6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3016" name="Freeform 73">
            <a:extLst>
              <a:ext uri="{FF2B5EF4-FFF2-40B4-BE49-F238E27FC236}">
                <a16:creationId xmlns:a16="http://schemas.microsoft.com/office/drawing/2014/main" id="{3A07764F-A742-9D41-84DF-8F64481B96F4}"/>
              </a:ext>
            </a:extLst>
          </p:cNvPr>
          <p:cNvSpPr>
            <a:spLocks/>
          </p:cNvSpPr>
          <p:nvPr/>
        </p:nvSpPr>
        <p:spPr bwMode="auto">
          <a:xfrm>
            <a:off x="847725" y="2227263"/>
            <a:ext cx="431800" cy="2881312"/>
          </a:xfrm>
          <a:custGeom>
            <a:avLst/>
            <a:gdLst>
              <a:gd name="T0" fmla="*/ 0 w 272"/>
              <a:gd name="T1" fmla="*/ 2147483647 h 1815"/>
              <a:gd name="T2" fmla="*/ 0 w 272"/>
              <a:gd name="T3" fmla="*/ 0 h 1815"/>
              <a:gd name="T4" fmla="*/ 2147483647 w 272"/>
              <a:gd name="T5" fmla="*/ 2147483647 h 1815"/>
              <a:gd name="T6" fmla="*/ 2147483647 w 272"/>
              <a:gd name="T7" fmla="*/ 2147483647 h 1815"/>
              <a:gd name="T8" fmla="*/ 0 60000 65536"/>
              <a:gd name="T9" fmla="*/ 0 60000 65536"/>
              <a:gd name="T10" fmla="*/ 0 60000 65536"/>
              <a:gd name="T11" fmla="*/ 0 60000 65536"/>
              <a:gd name="T12" fmla="*/ 0 w 272"/>
              <a:gd name="T13" fmla="*/ 0 h 1815"/>
              <a:gd name="T14" fmla="*/ 272 w 272"/>
              <a:gd name="T15" fmla="*/ 1815 h 1815"/>
            </a:gdLst>
            <a:ahLst/>
            <a:cxnLst>
              <a:cxn ang="T8">
                <a:pos x="T0" y="T1"/>
              </a:cxn>
              <a:cxn ang="T9">
                <a:pos x="T2" y="T3"/>
              </a:cxn>
              <a:cxn ang="T10">
                <a:pos x="T4" y="T5"/>
              </a:cxn>
              <a:cxn ang="T11">
                <a:pos x="T6" y="T7"/>
              </a:cxn>
            </a:cxnLst>
            <a:rect l="T12" t="T13" r="T14" b="T15"/>
            <a:pathLst>
              <a:path w="272" h="1815">
                <a:moveTo>
                  <a:pt x="0" y="1815"/>
                </a:moveTo>
                <a:lnTo>
                  <a:pt x="0" y="0"/>
                </a:lnTo>
                <a:lnTo>
                  <a:pt x="272" y="590"/>
                </a:lnTo>
                <a:lnTo>
                  <a:pt x="272" y="1815"/>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3017" name="Rectangle 4">
            <a:extLst>
              <a:ext uri="{FF2B5EF4-FFF2-40B4-BE49-F238E27FC236}">
                <a16:creationId xmlns:a16="http://schemas.microsoft.com/office/drawing/2014/main" id="{C538BEF7-8E2D-B947-A197-07C5F21448EE}"/>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43018" name="Rectangle 5">
            <a:extLst>
              <a:ext uri="{FF2B5EF4-FFF2-40B4-BE49-F238E27FC236}">
                <a16:creationId xmlns:a16="http://schemas.microsoft.com/office/drawing/2014/main" id="{29E50BF8-C26B-9F47-80CD-A32B870ECC34}"/>
              </a:ext>
            </a:extLst>
          </p:cNvPr>
          <p:cNvSpPr>
            <a:spLocks noChangeArrowheads="1"/>
          </p:cNvSpPr>
          <p:nvPr/>
        </p:nvSpPr>
        <p:spPr bwMode="auto">
          <a:xfrm>
            <a:off x="346075" y="847725"/>
            <a:ext cx="9359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Si l’on fixe p avec </a:t>
            </a:r>
            <a:r>
              <a:rPr lang="en-GB" altLang="en-US" sz="2200" b="1" baseline="0">
                <a:solidFill>
                  <a:srgbClr val="CC0000"/>
                </a:solidFill>
                <a:latin typeface="Arial" panose="020B0604020202020204" pitchFamily="34" charset="0"/>
              </a:rPr>
              <a:t>3 phases en présence</a:t>
            </a:r>
            <a:r>
              <a:rPr lang="en-GB" altLang="en-US" sz="2200" baseline="0">
                <a:solidFill>
                  <a:srgbClr val="000066"/>
                </a:solidFill>
                <a:latin typeface="Arial" panose="020B0604020202020204" pitchFamily="34" charset="0"/>
              </a:rPr>
              <a:t>, il ne reste plus aucun degré de liberté: </a:t>
            </a:r>
            <a:r>
              <a:rPr lang="en-GB" altLang="en-US" sz="2200" b="1" baseline="0">
                <a:solidFill>
                  <a:srgbClr val="CC0000"/>
                </a:solidFill>
                <a:latin typeface="Arial" panose="020B0604020202020204" pitchFamily="34" charset="0"/>
              </a:rPr>
              <a:t>Invariant</a:t>
            </a:r>
            <a:r>
              <a:rPr lang="en-GB" altLang="en-US" sz="2200" baseline="0">
                <a:solidFill>
                  <a:srgbClr val="000066"/>
                </a:solidFill>
                <a:latin typeface="Arial" panose="020B0604020202020204" pitchFamily="34" charset="0"/>
              </a:rPr>
              <a:t>. </a:t>
            </a:r>
            <a:endParaRPr lang="en-GB" altLang="en-US" sz="2200">
              <a:solidFill>
                <a:srgbClr val="000066"/>
              </a:solidFill>
              <a:latin typeface="Arial" panose="020B0604020202020204" pitchFamily="34" charset="0"/>
            </a:endParaRPr>
          </a:p>
        </p:txBody>
      </p:sp>
      <p:sp>
        <p:nvSpPr>
          <p:cNvPr id="43019" name="Line 7">
            <a:extLst>
              <a:ext uri="{FF2B5EF4-FFF2-40B4-BE49-F238E27FC236}">
                <a16:creationId xmlns:a16="http://schemas.microsoft.com/office/drawing/2014/main" id="{E9CAD719-ED1B-BC45-A78F-9D8791DACDAA}"/>
              </a:ext>
            </a:extLst>
          </p:cNvPr>
          <p:cNvSpPr>
            <a:spLocks noChangeShapeType="1"/>
          </p:cNvSpPr>
          <p:nvPr/>
        </p:nvSpPr>
        <p:spPr bwMode="auto">
          <a:xfrm flipV="1">
            <a:off x="847725" y="17732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8">
            <a:extLst>
              <a:ext uri="{FF2B5EF4-FFF2-40B4-BE49-F238E27FC236}">
                <a16:creationId xmlns:a16="http://schemas.microsoft.com/office/drawing/2014/main" id="{890AD15E-5801-384D-8FC5-5F6269B9CA15}"/>
              </a:ext>
            </a:extLst>
          </p:cNvPr>
          <p:cNvSpPr>
            <a:spLocks noChangeShapeType="1"/>
          </p:cNvSpPr>
          <p:nvPr/>
        </p:nvSpPr>
        <p:spPr bwMode="auto">
          <a:xfrm flipV="1">
            <a:off x="3800475" y="17732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2">
            <a:extLst>
              <a:ext uri="{FF2B5EF4-FFF2-40B4-BE49-F238E27FC236}">
                <a16:creationId xmlns:a16="http://schemas.microsoft.com/office/drawing/2014/main" id="{84DBD59F-1EDF-1B4D-AC57-31E9AE3F533F}"/>
              </a:ext>
            </a:extLst>
          </p:cNvPr>
          <p:cNvSpPr>
            <a:spLocks noChangeShapeType="1"/>
          </p:cNvSpPr>
          <p:nvPr/>
        </p:nvSpPr>
        <p:spPr bwMode="auto">
          <a:xfrm rot="5400000" flipV="1">
            <a:off x="2540000" y="33940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2" name="Rectangle 15">
            <a:extLst>
              <a:ext uri="{FF2B5EF4-FFF2-40B4-BE49-F238E27FC236}">
                <a16:creationId xmlns:a16="http://schemas.microsoft.com/office/drawing/2014/main" id="{DA5B748F-13DE-CC41-85E6-D1B0B0E1EDE5}"/>
              </a:ext>
            </a:extLst>
          </p:cNvPr>
          <p:cNvSpPr>
            <a:spLocks noChangeArrowheads="1"/>
          </p:cNvSpPr>
          <p:nvPr/>
        </p:nvSpPr>
        <p:spPr bwMode="auto">
          <a:xfrm>
            <a:off x="3965575"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43023" name="Rectangle 16">
            <a:extLst>
              <a:ext uri="{FF2B5EF4-FFF2-40B4-BE49-F238E27FC236}">
                <a16:creationId xmlns:a16="http://schemas.microsoft.com/office/drawing/2014/main" id="{41CECC33-E895-5E43-8885-3C88FE2A4BAA}"/>
              </a:ext>
            </a:extLst>
          </p:cNvPr>
          <p:cNvSpPr>
            <a:spLocks noChangeArrowheads="1"/>
          </p:cNvSpPr>
          <p:nvPr/>
        </p:nvSpPr>
        <p:spPr bwMode="auto">
          <a:xfrm>
            <a:off x="547688"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43024" name="Rectangle 17">
            <a:extLst>
              <a:ext uri="{FF2B5EF4-FFF2-40B4-BE49-F238E27FC236}">
                <a16:creationId xmlns:a16="http://schemas.microsoft.com/office/drawing/2014/main" id="{4760C1F9-0745-B743-B2B5-8E3522BDE5FF}"/>
              </a:ext>
            </a:extLst>
          </p:cNvPr>
          <p:cNvSpPr>
            <a:spLocks noChangeArrowheads="1"/>
          </p:cNvSpPr>
          <p:nvPr/>
        </p:nvSpPr>
        <p:spPr bwMode="auto">
          <a:xfrm>
            <a:off x="3498850"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graphicFrame>
        <p:nvGraphicFramePr>
          <p:cNvPr id="43025" name="Object 21">
            <a:extLst>
              <a:ext uri="{FF2B5EF4-FFF2-40B4-BE49-F238E27FC236}">
                <a16:creationId xmlns:a16="http://schemas.microsoft.com/office/drawing/2014/main" id="{C7264360-C0DC-684C-B6B4-5314CFF8E17F}"/>
              </a:ext>
            </a:extLst>
          </p:cNvPr>
          <p:cNvGraphicFramePr>
            <a:graphicFrameLocks noChangeAspect="1"/>
          </p:cNvGraphicFramePr>
          <p:nvPr/>
        </p:nvGraphicFramePr>
        <p:xfrm>
          <a:off x="3911600" y="2028825"/>
          <a:ext cx="747713" cy="642938"/>
        </p:xfrm>
        <a:graphic>
          <a:graphicData uri="http://schemas.openxmlformats.org/presentationml/2006/ole">
            <mc:AlternateContent xmlns:mc="http://schemas.openxmlformats.org/markup-compatibility/2006">
              <mc:Choice xmlns:v="urn:schemas-microsoft-com:vml" Requires="v">
                <p:oleObj name="Document" r:id="rId3" imgW="749300" imgH="647700" progId="Word.Document.8">
                  <p:embed/>
                </p:oleObj>
              </mc:Choice>
              <mc:Fallback>
                <p:oleObj name="Document" r:id="rId3" imgW="749300" imgH="647700" progId="Word.Document.8">
                  <p:embed/>
                  <p:pic>
                    <p:nvPicPr>
                      <p:cNvPr id="43025" name="Object 21">
                        <a:extLst>
                          <a:ext uri="{FF2B5EF4-FFF2-40B4-BE49-F238E27FC236}">
                            <a16:creationId xmlns:a16="http://schemas.microsoft.com/office/drawing/2014/main" id="{C7264360-C0DC-684C-B6B4-5314CFF8E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600" y="2028825"/>
                        <a:ext cx="747713"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26" name="Rectangle 22">
            <a:extLst>
              <a:ext uri="{FF2B5EF4-FFF2-40B4-BE49-F238E27FC236}">
                <a16:creationId xmlns:a16="http://schemas.microsoft.com/office/drawing/2014/main" id="{4C10E2E5-45C9-DF46-BDE6-AC0B131BBD57}"/>
              </a:ext>
            </a:extLst>
          </p:cNvPr>
          <p:cNvSpPr>
            <a:spLocks noChangeArrowheads="1"/>
          </p:cNvSpPr>
          <p:nvPr/>
        </p:nvSpPr>
        <p:spPr bwMode="auto">
          <a:xfrm>
            <a:off x="1709738" y="20129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43027" name="Rectangle 23">
            <a:extLst>
              <a:ext uri="{FF2B5EF4-FFF2-40B4-BE49-F238E27FC236}">
                <a16:creationId xmlns:a16="http://schemas.microsoft.com/office/drawing/2014/main" id="{BA6997E2-03D7-3C44-9BDB-03BE2CFFE3A8}"/>
              </a:ext>
            </a:extLst>
          </p:cNvPr>
          <p:cNvSpPr>
            <a:spLocks noChangeArrowheads="1"/>
          </p:cNvSpPr>
          <p:nvPr/>
        </p:nvSpPr>
        <p:spPr bwMode="auto">
          <a:xfrm>
            <a:off x="1711325" y="46164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43028" name="Line 29">
            <a:extLst>
              <a:ext uri="{FF2B5EF4-FFF2-40B4-BE49-F238E27FC236}">
                <a16:creationId xmlns:a16="http://schemas.microsoft.com/office/drawing/2014/main" id="{5D1E3099-F804-5E48-A11D-7B581E4E1AB3}"/>
              </a:ext>
            </a:extLst>
          </p:cNvPr>
          <p:cNvSpPr>
            <a:spLocks noChangeShapeType="1"/>
          </p:cNvSpPr>
          <p:nvPr/>
        </p:nvSpPr>
        <p:spPr bwMode="auto">
          <a:xfrm flipH="1" flipV="1">
            <a:off x="846138" y="313531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30">
            <a:extLst>
              <a:ext uri="{FF2B5EF4-FFF2-40B4-BE49-F238E27FC236}">
                <a16:creationId xmlns:a16="http://schemas.microsoft.com/office/drawing/2014/main" id="{2309A0BB-BB4C-1D4B-878F-D859D563F7F4}"/>
              </a:ext>
            </a:extLst>
          </p:cNvPr>
          <p:cNvSpPr>
            <a:spLocks noChangeShapeType="1"/>
          </p:cNvSpPr>
          <p:nvPr/>
        </p:nvSpPr>
        <p:spPr bwMode="auto">
          <a:xfrm rot="-5400000" flipH="1" flipV="1">
            <a:off x="2207419" y="41140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31">
            <a:extLst>
              <a:ext uri="{FF2B5EF4-FFF2-40B4-BE49-F238E27FC236}">
                <a16:creationId xmlns:a16="http://schemas.microsoft.com/office/drawing/2014/main" id="{AF9721C9-9153-3142-BCAA-6118F4AF7CCD}"/>
              </a:ext>
            </a:extLst>
          </p:cNvPr>
          <p:cNvSpPr>
            <a:spLocks noChangeShapeType="1"/>
          </p:cNvSpPr>
          <p:nvPr/>
        </p:nvSpPr>
        <p:spPr bwMode="auto">
          <a:xfrm rot="-5400000" flipH="1" flipV="1">
            <a:off x="296069" y="41140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3031" name="Object 34">
            <a:extLst>
              <a:ext uri="{FF2B5EF4-FFF2-40B4-BE49-F238E27FC236}">
                <a16:creationId xmlns:a16="http://schemas.microsoft.com/office/drawing/2014/main" id="{9319582E-B30F-8946-9D59-9213FA66B679}"/>
              </a:ext>
            </a:extLst>
          </p:cNvPr>
          <p:cNvGraphicFramePr>
            <a:graphicFrameLocks noChangeAspect="1"/>
          </p:cNvGraphicFramePr>
          <p:nvPr/>
        </p:nvGraphicFramePr>
        <p:xfrm>
          <a:off x="1119188" y="4830763"/>
          <a:ext cx="747712" cy="642937"/>
        </p:xfrm>
        <a:graphic>
          <a:graphicData uri="http://schemas.openxmlformats.org/presentationml/2006/ole">
            <mc:AlternateContent xmlns:mc="http://schemas.openxmlformats.org/markup-compatibility/2006">
              <mc:Choice xmlns:v="urn:schemas-microsoft-com:vml" Requires="v">
                <p:oleObj name="Document" r:id="rId5" imgW="749300" imgH="647700" progId="Word.Document.8">
                  <p:embed/>
                </p:oleObj>
              </mc:Choice>
              <mc:Fallback>
                <p:oleObj name="Document" r:id="rId5" imgW="749300" imgH="647700" progId="Word.Document.8">
                  <p:embed/>
                  <p:pic>
                    <p:nvPicPr>
                      <p:cNvPr id="43031" name="Object 34">
                        <a:extLst>
                          <a:ext uri="{FF2B5EF4-FFF2-40B4-BE49-F238E27FC236}">
                            <a16:creationId xmlns:a16="http://schemas.microsoft.com/office/drawing/2014/main" id="{9319582E-B30F-8946-9D59-9213FA66B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188" y="483076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32" name="Rectangle 36">
            <a:extLst>
              <a:ext uri="{FF2B5EF4-FFF2-40B4-BE49-F238E27FC236}">
                <a16:creationId xmlns:a16="http://schemas.microsoft.com/office/drawing/2014/main" id="{174B61AF-9621-7440-81BF-94CFA7315F9F}"/>
              </a:ext>
            </a:extLst>
          </p:cNvPr>
          <p:cNvSpPr>
            <a:spLocks noChangeArrowheads="1"/>
          </p:cNvSpPr>
          <p:nvPr/>
        </p:nvSpPr>
        <p:spPr bwMode="auto">
          <a:xfrm>
            <a:off x="200025" y="2933700"/>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Eut</a:t>
            </a:r>
            <a:endParaRPr lang="fr-CH" altLang="en-US" sz="2000">
              <a:latin typeface="Arial" panose="020B0604020202020204" pitchFamily="34" charset="0"/>
            </a:endParaRPr>
          </a:p>
        </p:txBody>
      </p:sp>
      <p:sp>
        <p:nvSpPr>
          <p:cNvPr id="43033" name="Rectangle 37">
            <a:extLst>
              <a:ext uri="{FF2B5EF4-FFF2-40B4-BE49-F238E27FC236}">
                <a16:creationId xmlns:a16="http://schemas.microsoft.com/office/drawing/2014/main" id="{942544BD-FBEA-C84C-A133-65F591DFBFA0}"/>
              </a:ext>
            </a:extLst>
          </p:cNvPr>
          <p:cNvSpPr>
            <a:spLocks noChangeArrowheads="1"/>
          </p:cNvSpPr>
          <p:nvPr/>
        </p:nvSpPr>
        <p:spPr bwMode="auto">
          <a:xfrm>
            <a:off x="404813" y="1590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43034" name="Rectangle 38">
            <a:extLst>
              <a:ext uri="{FF2B5EF4-FFF2-40B4-BE49-F238E27FC236}">
                <a16:creationId xmlns:a16="http://schemas.microsoft.com/office/drawing/2014/main" id="{FCCA6CCC-90B6-314F-898B-8F27DBF53082}"/>
              </a:ext>
            </a:extLst>
          </p:cNvPr>
          <p:cNvSpPr>
            <a:spLocks noChangeArrowheads="1"/>
          </p:cNvSpPr>
          <p:nvPr/>
        </p:nvSpPr>
        <p:spPr bwMode="auto">
          <a:xfrm>
            <a:off x="3683000" y="1590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43035" name="Line 68">
            <a:extLst>
              <a:ext uri="{FF2B5EF4-FFF2-40B4-BE49-F238E27FC236}">
                <a16:creationId xmlns:a16="http://schemas.microsoft.com/office/drawing/2014/main" id="{6566D08D-B6E3-1946-9FF4-DED1BC16A215}"/>
              </a:ext>
            </a:extLst>
          </p:cNvPr>
          <p:cNvSpPr>
            <a:spLocks noChangeShapeType="1"/>
          </p:cNvSpPr>
          <p:nvPr/>
        </p:nvSpPr>
        <p:spPr bwMode="auto">
          <a:xfrm rot="-5400000" flipH="1" flipV="1">
            <a:off x="1437481" y="41140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6" name="Freeform 70" descr="blanc)">
            <a:extLst>
              <a:ext uri="{FF2B5EF4-FFF2-40B4-BE49-F238E27FC236}">
                <a16:creationId xmlns:a16="http://schemas.microsoft.com/office/drawing/2014/main" id="{6C6AD06E-2DE7-B346-A7B2-4B59A3515CB6}"/>
              </a:ext>
            </a:extLst>
          </p:cNvPr>
          <p:cNvSpPr>
            <a:spLocks/>
          </p:cNvSpPr>
          <p:nvPr/>
        </p:nvSpPr>
        <p:spPr bwMode="auto">
          <a:xfrm>
            <a:off x="847725" y="2227263"/>
            <a:ext cx="1546225" cy="914400"/>
          </a:xfrm>
          <a:custGeom>
            <a:avLst/>
            <a:gdLst>
              <a:gd name="T0" fmla="*/ 2147483647 w 974"/>
              <a:gd name="T1" fmla="*/ 2147483647 h 576"/>
              <a:gd name="T2" fmla="*/ 0 w 974"/>
              <a:gd name="T3" fmla="*/ 0 h 576"/>
              <a:gd name="T4" fmla="*/ 2147483647 w 974"/>
              <a:gd name="T5" fmla="*/ 2147483647 h 576"/>
              <a:gd name="T6" fmla="*/ 0 60000 65536"/>
              <a:gd name="T7" fmla="*/ 0 60000 65536"/>
              <a:gd name="T8" fmla="*/ 0 60000 65536"/>
              <a:gd name="T9" fmla="*/ 0 w 974"/>
              <a:gd name="T10" fmla="*/ 0 h 576"/>
              <a:gd name="T11" fmla="*/ 974 w 974"/>
              <a:gd name="T12" fmla="*/ 576 h 576"/>
            </a:gdLst>
            <a:ahLst/>
            <a:cxnLst>
              <a:cxn ang="T6">
                <a:pos x="T0" y="T1"/>
              </a:cxn>
              <a:cxn ang="T7">
                <a:pos x="T2" y="T3"/>
              </a:cxn>
              <a:cxn ang="T8">
                <a:pos x="T4" y="T5"/>
              </a:cxn>
            </a:cxnLst>
            <a:rect l="T9" t="T10" r="T11" b="T12"/>
            <a:pathLst>
              <a:path w="974" h="576">
                <a:moveTo>
                  <a:pt x="262" y="576"/>
                </a:moveTo>
                <a:cubicBezTo>
                  <a:pt x="262" y="576"/>
                  <a:pt x="89" y="339"/>
                  <a:pt x="0" y="0"/>
                </a:cubicBezTo>
                <a:cubicBezTo>
                  <a:pt x="521" y="231"/>
                  <a:pt x="974" y="562"/>
                  <a:pt x="974" y="562"/>
                </a:cubicBezTo>
              </a:path>
            </a:pathLst>
          </a:custGeom>
          <a:blipFill dpi="0" rotWithShape="0">
            <a:blip r:embed="rId7"/>
            <a:srcRect/>
            <a:tile tx="0" ty="0" sx="100000" sy="100000" flip="none" algn="tl"/>
          </a:blipFill>
          <a:ln w="28575" cap="flat" cmpd="sng">
            <a:solidFill>
              <a:srgbClr val="000000"/>
            </a:solidFill>
            <a:prstDash val="solid"/>
            <a:round/>
            <a:headEnd/>
            <a:tailEnd/>
          </a:ln>
        </p:spPr>
        <p:txBody>
          <a:bodyPr wrap="none" anchor="ctr"/>
          <a:lstStyle/>
          <a:p>
            <a:endParaRPr lang="en-US"/>
          </a:p>
        </p:txBody>
      </p:sp>
      <p:graphicFrame>
        <p:nvGraphicFramePr>
          <p:cNvPr id="43037" name="Object 20">
            <a:extLst>
              <a:ext uri="{FF2B5EF4-FFF2-40B4-BE49-F238E27FC236}">
                <a16:creationId xmlns:a16="http://schemas.microsoft.com/office/drawing/2014/main" id="{E3497E18-F2DA-244F-B30D-476D5747FA99}"/>
              </a:ext>
            </a:extLst>
          </p:cNvPr>
          <p:cNvGraphicFramePr>
            <a:graphicFrameLocks noChangeAspect="1"/>
          </p:cNvGraphicFramePr>
          <p:nvPr/>
        </p:nvGraphicFramePr>
        <p:xfrm>
          <a:off x="398463" y="2062163"/>
          <a:ext cx="747712" cy="414337"/>
        </p:xfrm>
        <a:graphic>
          <a:graphicData uri="http://schemas.openxmlformats.org/presentationml/2006/ole">
            <mc:AlternateContent xmlns:mc="http://schemas.openxmlformats.org/markup-compatibility/2006">
              <mc:Choice xmlns:v="urn:schemas-microsoft-com:vml" Requires="v">
                <p:oleObj name="Document" r:id="rId8" imgW="749300" imgH="419100" progId="Word.Document.8">
                  <p:embed/>
                </p:oleObj>
              </mc:Choice>
              <mc:Fallback>
                <p:oleObj name="Document" r:id="rId8" imgW="749300" imgH="419100" progId="Word.Document.8">
                  <p:embed/>
                  <p:pic>
                    <p:nvPicPr>
                      <p:cNvPr id="43037" name="Object 20">
                        <a:extLst>
                          <a:ext uri="{FF2B5EF4-FFF2-40B4-BE49-F238E27FC236}">
                            <a16:creationId xmlns:a16="http://schemas.microsoft.com/office/drawing/2014/main" id="{E3497E18-F2DA-244F-B30D-476D5747FA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63" y="20621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38" name="Oval 27">
            <a:extLst>
              <a:ext uri="{FF2B5EF4-FFF2-40B4-BE49-F238E27FC236}">
                <a16:creationId xmlns:a16="http://schemas.microsoft.com/office/drawing/2014/main" id="{F02AC0C1-6921-4641-B602-16311714ED37}"/>
              </a:ext>
            </a:extLst>
          </p:cNvPr>
          <p:cNvSpPr>
            <a:spLocks noChangeAspect="1" noChangeArrowheads="1"/>
          </p:cNvSpPr>
          <p:nvPr/>
        </p:nvSpPr>
        <p:spPr bwMode="auto">
          <a:xfrm flipH="1">
            <a:off x="792163" y="21875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39" name="Freeform 71" descr="blanc)">
            <a:extLst>
              <a:ext uri="{FF2B5EF4-FFF2-40B4-BE49-F238E27FC236}">
                <a16:creationId xmlns:a16="http://schemas.microsoft.com/office/drawing/2014/main" id="{B3612048-F2D6-1A4E-B178-D2BC1C6E42EC}"/>
              </a:ext>
            </a:extLst>
          </p:cNvPr>
          <p:cNvSpPr>
            <a:spLocks/>
          </p:cNvSpPr>
          <p:nvPr/>
        </p:nvSpPr>
        <p:spPr bwMode="auto">
          <a:xfrm>
            <a:off x="2393950" y="2516188"/>
            <a:ext cx="1406525" cy="614362"/>
          </a:xfrm>
          <a:custGeom>
            <a:avLst/>
            <a:gdLst>
              <a:gd name="T0" fmla="*/ 0 w 886"/>
              <a:gd name="T1" fmla="*/ 2147483647 h 387"/>
              <a:gd name="T2" fmla="*/ 2147483647 w 886"/>
              <a:gd name="T3" fmla="*/ 0 h 387"/>
              <a:gd name="T4" fmla="*/ 2147483647 w 886"/>
              <a:gd name="T5" fmla="*/ 2147483647 h 387"/>
              <a:gd name="T6" fmla="*/ 0 60000 65536"/>
              <a:gd name="T7" fmla="*/ 0 60000 65536"/>
              <a:gd name="T8" fmla="*/ 0 60000 65536"/>
              <a:gd name="T9" fmla="*/ 0 w 886"/>
              <a:gd name="T10" fmla="*/ 0 h 387"/>
              <a:gd name="T11" fmla="*/ 886 w 886"/>
              <a:gd name="T12" fmla="*/ 387 h 387"/>
            </a:gdLst>
            <a:ahLst/>
            <a:cxnLst>
              <a:cxn ang="T6">
                <a:pos x="T0" y="T1"/>
              </a:cxn>
              <a:cxn ang="T7">
                <a:pos x="T2" y="T3"/>
              </a:cxn>
              <a:cxn ang="T8">
                <a:pos x="T4" y="T5"/>
              </a:cxn>
            </a:cxnLst>
            <a:rect l="T9" t="T10" r="T11" b="T12"/>
            <a:pathLst>
              <a:path w="886" h="387">
                <a:moveTo>
                  <a:pt x="0" y="387"/>
                </a:moveTo>
                <a:cubicBezTo>
                  <a:pt x="0" y="387"/>
                  <a:pt x="368" y="106"/>
                  <a:pt x="886" y="0"/>
                </a:cubicBezTo>
                <a:cubicBezTo>
                  <a:pt x="728" y="214"/>
                  <a:pt x="523" y="363"/>
                  <a:pt x="523" y="363"/>
                </a:cubicBezTo>
              </a:path>
            </a:pathLst>
          </a:custGeom>
          <a:blipFill dpi="0" rotWithShape="0">
            <a:blip r:embed="rId10"/>
            <a:srcRect/>
            <a:tile tx="0" ty="0" sx="100000" sy="100000" flip="none" algn="tl"/>
          </a:blipFill>
          <a:ln w="28575" cap="flat" cmpd="sng">
            <a:solidFill>
              <a:srgbClr val="000000"/>
            </a:solidFill>
            <a:prstDash val="solid"/>
            <a:round/>
            <a:headEnd/>
            <a:tailEnd/>
          </a:ln>
        </p:spPr>
        <p:txBody>
          <a:bodyPr wrap="none" anchor="ctr"/>
          <a:lstStyle/>
          <a:p>
            <a:endParaRPr lang="en-US"/>
          </a:p>
        </p:txBody>
      </p:sp>
      <p:sp>
        <p:nvSpPr>
          <p:cNvPr id="43040" name="Oval 28">
            <a:extLst>
              <a:ext uri="{FF2B5EF4-FFF2-40B4-BE49-F238E27FC236}">
                <a16:creationId xmlns:a16="http://schemas.microsoft.com/office/drawing/2014/main" id="{34C9DA80-9BD4-9D44-9B31-D3556B4C0D27}"/>
              </a:ext>
            </a:extLst>
          </p:cNvPr>
          <p:cNvSpPr>
            <a:spLocks noChangeAspect="1" noChangeArrowheads="1"/>
          </p:cNvSpPr>
          <p:nvPr/>
        </p:nvSpPr>
        <p:spPr bwMode="auto">
          <a:xfrm flipH="1">
            <a:off x="3741738" y="248285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41" name="Freeform 72" descr="blanc)">
            <a:extLst>
              <a:ext uri="{FF2B5EF4-FFF2-40B4-BE49-F238E27FC236}">
                <a16:creationId xmlns:a16="http://schemas.microsoft.com/office/drawing/2014/main" id="{558539C4-30E8-4240-BCD2-EF6E67FC5702}"/>
              </a:ext>
            </a:extLst>
          </p:cNvPr>
          <p:cNvSpPr>
            <a:spLocks/>
          </p:cNvSpPr>
          <p:nvPr/>
        </p:nvSpPr>
        <p:spPr bwMode="auto">
          <a:xfrm>
            <a:off x="965200" y="3119438"/>
            <a:ext cx="2690813" cy="1960562"/>
          </a:xfrm>
          <a:custGeom>
            <a:avLst/>
            <a:gdLst>
              <a:gd name="T0" fmla="*/ 2147483647 w 1695"/>
              <a:gd name="T1" fmla="*/ 2147483647 h 1235"/>
              <a:gd name="T2" fmla="*/ 2147483647 w 1695"/>
              <a:gd name="T3" fmla="*/ 2147483647 h 1235"/>
              <a:gd name="T4" fmla="*/ 2147483647 w 1695"/>
              <a:gd name="T5" fmla="*/ 0 h 1235"/>
              <a:gd name="T6" fmla="*/ 0 w 1695"/>
              <a:gd name="T7" fmla="*/ 2147483647 h 1235"/>
              <a:gd name="T8" fmla="*/ 0 60000 65536"/>
              <a:gd name="T9" fmla="*/ 0 60000 65536"/>
              <a:gd name="T10" fmla="*/ 0 60000 65536"/>
              <a:gd name="T11" fmla="*/ 0 60000 65536"/>
              <a:gd name="T12" fmla="*/ 0 w 1695"/>
              <a:gd name="T13" fmla="*/ 0 h 1235"/>
              <a:gd name="T14" fmla="*/ 1695 w 1695"/>
              <a:gd name="T15" fmla="*/ 1235 h 1235"/>
            </a:gdLst>
            <a:ahLst/>
            <a:cxnLst>
              <a:cxn ang="T8">
                <a:pos x="T0" y="T1"/>
              </a:cxn>
              <a:cxn ang="T9">
                <a:pos x="T2" y="T3"/>
              </a:cxn>
              <a:cxn ang="T10">
                <a:pos x="T4" y="T5"/>
              </a:cxn>
              <a:cxn ang="T11">
                <a:pos x="T6" y="T7"/>
              </a:cxn>
            </a:cxnLst>
            <a:rect l="T12" t="T13" r="T14" b="T15"/>
            <a:pathLst>
              <a:path w="1695" h="1235">
                <a:moveTo>
                  <a:pt x="1695" y="1235"/>
                </a:moveTo>
                <a:cubicBezTo>
                  <a:pt x="1685" y="1015"/>
                  <a:pt x="1541" y="79"/>
                  <a:pt x="1390" y="14"/>
                </a:cubicBezTo>
                <a:cubicBezTo>
                  <a:pt x="1397" y="14"/>
                  <a:pt x="209" y="14"/>
                  <a:pt x="202" y="0"/>
                </a:cubicBezTo>
                <a:cubicBezTo>
                  <a:pt x="72" y="122"/>
                  <a:pt x="15" y="943"/>
                  <a:pt x="0" y="1231"/>
                </a:cubicBezTo>
              </a:path>
            </a:pathLst>
          </a:custGeom>
          <a:blipFill dpi="0" rotWithShape="0">
            <a:blip r:embed="rId7"/>
            <a:srcRect/>
            <a:tile tx="0" ty="0" sx="100000" sy="100000" flip="none" algn="tl"/>
          </a:blipFill>
          <a:ln w="28575" cap="flat" cmpd="sng">
            <a:solidFill>
              <a:schemeClr val="tx1"/>
            </a:solidFill>
            <a:prstDash val="solid"/>
            <a:round/>
            <a:headEnd/>
            <a:tailEnd/>
          </a:ln>
        </p:spPr>
        <p:txBody>
          <a:bodyPr wrap="none" anchor="ctr"/>
          <a:lstStyle/>
          <a:p>
            <a:endParaRPr lang="en-US"/>
          </a:p>
        </p:txBody>
      </p:sp>
      <p:sp>
        <p:nvSpPr>
          <p:cNvPr id="43042" name="Rectangle 75">
            <a:extLst>
              <a:ext uri="{FF2B5EF4-FFF2-40B4-BE49-F238E27FC236}">
                <a16:creationId xmlns:a16="http://schemas.microsoft.com/office/drawing/2014/main" id="{78545239-9517-3D47-A00B-A5D5EDE5FC58}"/>
              </a:ext>
            </a:extLst>
          </p:cNvPr>
          <p:cNvSpPr>
            <a:spLocks noChangeArrowheads="1"/>
          </p:cNvSpPr>
          <p:nvPr/>
        </p:nvSpPr>
        <p:spPr bwMode="auto">
          <a:xfrm>
            <a:off x="825500" y="3081338"/>
            <a:ext cx="360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endParaRPr lang="fr-CH" altLang="en-US" sz="2000" baseline="0">
              <a:latin typeface="Symbol" pitchFamily="2" charset="2"/>
            </a:endParaRPr>
          </a:p>
        </p:txBody>
      </p:sp>
      <p:sp>
        <p:nvSpPr>
          <p:cNvPr id="43043" name="Line 57">
            <a:extLst>
              <a:ext uri="{FF2B5EF4-FFF2-40B4-BE49-F238E27FC236}">
                <a16:creationId xmlns:a16="http://schemas.microsoft.com/office/drawing/2014/main" id="{90200E52-B1F7-7D49-BD92-C609B9FD6EB9}"/>
              </a:ext>
            </a:extLst>
          </p:cNvPr>
          <p:cNvSpPr>
            <a:spLocks noChangeShapeType="1"/>
          </p:cNvSpPr>
          <p:nvPr/>
        </p:nvSpPr>
        <p:spPr bwMode="auto">
          <a:xfrm rot="-5400000" flipH="1" flipV="1">
            <a:off x="307182" y="4125119"/>
            <a:ext cx="1922462"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4" name="Line 77">
            <a:extLst>
              <a:ext uri="{FF2B5EF4-FFF2-40B4-BE49-F238E27FC236}">
                <a16:creationId xmlns:a16="http://schemas.microsoft.com/office/drawing/2014/main" id="{B9EEBCCD-D7E7-B74A-B092-D875C82ADD20}"/>
              </a:ext>
            </a:extLst>
          </p:cNvPr>
          <p:cNvSpPr>
            <a:spLocks noChangeShapeType="1"/>
          </p:cNvSpPr>
          <p:nvPr/>
        </p:nvSpPr>
        <p:spPr bwMode="auto">
          <a:xfrm rot="-5400000" flipH="1" flipV="1">
            <a:off x="1442244" y="4125119"/>
            <a:ext cx="1922462"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5" name="Line 78">
            <a:extLst>
              <a:ext uri="{FF2B5EF4-FFF2-40B4-BE49-F238E27FC236}">
                <a16:creationId xmlns:a16="http://schemas.microsoft.com/office/drawing/2014/main" id="{B50EA25A-73C6-4E4F-B9F4-A05D0A4722A5}"/>
              </a:ext>
            </a:extLst>
          </p:cNvPr>
          <p:cNvSpPr>
            <a:spLocks noChangeShapeType="1"/>
          </p:cNvSpPr>
          <p:nvPr/>
        </p:nvSpPr>
        <p:spPr bwMode="auto">
          <a:xfrm rot="-5400000" flipH="1" flipV="1">
            <a:off x="2223294" y="4125119"/>
            <a:ext cx="1922462"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6" name="Line 66">
            <a:extLst>
              <a:ext uri="{FF2B5EF4-FFF2-40B4-BE49-F238E27FC236}">
                <a16:creationId xmlns:a16="http://schemas.microsoft.com/office/drawing/2014/main" id="{B9C048B4-3673-4E45-80DE-1C87C7505242}"/>
              </a:ext>
            </a:extLst>
          </p:cNvPr>
          <p:cNvSpPr>
            <a:spLocks noChangeShapeType="1"/>
          </p:cNvSpPr>
          <p:nvPr/>
        </p:nvSpPr>
        <p:spPr bwMode="auto">
          <a:xfrm flipH="1">
            <a:off x="3260725" y="3133725"/>
            <a:ext cx="8651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47" name="Line 69">
            <a:extLst>
              <a:ext uri="{FF2B5EF4-FFF2-40B4-BE49-F238E27FC236}">
                <a16:creationId xmlns:a16="http://schemas.microsoft.com/office/drawing/2014/main" id="{A3A86BED-27CE-D246-A426-C930AEA86185}"/>
              </a:ext>
            </a:extLst>
          </p:cNvPr>
          <p:cNvSpPr>
            <a:spLocks noChangeShapeType="1"/>
          </p:cNvSpPr>
          <p:nvPr/>
        </p:nvSpPr>
        <p:spPr bwMode="auto">
          <a:xfrm flipH="1" flipV="1">
            <a:off x="1279525" y="3141663"/>
            <a:ext cx="19002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8" name="Oval 32">
            <a:extLst>
              <a:ext uri="{FF2B5EF4-FFF2-40B4-BE49-F238E27FC236}">
                <a16:creationId xmlns:a16="http://schemas.microsoft.com/office/drawing/2014/main" id="{72D01E3D-E0D2-AB45-BB43-88ED1FCC0454}"/>
              </a:ext>
            </a:extLst>
          </p:cNvPr>
          <p:cNvSpPr>
            <a:spLocks noChangeAspect="1" noChangeArrowheads="1"/>
          </p:cNvSpPr>
          <p:nvPr/>
        </p:nvSpPr>
        <p:spPr bwMode="auto">
          <a:xfrm flipH="1">
            <a:off x="2359025" y="30892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49" name="Oval 33">
            <a:extLst>
              <a:ext uri="{FF2B5EF4-FFF2-40B4-BE49-F238E27FC236}">
                <a16:creationId xmlns:a16="http://schemas.microsoft.com/office/drawing/2014/main" id="{7AB7CBF3-3659-B84C-9CB2-AED58317E4CC}"/>
              </a:ext>
            </a:extLst>
          </p:cNvPr>
          <p:cNvSpPr>
            <a:spLocks noChangeAspect="1" noChangeArrowheads="1"/>
          </p:cNvSpPr>
          <p:nvPr/>
        </p:nvSpPr>
        <p:spPr bwMode="auto">
          <a:xfrm flipH="1">
            <a:off x="1219200" y="30892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50" name="Oval 67">
            <a:extLst>
              <a:ext uri="{FF2B5EF4-FFF2-40B4-BE49-F238E27FC236}">
                <a16:creationId xmlns:a16="http://schemas.microsoft.com/office/drawing/2014/main" id="{B6A21465-7456-444A-8F68-C027FA56500A}"/>
              </a:ext>
            </a:extLst>
          </p:cNvPr>
          <p:cNvSpPr>
            <a:spLocks noChangeAspect="1" noChangeArrowheads="1"/>
          </p:cNvSpPr>
          <p:nvPr/>
        </p:nvSpPr>
        <p:spPr bwMode="auto">
          <a:xfrm flipH="1">
            <a:off x="3133725" y="30892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51" name="Rectangle 76">
            <a:extLst>
              <a:ext uri="{FF2B5EF4-FFF2-40B4-BE49-F238E27FC236}">
                <a16:creationId xmlns:a16="http://schemas.microsoft.com/office/drawing/2014/main" id="{F96F8177-AD7A-3F44-9659-550BB1AD03CB}"/>
              </a:ext>
            </a:extLst>
          </p:cNvPr>
          <p:cNvSpPr>
            <a:spLocks noChangeArrowheads="1"/>
          </p:cNvSpPr>
          <p:nvPr/>
        </p:nvSpPr>
        <p:spPr bwMode="auto">
          <a:xfrm>
            <a:off x="3440113" y="3081338"/>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b</a:t>
            </a:r>
            <a:endParaRPr lang="fr-CH" altLang="en-US" sz="2000" baseline="0">
              <a:latin typeface="Symbol" pitchFamily="2" charset="2"/>
            </a:endParaRPr>
          </a:p>
        </p:txBody>
      </p:sp>
      <p:sp>
        <p:nvSpPr>
          <p:cNvPr id="43052" name="Rectangle 41">
            <a:extLst>
              <a:ext uri="{FF2B5EF4-FFF2-40B4-BE49-F238E27FC236}">
                <a16:creationId xmlns:a16="http://schemas.microsoft.com/office/drawing/2014/main" id="{3DFAA03C-B703-7746-89E4-AF53CF772C3C}"/>
              </a:ext>
            </a:extLst>
          </p:cNvPr>
          <p:cNvSpPr>
            <a:spLocks noChangeArrowheads="1"/>
          </p:cNvSpPr>
          <p:nvPr/>
        </p:nvSpPr>
        <p:spPr bwMode="auto">
          <a:xfrm>
            <a:off x="1941513" y="3668713"/>
            <a:ext cx="960437" cy="415925"/>
          </a:xfrm>
          <a:prstGeom prst="rect">
            <a:avLst/>
          </a:prstGeom>
          <a:solidFill>
            <a:schemeClr val="bg1"/>
          </a:solidFill>
          <a:ln w="19050">
            <a:solidFill>
              <a:schemeClr val="tx1"/>
            </a:solidFill>
            <a:miter lim="800000"/>
            <a:headEnd/>
            <a:tailEnd/>
          </a:ln>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r>
              <a:rPr lang="en-GB" altLang="en-US" sz="2000" baseline="0">
                <a:latin typeface="Arial" panose="020B0604020202020204" pitchFamily="34" charset="0"/>
              </a:rPr>
              <a:t> + </a:t>
            </a:r>
            <a:r>
              <a:rPr lang="en-GB" altLang="en-US" sz="2000" baseline="0">
                <a:latin typeface="Symbol" pitchFamily="2" charset="2"/>
              </a:rPr>
              <a:t>b</a:t>
            </a:r>
            <a:endParaRPr lang="fr-CH" altLang="en-US" sz="2000" baseline="0">
              <a:latin typeface="Symbol" pitchFamily="2" charset="2"/>
            </a:endParaRPr>
          </a:p>
        </p:txBody>
      </p:sp>
      <p:graphicFrame>
        <p:nvGraphicFramePr>
          <p:cNvPr id="43053" name="Object 79">
            <a:extLst>
              <a:ext uri="{FF2B5EF4-FFF2-40B4-BE49-F238E27FC236}">
                <a16:creationId xmlns:a16="http://schemas.microsoft.com/office/drawing/2014/main" id="{B43694AE-EAAE-DB40-9215-37246000D2C7}"/>
              </a:ext>
            </a:extLst>
          </p:cNvPr>
          <p:cNvGraphicFramePr>
            <a:graphicFrameLocks noChangeAspect="1"/>
          </p:cNvGraphicFramePr>
          <p:nvPr/>
        </p:nvGraphicFramePr>
        <p:xfrm>
          <a:off x="3081338" y="4830763"/>
          <a:ext cx="747712" cy="642937"/>
        </p:xfrm>
        <a:graphic>
          <a:graphicData uri="http://schemas.openxmlformats.org/presentationml/2006/ole">
            <mc:AlternateContent xmlns:mc="http://schemas.openxmlformats.org/markup-compatibility/2006">
              <mc:Choice xmlns:v="urn:schemas-microsoft-com:vml" Requires="v">
                <p:oleObj name="Document" r:id="rId11" imgW="749300" imgH="647700" progId="Word.Document.8">
                  <p:embed/>
                </p:oleObj>
              </mc:Choice>
              <mc:Fallback>
                <p:oleObj name="Document" r:id="rId11" imgW="749300" imgH="647700" progId="Word.Document.8">
                  <p:embed/>
                  <p:pic>
                    <p:nvPicPr>
                      <p:cNvPr id="43053" name="Object 79">
                        <a:extLst>
                          <a:ext uri="{FF2B5EF4-FFF2-40B4-BE49-F238E27FC236}">
                            <a16:creationId xmlns:a16="http://schemas.microsoft.com/office/drawing/2014/main" id="{B43694AE-EAAE-DB40-9215-37246000D2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81338" y="483076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3054" name="Object 80">
            <a:extLst>
              <a:ext uri="{FF2B5EF4-FFF2-40B4-BE49-F238E27FC236}">
                <a16:creationId xmlns:a16="http://schemas.microsoft.com/office/drawing/2014/main" id="{DD591104-896E-6F40-BEBA-C0DE39646E8C}"/>
              </a:ext>
            </a:extLst>
          </p:cNvPr>
          <p:cNvGraphicFramePr>
            <a:graphicFrameLocks noChangeAspect="1"/>
          </p:cNvGraphicFramePr>
          <p:nvPr/>
        </p:nvGraphicFramePr>
        <p:xfrm>
          <a:off x="2287588" y="4819650"/>
          <a:ext cx="747712" cy="642938"/>
        </p:xfrm>
        <a:graphic>
          <a:graphicData uri="http://schemas.openxmlformats.org/presentationml/2006/ole">
            <mc:AlternateContent xmlns:mc="http://schemas.openxmlformats.org/markup-compatibility/2006">
              <mc:Choice xmlns:v="urn:schemas-microsoft-com:vml" Requires="v">
                <p:oleObj name="Document" r:id="rId13" imgW="749300" imgH="647700" progId="Word.Document.8">
                  <p:embed/>
                </p:oleObj>
              </mc:Choice>
              <mc:Fallback>
                <p:oleObj name="Document" r:id="rId13" imgW="749300" imgH="647700" progId="Word.Document.8">
                  <p:embed/>
                  <p:pic>
                    <p:nvPicPr>
                      <p:cNvPr id="43054" name="Object 80">
                        <a:extLst>
                          <a:ext uri="{FF2B5EF4-FFF2-40B4-BE49-F238E27FC236}">
                            <a16:creationId xmlns:a16="http://schemas.microsoft.com/office/drawing/2014/main" id="{DD591104-896E-6F40-BEBA-C0DE39646E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7588" y="4819650"/>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55" name="Line 84">
            <a:extLst>
              <a:ext uri="{FF2B5EF4-FFF2-40B4-BE49-F238E27FC236}">
                <a16:creationId xmlns:a16="http://schemas.microsoft.com/office/drawing/2014/main" id="{B0FC5CF4-3B9A-5B49-8782-04612F2C51EC}"/>
              </a:ext>
            </a:extLst>
          </p:cNvPr>
          <p:cNvSpPr>
            <a:spLocks noChangeShapeType="1"/>
          </p:cNvSpPr>
          <p:nvPr/>
        </p:nvSpPr>
        <p:spPr bwMode="auto">
          <a:xfrm flipV="1">
            <a:off x="5821363" y="17732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6" name="Line 85">
            <a:extLst>
              <a:ext uri="{FF2B5EF4-FFF2-40B4-BE49-F238E27FC236}">
                <a16:creationId xmlns:a16="http://schemas.microsoft.com/office/drawing/2014/main" id="{39D1995C-AFD5-0D47-BE1D-E4AA63A4E2F8}"/>
              </a:ext>
            </a:extLst>
          </p:cNvPr>
          <p:cNvSpPr>
            <a:spLocks noChangeShapeType="1"/>
          </p:cNvSpPr>
          <p:nvPr/>
        </p:nvSpPr>
        <p:spPr bwMode="auto">
          <a:xfrm flipV="1">
            <a:off x="8774113" y="17732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7" name="Line 86">
            <a:extLst>
              <a:ext uri="{FF2B5EF4-FFF2-40B4-BE49-F238E27FC236}">
                <a16:creationId xmlns:a16="http://schemas.microsoft.com/office/drawing/2014/main" id="{2D2EF0AE-34B5-C14E-A1CA-908137683729}"/>
              </a:ext>
            </a:extLst>
          </p:cNvPr>
          <p:cNvSpPr>
            <a:spLocks noChangeShapeType="1"/>
          </p:cNvSpPr>
          <p:nvPr/>
        </p:nvSpPr>
        <p:spPr bwMode="auto">
          <a:xfrm rot="5400000" flipV="1">
            <a:off x="7513638" y="33940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8" name="Rectangle 87">
            <a:extLst>
              <a:ext uri="{FF2B5EF4-FFF2-40B4-BE49-F238E27FC236}">
                <a16:creationId xmlns:a16="http://schemas.microsoft.com/office/drawing/2014/main" id="{900A7F25-6C57-9D40-822A-EEECD3A1CAC7}"/>
              </a:ext>
            </a:extLst>
          </p:cNvPr>
          <p:cNvSpPr>
            <a:spLocks noChangeArrowheads="1"/>
          </p:cNvSpPr>
          <p:nvPr/>
        </p:nvSpPr>
        <p:spPr bwMode="auto">
          <a:xfrm>
            <a:off x="8939213"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43059" name="Rectangle 88">
            <a:extLst>
              <a:ext uri="{FF2B5EF4-FFF2-40B4-BE49-F238E27FC236}">
                <a16:creationId xmlns:a16="http://schemas.microsoft.com/office/drawing/2014/main" id="{5D9D0CB9-2173-7A42-826F-CC7F065AA813}"/>
              </a:ext>
            </a:extLst>
          </p:cNvPr>
          <p:cNvSpPr>
            <a:spLocks noChangeArrowheads="1"/>
          </p:cNvSpPr>
          <p:nvPr/>
        </p:nvSpPr>
        <p:spPr bwMode="auto">
          <a:xfrm>
            <a:off x="5521325"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43060" name="Rectangle 89">
            <a:extLst>
              <a:ext uri="{FF2B5EF4-FFF2-40B4-BE49-F238E27FC236}">
                <a16:creationId xmlns:a16="http://schemas.microsoft.com/office/drawing/2014/main" id="{094F0594-18C7-234C-8380-3C873BBFC14F}"/>
              </a:ext>
            </a:extLst>
          </p:cNvPr>
          <p:cNvSpPr>
            <a:spLocks noChangeArrowheads="1"/>
          </p:cNvSpPr>
          <p:nvPr/>
        </p:nvSpPr>
        <p:spPr bwMode="auto">
          <a:xfrm>
            <a:off x="8472488" y="51196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graphicFrame>
        <p:nvGraphicFramePr>
          <p:cNvPr id="43061" name="Object 90">
            <a:extLst>
              <a:ext uri="{FF2B5EF4-FFF2-40B4-BE49-F238E27FC236}">
                <a16:creationId xmlns:a16="http://schemas.microsoft.com/office/drawing/2014/main" id="{23AB334F-FF5F-8D41-A33A-A37D2FED4D7F}"/>
              </a:ext>
            </a:extLst>
          </p:cNvPr>
          <p:cNvGraphicFramePr>
            <a:graphicFrameLocks noChangeAspect="1"/>
          </p:cNvGraphicFramePr>
          <p:nvPr/>
        </p:nvGraphicFramePr>
        <p:xfrm>
          <a:off x="8885238" y="2028825"/>
          <a:ext cx="747712" cy="642938"/>
        </p:xfrm>
        <a:graphic>
          <a:graphicData uri="http://schemas.openxmlformats.org/presentationml/2006/ole">
            <mc:AlternateContent xmlns:mc="http://schemas.openxmlformats.org/markup-compatibility/2006">
              <mc:Choice xmlns:v="urn:schemas-microsoft-com:vml" Requires="v">
                <p:oleObj name="Document" r:id="rId15" imgW="749300" imgH="647700" progId="Word.Document.8">
                  <p:embed/>
                </p:oleObj>
              </mc:Choice>
              <mc:Fallback>
                <p:oleObj name="Document" r:id="rId15" imgW="749300" imgH="647700" progId="Word.Document.8">
                  <p:embed/>
                  <p:pic>
                    <p:nvPicPr>
                      <p:cNvPr id="43061" name="Object 90">
                        <a:extLst>
                          <a:ext uri="{FF2B5EF4-FFF2-40B4-BE49-F238E27FC236}">
                            <a16:creationId xmlns:a16="http://schemas.microsoft.com/office/drawing/2014/main" id="{23AB334F-FF5F-8D41-A33A-A37D2FED4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238" y="20288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62" name="Rectangle 97">
            <a:extLst>
              <a:ext uri="{FF2B5EF4-FFF2-40B4-BE49-F238E27FC236}">
                <a16:creationId xmlns:a16="http://schemas.microsoft.com/office/drawing/2014/main" id="{E903DE3F-8988-5346-8A62-D2FF741B2441}"/>
              </a:ext>
            </a:extLst>
          </p:cNvPr>
          <p:cNvSpPr>
            <a:spLocks noChangeArrowheads="1"/>
          </p:cNvSpPr>
          <p:nvPr/>
        </p:nvSpPr>
        <p:spPr bwMode="auto">
          <a:xfrm>
            <a:off x="5173663" y="2933700"/>
            <a:ext cx="64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Eut</a:t>
            </a:r>
            <a:endParaRPr lang="fr-CH" altLang="en-US" sz="2000">
              <a:latin typeface="Arial" panose="020B0604020202020204" pitchFamily="34" charset="0"/>
            </a:endParaRPr>
          </a:p>
        </p:txBody>
      </p:sp>
      <p:sp>
        <p:nvSpPr>
          <p:cNvPr id="43063" name="Rectangle 98">
            <a:extLst>
              <a:ext uri="{FF2B5EF4-FFF2-40B4-BE49-F238E27FC236}">
                <a16:creationId xmlns:a16="http://schemas.microsoft.com/office/drawing/2014/main" id="{4C481586-1FDB-A740-9F5F-15F790C8BB83}"/>
              </a:ext>
            </a:extLst>
          </p:cNvPr>
          <p:cNvSpPr>
            <a:spLocks noChangeArrowheads="1"/>
          </p:cNvSpPr>
          <p:nvPr/>
        </p:nvSpPr>
        <p:spPr bwMode="auto">
          <a:xfrm>
            <a:off x="5378450" y="1590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43064" name="Rectangle 99">
            <a:extLst>
              <a:ext uri="{FF2B5EF4-FFF2-40B4-BE49-F238E27FC236}">
                <a16:creationId xmlns:a16="http://schemas.microsoft.com/office/drawing/2014/main" id="{F67FF004-F67C-5F4B-B1C5-14B430E3C1F7}"/>
              </a:ext>
            </a:extLst>
          </p:cNvPr>
          <p:cNvSpPr>
            <a:spLocks noChangeArrowheads="1"/>
          </p:cNvSpPr>
          <p:nvPr/>
        </p:nvSpPr>
        <p:spPr bwMode="auto">
          <a:xfrm>
            <a:off x="8656638" y="15906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graphicFrame>
        <p:nvGraphicFramePr>
          <p:cNvPr id="43065" name="Object 102">
            <a:extLst>
              <a:ext uri="{FF2B5EF4-FFF2-40B4-BE49-F238E27FC236}">
                <a16:creationId xmlns:a16="http://schemas.microsoft.com/office/drawing/2014/main" id="{CE840869-C13F-9241-A13C-D9F1C8294D20}"/>
              </a:ext>
            </a:extLst>
          </p:cNvPr>
          <p:cNvGraphicFramePr>
            <a:graphicFrameLocks noChangeAspect="1"/>
          </p:cNvGraphicFramePr>
          <p:nvPr/>
        </p:nvGraphicFramePr>
        <p:xfrm>
          <a:off x="5372100" y="2062163"/>
          <a:ext cx="747713" cy="414337"/>
        </p:xfrm>
        <a:graphic>
          <a:graphicData uri="http://schemas.openxmlformats.org/presentationml/2006/ole">
            <mc:AlternateContent xmlns:mc="http://schemas.openxmlformats.org/markup-compatibility/2006">
              <mc:Choice xmlns:v="urn:schemas-microsoft-com:vml" Requires="v">
                <p:oleObj name="Document" r:id="rId16" imgW="749300" imgH="419100" progId="Word.Document.8">
                  <p:embed/>
                </p:oleObj>
              </mc:Choice>
              <mc:Fallback>
                <p:oleObj name="Document" r:id="rId16" imgW="749300" imgH="419100" progId="Word.Document.8">
                  <p:embed/>
                  <p:pic>
                    <p:nvPicPr>
                      <p:cNvPr id="43065" name="Object 102">
                        <a:extLst>
                          <a:ext uri="{FF2B5EF4-FFF2-40B4-BE49-F238E27FC236}">
                            <a16:creationId xmlns:a16="http://schemas.microsoft.com/office/drawing/2014/main" id="{CE840869-C13F-9241-A13C-D9F1C8294D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2100" y="2062163"/>
                        <a:ext cx="74771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66" name="Oval 103">
            <a:extLst>
              <a:ext uri="{FF2B5EF4-FFF2-40B4-BE49-F238E27FC236}">
                <a16:creationId xmlns:a16="http://schemas.microsoft.com/office/drawing/2014/main" id="{BCB5BFE6-70BE-C547-BF40-06A4C159AD58}"/>
              </a:ext>
            </a:extLst>
          </p:cNvPr>
          <p:cNvSpPr>
            <a:spLocks noChangeAspect="1" noChangeArrowheads="1"/>
          </p:cNvSpPr>
          <p:nvPr/>
        </p:nvSpPr>
        <p:spPr bwMode="auto">
          <a:xfrm flipH="1">
            <a:off x="5765800" y="21875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67" name="Oval 105">
            <a:extLst>
              <a:ext uri="{FF2B5EF4-FFF2-40B4-BE49-F238E27FC236}">
                <a16:creationId xmlns:a16="http://schemas.microsoft.com/office/drawing/2014/main" id="{F4ACC3EF-4427-8E47-890A-D99F66368A6A}"/>
              </a:ext>
            </a:extLst>
          </p:cNvPr>
          <p:cNvSpPr>
            <a:spLocks noChangeAspect="1" noChangeArrowheads="1"/>
          </p:cNvSpPr>
          <p:nvPr/>
        </p:nvSpPr>
        <p:spPr bwMode="auto">
          <a:xfrm flipH="1">
            <a:off x="8715375" y="24828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68" name="Rectangle 107">
            <a:extLst>
              <a:ext uri="{FF2B5EF4-FFF2-40B4-BE49-F238E27FC236}">
                <a16:creationId xmlns:a16="http://schemas.microsoft.com/office/drawing/2014/main" id="{73C2B470-9AB5-2844-A8C2-BE1C924C9EBA}"/>
              </a:ext>
            </a:extLst>
          </p:cNvPr>
          <p:cNvSpPr>
            <a:spLocks noChangeArrowheads="1"/>
          </p:cNvSpPr>
          <p:nvPr/>
        </p:nvSpPr>
        <p:spPr bwMode="auto">
          <a:xfrm>
            <a:off x="5799138" y="3081338"/>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endParaRPr lang="fr-CH" altLang="en-US" sz="2000" baseline="0">
              <a:latin typeface="Symbol" pitchFamily="2" charset="2"/>
            </a:endParaRPr>
          </a:p>
        </p:txBody>
      </p:sp>
      <p:sp>
        <p:nvSpPr>
          <p:cNvPr id="43069" name="Line 112">
            <a:extLst>
              <a:ext uri="{FF2B5EF4-FFF2-40B4-BE49-F238E27FC236}">
                <a16:creationId xmlns:a16="http://schemas.microsoft.com/office/drawing/2014/main" id="{7F925508-9635-A248-9E6E-8F4E62AF2B0D}"/>
              </a:ext>
            </a:extLst>
          </p:cNvPr>
          <p:cNvSpPr>
            <a:spLocks noChangeShapeType="1"/>
          </p:cNvSpPr>
          <p:nvPr/>
        </p:nvSpPr>
        <p:spPr bwMode="auto">
          <a:xfrm flipH="1" flipV="1">
            <a:off x="6253163" y="3141663"/>
            <a:ext cx="19002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0" name="Rectangle 116">
            <a:extLst>
              <a:ext uri="{FF2B5EF4-FFF2-40B4-BE49-F238E27FC236}">
                <a16:creationId xmlns:a16="http://schemas.microsoft.com/office/drawing/2014/main" id="{69242C17-9927-664E-8BA6-6172589B7B8A}"/>
              </a:ext>
            </a:extLst>
          </p:cNvPr>
          <p:cNvSpPr>
            <a:spLocks noChangeArrowheads="1"/>
          </p:cNvSpPr>
          <p:nvPr/>
        </p:nvSpPr>
        <p:spPr bwMode="auto">
          <a:xfrm>
            <a:off x="8413750" y="3081338"/>
            <a:ext cx="360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b</a:t>
            </a:r>
            <a:endParaRPr lang="fr-CH" altLang="en-US" sz="2000" baseline="0">
              <a:latin typeface="Symbol" pitchFamily="2" charset="2"/>
            </a:endParaRPr>
          </a:p>
        </p:txBody>
      </p:sp>
      <p:sp>
        <p:nvSpPr>
          <p:cNvPr id="43071" name="Rectangle 117">
            <a:extLst>
              <a:ext uri="{FF2B5EF4-FFF2-40B4-BE49-F238E27FC236}">
                <a16:creationId xmlns:a16="http://schemas.microsoft.com/office/drawing/2014/main" id="{76ED5FB6-FFE6-5A4A-98C9-C021728CCEBD}"/>
              </a:ext>
            </a:extLst>
          </p:cNvPr>
          <p:cNvSpPr>
            <a:spLocks noChangeArrowheads="1"/>
          </p:cNvSpPr>
          <p:nvPr/>
        </p:nvSpPr>
        <p:spPr bwMode="auto">
          <a:xfrm>
            <a:off x="6799263" y="4567238"/>
            <a:ext cx="960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r>
              <a:rPr lang="en-GB" altLang="en-US" sz="2000" baseline="0">
                <a:latin typeface="Arial" panose="020B0604020202020204" pitchFamily="34" charset="0"/>
              </a:rPr>
              <a:t> + </a:t>
            </a:r>
            <a:r>
              <a:rPr lang="en-GB" altLang="en-US" sz="2000" baseline="0">
                <a:latin typeface="Symbol" pitchFamily="2" charset="2"/>
              </a:rPr>
              <a:t>b</a:t>
            </a:r>
            <a:endParaRPr lang="fr-CH" altLang="en-US" sz="2000" baseline="0">
              <a:latin typeface="Symbol" pitchFamily="2" charset="2"/>
            </a:endParaRPr>
          </a:p>
        </p:txBody>
      </p:sp>
      <p:sp>
        <p:nvSpPr>
          <p:cNvPr id="43072" name="Rectangle 122">
            <a:extLst>
              <a:ext uri="{FF2B5EF4-FFF2-40B4-BE49-F238E27FC236}">
                <a16:creationId xmlns:a16="http://schemas.microsoft.com/office/drawing/2014/main" id="{5CE9E4C9-EEB7-2445-9768-840762BCC7FD}"/>
              </a:ext>
            </a:extLst>
          </p:cNvPr>
          <p:cNvSpPr>
            <a:spLocks noChangeArrowheads="1"/>
          </p:cNvSpPr>
          <p:nvPr/>
        </p:nvSpPr>
        <p:spPr bwMode="auto">
          <a:xfrm>
            <a:off x="4062413" y="291147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Invariant</a:t>
            </a:r>
            <a:endParaRPr lang="fr-CH" altLang="en-US" sz="2000" baseline="0">
              <a:latin typeface="Arial" panose="020B0604020202020204" pitchFamily="34" charset="0"/>
            </a:endParaRPr>
          </a:p>
        </p:txBody>
      </p:sp>
      <p:sp>
        <p:nvSpPr>
          <p:cNvPr id="43073" name="Rectangle 124">
            <a:extLst>
              <a:ext uri="{FF2B5EF4-FFF2-40B4-BE49-F238E27FC236}">
                <a16:creationId xmlns:a16="http://schemas.microsoft.com/office/drawing/2014/main" id="{24C9E7BB-C9D9-EF45-955A-AE711E84E61A}"/>
              </a:ext>
            </a:extLst>
          </p:cNvPr>
          <p:cNvSpPr>
            <a:spLocks noChangeArrowheads="1"/>
          </p:cNvSpPr>
          <p:nvPr/>
        </p:nvSpPr>
        <p:spPr bwMode="auto">
          <a:xfrm>
            <a:off x="425450" y="5516563"/>
            <a:ext cx="9136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000066"/>
                </a:solidFill>
                <a:latin typeface="Arial" panose="020B0604020202020204" pitchFamily="34" charset="0"/>
              </a:rPr>
              <a:t>Lorsqu’une phase liquide co-existe avec deux phases solide </a:t>
            </a:r>
            <a:r>
              <a:rPr lang="en-GB" altLang="en-US" sz="2000" baseline="0">
                <a:solidFill>
                  <a:srgbClr val="000066"/>
                </a:solidFill>
                <a:latin typeface="Symbol" pitchFamily="2" charset="2"/>
              </a:rPr>
              <a:t>a</a:t>
            </a:r>
            <a:r>
              <a:rPr lang="en-GB" altLang="en-US" sz="2000" baseline="0">
                <a:solidFill>
                  <a:srgbClr val="000066"/>
                </a:solidFill>
                <a:latin typeface="Arial" panose="020B0604020202020204" pitchFamily="34" charset="0"/>
              </a:rPr>
              <a:t> et </a:t>
            </a:r>
            <a:r>
              <a:rPr lang="en-GB" altLang="en-US" sz="2000" baseline="0">
                <a:solidFill>
                  <a:srgbClr val="000066"/>
                </a:solidFill>
                <a:latin typeface="Symbol" pitchFamily="2" charset="2"/>
              </a:rPr>
              <a:t>b</a:t>
            </a:r>
            <a:r>
              <a:rPr lang="en-GB" altLang="en-US" sz="2000" baseline="0">
                <a:solidFill>
                  <a:srgbClr val="000066"/>
                </a:solidFill>
                <a:latin typeface="Arial" panose="020B0604020202020204" pitchFamily="34" charset="0"/>
              </a:rPr>
              <a:t> de part et d’autre, on parle d’</a:t>
            </a:r>
            <a:r>
              <a:rPr lang="en-GB" altLang="ja-JP" sz="2000" b="1" baseline="0">
                <a:solidFill>
                  <a:srgbClr val="CC0000"/>
                </a:solidFill>
                <a:latin typeface="Arial" panose="020B0604020202020204" pitchFamily="34" charset="0"/>
              </a:rPr>
              <a:t>eutectique</a:t>
            </a:r>
            <a:r>
              <a:rPr lang="en-GB" altLang="ja-JP" sz="2000" baseline="0">
                <a:solidFill>
                  <a:srgbClr val="000066"/>
                </a:solidFill>
                <a:latin typeface="Arial" panose="020B0604020202020204" pitchFamily="34" charset="0"/>
              </a:rPr>
              <a:t>. Un alliage de composition eutectique fond à une température unique, T</a:t>
            </a:r>
            <a:r>
              <a:rPr lang="en-GB" altLang="ja-JP" sz="2000">
                <a:solidFill>
                  <a:srgbClr val="000066"/>
                </a:solidFill>
                <a:latin typeface="Arial" panose="020B0604020202020204" pitchFamily="34" charset="0"/>
              </a:rPr>
              <a:t>Eut</a:t>
            </a:r>
            <a:r>
              <a:rPr lang="en-GB" altLang="ja-JP" sz="2000" baseline="0">
                <a:solidFill>
                  <a:srgbClr val="000066"/>
                </a:solidFill>
                <a:latin typeface="Arial" panose="020B0604020202020204" pitchFamily="34" charset="0"/>
              </a:rPr>
              <a:t>, plus faible que les points de fusion de </a:t>
            </a:r>
            <a:r>
              <a:rPr lang="en-GB" altLang="ja-JP" sz="2000" baseline="0">
                <a:solidFill>
                  <a:srgbClr val="000066"/>
                </a:solidFill>
                <a:latin typeface="Symbol" pitchFamily="2" charset="2"/>
              </a:rPr>
              <a:t>a</a:t>
            </a:r>
            <a:r>
              <a:rPr lang="en-GB" altLang="ja-JP" sz="2000" baseline="0">
                <a:solidFill>
                  <a:srgbClr val="000066"/>
                </a:solidFill>
                <a:latin typeface="Arial" panose="020B0604020202020204" pitchFamily="34" charset="0"/>
              </a:rPr>
              <a:t> et </a:t>
            </a:r>
            <a:r>
              <a:rPr lang="en-GB" altLang="ja-JP" sz="2000" baseline="0">
                <a:solidFill>
                  <a:srgbClr val="000066"/>
                </a:solidFill>
                <a:latin typeface="Symbol" pitchFamily="2" charset="2"/>
              </a:rPr>
              <a:t>b</a:t>
            </a:r>
            <a:r>
              <a:rPr lang="en-GB" altLang="ja-JP" sz="2000" baseline="0">
                <a:solidFill>
                  <a:srgbClr val="000066"/>
                </a:solidFill>
                <a:latin typeface="Arial" panose="020B0604020202020204" pitchFamily="34" charset="0"/>
              </a:rPr>
              <a:t>.</a:t>
            </a:r>
            <a:endParaRPr lang="fr-CH" altLang="en-US" sz="2000" baseline="0">
              <a:solidFill>
                <a:srgbClr val="000066"/>
              </a:solidFill>
              <a:latin typeface="Arial" panose="020B0604020202020204" pitchFamily="34" charset="0"/>
            </a:endParaRPr>
          </a:p>
        </p:txBody>
      </p:sp>
      <p:sp>
        <p:nvSpPr>
          <p:cNvPr id="43074" name="Rectangle 125">
            <a:extLst>
              <a:ext uri="{FF2B5EF4-FFF2-40B4-BE49-F238E27FC236}">
                <a16:creationId xmlns:a16="http://schemas.microsoft.com/office/drawing/2014/main" id="{83719598-38B8-484B-9091-EB0EB5B2BDE0}"/>
              </a:ext>
            </a:extLst>
          </p:cNvPr>
          <p:cNvSpPr>
            <a:spLocks noChangeArrowheads="1"/>
          </p:cNvSpPr>
          <p:nvPr/>
        </p:nvSpPr>
        <p:spPr bwMode="auto">
          <a:xfrm>
            <a:off x="968375" y="27225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a</a:t>
            </a:r>
            <a:endParaRPr lang="fr-CH" altLang="en-US" sz="2000" baseline="0">
              <a:latin typeface="Symbol" pitchFamily="2" charset="2"/>
            </a:endParaRPr>
          </a:p>
        </p:txBody>
      </p:sp>
      <p:sp>
        <p:nvSpPr>
          <p:cNvPr id="43075" name="Rectangle 126">
            <a:extLst>
              <a:ext uri="{FF2B5EF4-FFF2-40B4-BE49-F238E27FC236}">
                <a16:creationId xmlns:a16="http://schemas.microsoft.com/office/drawing/2014/main" id="{175BDEF5-4E85-6C40-A17D-EC5DA7AC984B}"/>
              </a:ext>
            </a:extLst>
          </p:cNvPr>
          <p:cNvSpPr>
            <a:spLocks noChangeArrowheads="1"/>
          </p:cNvSpPr>
          <p:nvPr/>
        </p:nvSpPr>
        <p:spPr bwMode="auto">
          <a:xfrm>
            <a:off x="2432050" y="27225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b</a:t>
            </a:r>
            <a:endParaRPr lang="fr-CH" altLang="en-US" sz="2000" baseline="0">
              <a:latin typeface="Symbol" pitchFamily="2" charset="2"/>
            </a:endParaRPr>
          </a:p>
        </p:txBody>
      </p:sp>
      <p:sp>
        <p:nvSpPr>
          <p:cNvPr id="43076" name="Freeform 133">
            <a:extLst>
              <a:ext uri="{FF2B5EF4-FFF2-40B4-BE49-F238E27FC236}">
                <a16:creationId xmlns:a16="http://schemas.microsoft.com/office/drawing/2014/main" id="{E3CCC3E0-A088-EC4A-B6B0-3C1494AE5BDA}"/>
              </a:ext>
            </a:extLst>
          </p:cNvPr>
          <p:cNvSpPr>
            <a:spLocks/>
          </p:cNvSpPr>
          <p:nvPr/>
        </p:nvSpPr>
        <p:spPr bwMode="auto">
          <a:xfrm>
            <a:off x="6248400" y="2411413"/>
            <a:ext cx="1912938" cy="742950"/>
          </a:xfrm>
          <a:custGeom>
            <a:avLst/>
            <a:gdLst>
              <a:gd name="T0" fmla="*/ 0 w 1205"/>
              <a:gd name="T1" fmla="*/ 2147483647 h 468"/>
              <a:gd name="T2" fmla="*/ 2147483647 w 1205"/>
              <a:gd name="T3" fmla="*/ 2147483647 h 468"/>
              <a:gd name="T4" fmla="*/ 0 60000 65536"/>
              <a:gd name="T5" fmla="*/ 0 60000 65536"/>
              <a:gd name="T6" fmla="*/ 0 w 1205"/>
              <a:gd name="T7" fmla="*/ 0 h 468"/>
              <a:gd name="T8" fmla="*/ 1205 w 1205"/>
              <a:gd name="T9" fmla="*/ 468 h 468"/>
            </a:gdLst>
            <a:ahLst/>
            <a:cxnLst>
              <a:cxn ang="T4">
                <a:pos x="T0" y="T1"/>
              </a:cxn>
              <a:cxn ang="T5">
                <a:pos x="T2" y="T3"/>
              </a:cxn>
            </a:cxnLst>
            <a:rect l="T6" t="T7" r="T8" b="T9"/>
            <a:pathLst>
              <a:path w="1205" h="468">
                <a:moveTo>
                  <a:pt x="0" y="460"/>
                </a:moveTo>
                <a:cubicBezTo>
                  <a:pt x="276" y="0"/>
                  <a:pt x="802" y="51"/>
                  <a:pt x="1205" y="468"/>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7" name="Rectangle 134">
            <a:extLst>
              <a:ext uri="{FF2B5EF4-FFF2-40B4-BE49-F238E27FC236}">
                <a16:creationId xmlns:a16="http://schemas.microsoft.com/office/drawing/2014/main" id="{78E94B7D-2EDE-3940-B4C5-98B5EDADFCAD}"/>
              </a:ext>
            </a:extLst>
          </p:cNvPr>
          <p:cNvSpPr>
            <a:spLocks noChangeArrowheads="1"/>
          </p:cNvSpPr>
          <p:nvPr/>
        </p:nvSpPr>
        <p:spPr bwMode="auto">
          <a:xfrm>
            <a:off x="5662613" y="24701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a</a:t>
            </a:r>
            <a:endParaRPr lang="fr-CH" altLang="en-US" sz="2000" baseline="0">
              <a:latin typeface="Symbol" pitchFamily="2" charset="2"/>
            </a:endParaRPr>
          </a:p>
        </p:txBody>
      </p:sp>
      <p:sp>
        <p:nvSpPr>
          <p:cNvPr id="43078" name="Rectangle 135">
            <a:extLst>
              <a:ext uri="{FF2B5EF4-FFF2-40B4-BE49-F238E27FC236}">
                <a16:creationId xmlns:a16="http://schemas.microsoft.com/office/drawing/2014/main" id="{FFAF0549-C5EF-E44E-B02B-A5F55502C99F}"/>
              </a:ext>
            </a:extLst>
          </p:cNvPr>
          <p:cNvSpPr>
            <a:spLocks noChangeArrowheads="1"/>
          </p:cNvSpPr>
          <p:nvPr/>
        </p:nvSpPr>
        <p:spPr bwMode="auto">
          <a:xfrm>
            <a:off x="7569200" y="268128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b</a:t>
            </a:r>
            <a:endParaRPr lang="fr-CH" altLang="en-US" sz="2000" baseline="0">
              <a:latin typeface="Symbol" pitchFamily="2" charset="2"/>
            </a:endParaRPr>
          </a:p>
        </p:txBody>
      </p:sp>
      <p:sp>
        <p:nvSpPr>
          <p:cNvPr id="43079" name="Rectangle 136">
            <a:extLst>
              <a:ext uri="{FF2B5EF4-FFF2-40B4-BE49-F238E27FC236}">
                <a16:creationId xmlns:a16="http://schemas.microsoft.com/office/drawing/2014/main" id="{5FCE2F83-10DA-0541-9B86-6B7CAC7ABB4B}"/>
              </a:ext>
            </a:extLst>
          </p:cNvPr>
          <p:cNvSpPr>
            <a:spLocks noChangeArrowheads="1"/>
          </p:cNvSpPr>
          <p:nvPr/>
        </p:nvSpPr>
        <p:spPr bwMode="auto">
          <a:xfrm>
            <a:off x="6118225" y="1562100"/>
            <a:ext cx="2405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Eutectique</a:t>
            </a:r>
            <a:endParaRPr lang="fr-CH" altLang="en-US" sz="2200" baseline="0">
              <a:solidFill>
                <a:srgbClr val="CC0000"/>
              </a:solidFill>
              <a:latin typeface="Arial" panose="020B0604020202020204" pitchFamily="34" charset="0"/>
            </a:endParaRPr>
          </a:p>
        </p:txBody>
      </p:sp>
      <p:graphicFrame>
        <p:nvGraphicFramePr>
          <p:cNvPr id="43080" name="Object 137">
            <a:extLst>
              <a:ext uri="{FF2B5EF4-FFF2-40B4-BE49-F238E27FC236}">
                <a16:creationId xmlns:a16="http://schemas.microsoft.com/office/drawing/2014/main" id="{9F78E94C-548E-914E-9F16-94E30AC78204}"/>
              </a:ext>
            </a:extLst>
          </p:cNvPr>
          <p:cNvGraphicFramePr>
            <a:graphicFrameLocks noChangeAspect="1"/>
          </p:cNvGraphicFramePr>
          <p:nvPr/>
        </p:nvGraphicFramePr>
        <p:xfrm>
          <a:off x="4148138" y="4238625"/>
          <a:ext cx="1381125" cy="414338"/>
        </p:xfrm>
        <a:graphic>
          <a:graphicData uri="http://schemas.openxmlformats.org/presentationml/2006/ole">
            <mc:AlternateContent xmlns:mc="http://schemas.openxmlformats.org/markup-compatibility/2006">
              <mc:Choice xmlns:v="urn:schemas-microsoft-com:vml" Requires="v">
                <p:oleObj name="Document" r:id="rId17" imgW="1384300" imgH="419100" progId="Word.Document.8">
                  <p:embed/>
                </p:oleObj>
              </mc:Choice>
              <mc:Fallback>
                <p:oleObj name="Document" r:id="rId17" imgW="1384300" imgH="419100" progId="Word.Document.8">
                  <p:embed/>
                  <p:pic>
                    <p:nvPicPr>
                      <p:cNvPr id="43080" name="Object 137">
                        <a:extLst>
                          <a:ext uri="{FF2B5EF4-FFF2-40B4-BE49-F238E27FC236}">
                            <a16:creationId xmlns:a16="http://schemas.microsoft.com/office/drawing/2014/main" id="{9F78E94C-548E-914E-9F16-94E30AC782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48138" y="4238625"/>
                        <a:ext cx="1381125"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81" name="Line 93">
            <a:extLst>
              <a:ext uri="{FF2B5EF4-FFF2-40B4-BE49-F238E27FC236}">
                <a16:creationId xmlns:a16="http://schemas.microsoft.com/office/drawing/2014/main" id="{5B51110E-F675-5E44-AD02-A3F25E3696B1}"/>
              </a:ext>
            </a:extLst>
          </p:cNvPr>
          <p:cNvSpPr>
            <a:spLocks noChangeShapeType="1"/>
          </p:cNvSpPr>
          <p:nvPr/>
        </p:nvSpPr>
        <p:spPr bwMode="auto">
          <a:xfrm flipH="1" flipV="1">
            <a:off x="5819775" y="313531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Oval 113">
            <a:extLst>
              <a:ext uri="{FF2B5EF4-FFF2-40B4-BE49-F238E27FC236}">
                <a16:creationId xmlns:a16="http://schemas.microsoft.com/office/drawing/2014/main" id="{8A7C033B-7953-4740-AA49-A28583DE6B9C}"/>
              </a:ext>
            </a:extLst>
          </p:cNvPr>
          <p:cNvSpPr>
            <a:spLocks noChangeAspect="1" noChangeArrowheads="1"/>
          </p:cNvSpPr>
          <p:nvPr/>
        </p:nvSpPr>
        <p:spPr bwMode="auto">
          <a:xfrm flipH="1">
            <a:off x="7332663" y="30892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83" name="Oval 114">
            <a:extLst>
              <a:ext uri="{FF2B5EF4-FFF2-40B4-BE49-F238E27FC236}">
                <a16:creationId xmlns:a16="http://schemas.microsoft.com/office/drawing/2014/main" id="{502C3C14-4D12-A843-A890-58048E0AB3CC}"/>
              </a:ext>
            </a:extLst>
          </p:cNvPr>
          <p:cNvSpPr>
            <a:spLocks noChangeAspect="1" noChangeArrowheads="1"/>
          </p:cNvSpPr>
          <p:nvPr/>
        </p:nvSpPr>
        <p:spPr bwMode="auto">
          <a:xfrm flipH="1">
            <a:off x="6192838" y="30892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3084" name="Oval 115">
            <a:extLst>
              <a:ext uri="{FF2B5EF4-FFF2-40B4-BE49-F238E27FC236}">
                <a16:creationId xmlns:a16="http://schemas.microsoft.com/office/drawing/2014/main" id="{CFA7263D-8ABD-EE43-8981-F39248A90D6C}"/>
              </a:ext>
            </a:extLst>
          </p:cNvPr>
          <p:cNvSpPr>
            <a:spLocks noChangeAspect="1" noChangeArrowheads="1"/>
          </p:cNvSpPr>
          <p:nvPr/>
        </p:nvSpPr>
        <p:spPr bwMode="auto">
          <a:xfrm flipH="1">
            <a:off x="8107363" y="3089275"/>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79" name="Rectangle 24">
            <a:extLst>
              <a:ext uri="{FF2B5EF4-FFF2-40B4-BE49-F238E27FC236}">
                <a16:creationId xmlns:a16="http://schemas.microsoft.com/office/drawing/2014/main" id="{96A38F3D-C250-B04B-8885-C9034A85943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19">
            <p14:nvContentPartPr>
              <p14:cNvPr id="2" name="Ink 1">
                <a:extLst>
                  <a:ext uri="{FF2B5EF4-FFF2-40B4-BE49-F238E27FC236}">
                    <a16:creationId xmlns:a16="http://schemas.microsoft.com/office/drawing/2014/main" id="{FD532799-9BF6-4048-9BE2-5A77279D5946}"/>
                  </a:ext>
                </a:extLst>
              </p14:cNvPr>
              <p14:cNvContentPartPr/>
              <p14:nvPr/>
            </p14:nvContentPartPr>
            <p14:xfrm>
              <a:off x="864000" y="2243520"/>
              <a:ext cx="2813400" cy="2999520"/>
            </p14:xfrm>
          </p:contentPart>
        </mc:Choice>
        <mc:Fallback>
          <p:pic>
            <p:nvPicPr>
              <p:cNvPr id="2" name="Ink 1">
                <a:extLst>
                  <a:ext uri="{FF2B5EF4-FFF2-40B4-BE49-F238E27FC236}">
                    <a16:creationId xmlns:a16="http://schemas.microsoft.com/office/drawing/2014/main" id="{FD532799-9BF6-4048-9BE2-5A77279D5946}"/>
                  </a:ext>
                </a:extLst>
              </p:cNvPr>
              <p:cNvPicPr/>
              <p:nvPr/>
            </p:nvPicPr>
            <p:blipFill>
              <a:blip r:embed="rId20"/>
              <a:stretch>
                <a:fillRect/>
              </a:stretch>
            </p:blipFill>
            <p:spPr>
              <a:xfrm>
                <a:off x="854640" y="2234160"/>
                <a:ext cx="2832120" cy="3018240"/>
              </a:xfrm>
              <a:prstGeom prst="rect">
                <a:avLst/>
              </a:prstGeom>
            </p:spPr>
          </p:pic>
        </mc:Fallback>
      </mc:AlternateContent>
    </p:spTree>
    <p:extLst>
      <p:ext uri="{BB962C8B-B14F-4D97-AF65-F5344CB8AC3E}">
        <p14:creationId xmlns:p14="http://schemas.microsoft.com/office/powerpoint/2010/main" val="2966202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9">
            <a:extLst>
              <a:ext uri="{FF2B5EF4-FFF2-40B4-BE49-F238E27FC236}">
                <a16:creationId xmlns:a16="http://schemas.microsoft.com/office/drawing/2014/main" id="{A4094F18-B928-7148-B4AA-3648D2AC4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563" y="1773238"/>
            <a:ext cx="23050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5">
            <a:extLst>
              <a:ext uri="{FF2B5EF4-FFF2-40B4-BE49-F238E27FC236}">
                <a16:creationId xmlns:a16="http://schemas.microsoft.com/office/drawing/2014/main" id="{E620541B-852E-2B4C-8799-705A206271B9}"/>
              </a:ext>
            </a:extLst>
          </p:cNvPr>
          <p:cNvSpPr>
            <a:spLocks noChangeArrowheads="1"/>
          </p:cNvSpPr>
          <p:nvPr/>
        </p:nvSpPr>
        <p:spPr bwMode="auto">
          <a:xfrm>
            <a:off x="6381750" y="37893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Si</a:t>
            </a:r>
            <a:endParaRPr lang="fr-CH" altLang="en-US" sz="2000" baseline="0">
              <a:latin typeface="Arial" panose="020B0604020202020204" pitchFamily="34" charset="0"/>
            </a:endParaRPr>
          </a:p>
        </p:txBody>
      </p:sp>
      <p:sp>
        <p:nvSpPr>
          <p:cNvPr id="45059" name="Rectangle 4">
            <a:extLst>
              <a:ext uri="{FF2B5EF4-FFF2-40B4-BE49-F238E27FC236}">
                <a16:creationId xmlns:a16="http://schemas.microsoft.com/office/drawing/2014/main" id="{D255254D-0E37-8745-8564-F6B1EB84E534}"/>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pic>
        <p:nvPicPr>
          <p:cNvPr id="45060" name="Picture 5" descr="Al_Si">
            <a:extLst>
              <a:ext uri="{FF2B5EF4-FFF2-40B4-BE49-F238E27FC236}">
                <a16:creationId xmlns:a16="http://schemas.microsoft.com/office/drawing/2014/main" id="{99BE9A36-542F-D049-83E6-94A8840A0361}"/>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752475" y="1700213"/>
            <a:ext cx="5795963"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7">
            <a:extLst>
              <a:ext uri="{FF2B5EF4-FFF2-40B4-BE49-F238E27FC236}">
                <a16:creationId xmlns:a16="http://schemas.microsoft.com/office/drawing/2014/main" id="{86F4D1A1-113C-5148-9398-F0B32FA85117}"/>
              </a:ext>
            </a:extLst>
          </p:cNvPr>
          <p:cNvSpPr>
            <a:spLocks noChangeArrowheads="1"/>
          </p:cNvSpPr>
          <p:nvPr/>
        </p:nvSpPr>
        <p:spPr bwMode="auto">
          <a:xfrm>
            <a:off x="346075" y="847725"/>
            <a:ext cx="9359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200" baseline="0">
                <a:solidFill>
                  <a:srgbClr val="000066"/>
                </a:solidFill>
                <a:latin typeface="Arial" panose="020B0604020202020204" pitchFamily="34" charset="0"/>
              </a:rPr>
              <a:t>Un exemple de diagramme eutectique: </a:t>
            </a:r>
            <a:r>
              <a:rPr lang="fr-FR" altLang="en-US" sz="2200" b="1" baseline="0">
                <a:solidFill>
                  <a:srgbClr val="CC0000"/>
                </a:solidFill>
                <a:latin typeface="Arial" panose="020B0604020202020204" pitchFamily="34" charset="0"/>
              </a:rPr>
              <a:t>l’alliage binaire Al-Si</a:t>
            </a:r>
            <a:r>
              <a:rPr lang="fr-FR" altLang="en-US" sz="2200" baseline="0">
                <a:solidFill>
                  <a:srgbClr val="000066"/>
                </a:solidFill>
                <a:latin typeface="Arial" panose="020B0604020202020204" pitchFamily="34" charset="0"/>
              </a:rPr>
              <a:t>, constituant la base des alliages de fonderie pour le moulage.</a:t>
            </a:r>
            <a:endParaRPr lang="fr-FR" altLang="en-US" sz="2200">
              <a:solidFill>
                <a:srgbClr val="000066"/>
              </a:solidFill>
              <a:latin typeface="Arial" panose="020B0604020202020204" pitchFamily="34" charset="0"/>
            </a:endParaRPr>
          </a:p>
        </p:txBody>
      </p:sp>
      <p:sp>
        <p:nvSpPr>
          <p:cNvPr id="45062" name="Rectangle 8">
            <a:extLst>
              <a:ext uri="{FF2B5EF4-FFF2-40B4-BE49-F238E27FC236}">
                <a16:creationId xmlns:a16="http://schemas.microsoft.com/office/drawing/2014/main" id="{194E3DE8-D569-2E4C-9512-88CC8D951131}"/>
              </a:ext>
            </a:extLst>
          </p:cNvPr>
          <p:cNvSpPr>
            <a:spLocks noChangeArrowheads="1"/>
          </p:cNvSpPr>
          <p:nvPr/>
        </p:nvSpPr>
        <p:spPr bwMode="auto">
          <a:xfrm>
            <a:off x="2697163" y="2708275"/>
            <a:ext cx="1320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45063" name="Rectangle 9">
            <a:extLst>
              <a:ext uri="{FF2B5EF4-FFF2-40B4-BE49-F238E27FC236}">
                <a16:creationId xmlns:a16="http://schemas.microsoft.com/office/drawing/2014/main" id="{45B34765-6AD7-1347-8B8A-66DB9F6AA9FD}"/>
              </a:ext>
            </a:extLst>
          </p:cNvPr>
          <p:cNvSpPr>
            <a:spLocks noChangeArrowheads="1"/>
          </p:cNvSpPr>
          <p:nvPr/>
        </p:nvSpPr>
        <p:spPr bwMode="auto">
          <a:xfrm>
            <a:off x="4184650" y="3752850"/>
            <a:ext cx="1320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 + Si</a:t>
            </a:r>
            <a:endParaRPr lang="fr-CH" altLang="en-US" sz="2000" baseline="0">
              <a:latin typeface="Arial" panose="020B0604020202020204" pitchFamily="34" charset="0"/>
            </a:endParaRPr>
          </a:p>
        </p:txBody>
      </p:sp>
      <p:sp>
        <p:nvSpPr>
          <p:cNvPr id="45064" name="Rectangle 10">
            <a:extLst>
              <a:ext uri="{FF2B5EF4-FFF2-40B4-BE49-F238E27FC236}">
                <a16:creationId xmlns:a16="http://schemas.microsoft.com/office/drawing/2014/main" id="{2722A3E6-C768-FA49-837C-902A86AD1937}"/>
              </a:ext>
            </a:extLst>
          </p:cNvPr>
          <p:cNvSpPr>
            <a:spLocks noChangeArrowheads="1"/>
          </p:cNvSpPr>
          <p:nvPr/>
        </p:nvSpPr>
        <p:spPr bwMode="auto">
          <a:xfrm>
            <a:off x="3176588" y="5229225"/>
            <a:ext cx="1320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(Al) + Si</a:t>
            </a:r>
            <a:endParaRPr lang="fr-CH" altLang="en-US" sz="2000" baseline="0">
              <a:latin typeface="Arial" panose="020B0604020202020204" pitchFamily="34" charset="0"/>
            </a:endParaRPr>
          </a:p>
        </p:txBody>
      </p:sp>
      <p:sp>
        <p:nvSpPr>
          <p:cNvPr id="45065" name="Line 11">
            <a:extLst>
              <a:ext uri="{FF2B5EF4-FFF2-40B4-BE49-F238E27FC236}">
                <a16:creationId xmlns:a16="http://schemas.microsoft.com/office/drawing/2014/main" id="{B5315525-DDFB-6B48-B138-DCA82FC1FA18}"/>
              </a:ext>
            </a:extLst>
          </p:cNvPr>
          <p:cNvSpPr>
            <a:spLocks noChangeShapeType="1"/>
          </p:cNvSpPr>
          <p:nvPr/>
        </p:nvSpPr>
        <p:spPr bwMode="auto">
          <a:xfrm flipH="1">
            <a:off x="1579563" y="4149725"/>
            <a:ext cx="180975" cy="7016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6" name="Rectangle 12">
            <a:extLst>
              <a:ext uri="{FF2B5EF4-FFF2-40B4-BE49-F238E27FC236}">
                <a16:creationId xmlns:a16="http://schemas.microsoft.com/office/drawing/2014/main" id="{12FA0989-457E-484E-BF89-8F8FC69324C8}"/>
              </a:ext>
            </a:extLst>
          </p:cNvPr>
          <p:cNvSpPr>
            <a:spLocks noChangeArrowheads="1"/>
          </p:cNvSpPr>
          <p:nvPr/>
        </p:nvSpPr>
        <p:spPr bwMode="auto">
          <a:xfrm>
            <a:off x="1328738" y="37893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 + (Al)</a:t>
            </a:r>
            <a:endParaRPr lang="fr-CH" altLang="en-US" sz="2000" baseline="0">
              <a:latin typeface="Arial" panose="020B0604020202020204" pitchFamily="34" charset="0"/>
            </a:endParaRPr>
          </a:p>
        </p:txBody>
      </p:sp>
      <p:sp>
        <p:nvSpPr>
          <p:cNvPr id="45067" name="Line 13">
            <a:extLst>
              <a:ext uri="{FF2B5EF4-FFF2-40B4-BE49-F238E27FC236}">
                <a16:creationId xmlns:a16="http://schemas.microsoft.com/office/drawing/2014/main" id="{52EDCA67-DD6F-904C-AF00-57C55D2EED5B}"/>
              </a:ext>
            </a:extLst>
          </p:cNvPr>
          <p:cNvSpPr>
            <a:spLocks noChangeShapeType="1"/>
          </p:cNvSpPr>
          <p:nvPr/>
        </p:nvSpPr>
        <p:spPr bwMode="auto">
          <a:xfrm>
            <a:off x="6310313" y="2420938"/>
            <a:ext cx="0" cy="33845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14">
            <a:extLst>
              <a:ext uri="{FF2B5EF4-FFF2-40B4-BE49-F238E27FC236}">
                <a16:creationId xmlns:a16="http://schemas.microsoft.com/office/drawing/2014/main" id="{9A41AB1A-DBFB-8642-A857-488AA71B0333}"/>
              </a:ext>
            </a:extLst>
          </p:cNvPr>
          <p:cNvSpPr>
            <a:spLocks noChangeShapeType="1"/>
          </p:cNvSpPr>
          <p:nvPr/>
        </p:nvSpPr>
        <p:spPr bwMode="auto">
          <a:xfrm flipH="1">
            <a:off x="6329363" y="3968750"/>
            <a:ext cx="504825" cy="365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9" name="Freeform 16">
            <a:extLst>
              <a:ext uri="{FF2B5EF4-FFF2-40B4-BE49-F238E27FC236}">
                <a16:creationId xmlns:a16="http://schemas.microsoft.com/office/drawing/2014/main" id="{2168AF77-9F04-D645-B497-DF02C4F38C24}"/>
              </a:ext>
            </a:extLst>
          </p:cNvPr>
          <p:cNvSpPr>
            <a:spLocks/>
          </p:cNvSpPr>
          <p:nvPr/>
        </p:nvSpPr>
        <p:spPr bwMode="auto">
          <a:xfrm>
            <a:off x="1404938" y="4705350"/>
            <a:ext cx="73025" cy="854075"/>
          </a:xfrm>
          <a:custGeom>
            <a:avLst/>
            <a:gdLst>
              <a:gd name="T0" fmla="*/ 0 w 46"/>
              <a:gd name="T1" fmla="*/ 0 h 538"/>
              <a:gd name="T2" fmla="*/ 2147483647 w 46"/>
              <a:gd name="T3" fmla="*/ 2147483647 h 538"/>
              <a:gd name="T4" fmla="*/ 2147483647 w 46"/>
              <a:gd name="T5" fmla="*/ 2147483647 h 538"/>
              <a:gd name="T6" fmla="*/ 0 60000 65536"/>
              <a:gd name="T7" fmla="*/ 0 60000 65536"/>
              <a:gd name="T8" fmla="*/ 0 60000 65536"/>
              <a:gd name="T9" fmla="*/ 0 w 46"/>
              <a:gd name="T10" fmla="*/ 0 h 538"/>
              <a:gd name="T11" fmla="*/ 46 w 46"/>
              <a:gd name="T12" fmla="*/ 538 h 538"/>
            </a:gdLst>
            <a:ahLst/>
            <a:cxnLst>
              <a:cxn ang="T6">
                <a:pos x="T0" y="T1"/>
              </a:cxn>
              <a:cxn ang="T7">
                <a:pos x="T2" y="T3"/>
              </a:cxn>
              <a:cxn ang="T8">
                <a:pos x="T4" y="T5"/>
              </a:cxn>
            </a:cxnLst>
            <a:rect l="T9" t="T10" r="T11" b="T12"/>
            <a:pathLst>
              <a:path w="46" h="538">
                <a:moveTo>
                  <a:pt x="0" y="0"/>
                </a:moveTo>
                <a:cubicBezTo>
                  <a:pt x="0" y="0"/>
                  <a:pt x="22" y="82"/>
                  <a:pt x="46" y="164"/>
                </a:cubicBezTo>
                <a:cubicBezTo>
                  <a:pt x="14" y="262"/>
                  <a:pt x="11" y="460"/>
                  <a:pt x="2" y="538"/>
                </a:cubicBez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5070" name="Rectangle 17">
            <a:extLst>
              <a:ext uri="{FF2B5EF4-FFF2-40B4-BE49-F238E27FC236}">
                <a16:creationId xmlns:a16="http://schemas.microsoft.com/office/drawing/2014/main" id="{F1F7B830-95D8-3E4E-98FD-9D389919EECD}"/>
              </a:ext>
            </a:extLst>
          </p:cNvPr>
          <p:cNvSpPr>
            <a:spLocks noChangeArrowheads="1"/>
          </p:cNvSpPr>
          <p:nvPr/>
        </p:nvSpPr>
        <p:spPr bwMode="auto">
          <a:xfrm flipH="1">
            <a:off x="57150" y="52514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(Al)</a:t>
            </a:r>
            <a:endParaRPr lang="fr-CH" altLang="en-US" sz="2000" baseline="0">
              <a:latin typeface="Arial" panose="020B0604020202020204" pitchFamily="34" charset="0"/>
            </a:endParaRPr>
          </a:p>
        </p:txBody>
      </p:sp>
      <p:sp>
        <p:nvSpPr>
          <p:cNvPr id="45071" name="Line 18">
            <a:extLst>
              <a:ext uri="{FF2B5EF4-FFF2-40B4-BE49-F238E27FC236}">
                <a16:creationId xmlns:a16="http://schemas.microsoft.com/office/drawing/2014/main" id="{C69C2FE7-980A-8345-B84A-56D1610586F3}"/>
              </a:ext>
            </a:extLst>
          </p:cNvPr>
          <p:cNvSpPr>
            <a:spLocks noChangeShapeType="1"/>
          </p:cNvSpPr>
          <p:nvPr/>
        </p:nvSpPr>
        <p:spPr bwMode="auto">
          <a:xfrm>
            <a:off x="896938" y="5443538"/>
            <a:ext cx="504825" cy="36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5072" name="Picture 21" descr="Fig03b_A356coupled">
            <a:extLst>
              <a:ext uri="{FF2B5EF4-FFF2-40B4-BE49-F238E27FC236}">
                <a16:creationId xmlns:a16="http://schemas.microsoft.com/office/drawing/2014/main" id="{2126FC53-849C-F54C-B9ED-FF1A191BA2F0}"/>
              </a:ext>
            </a:extLst>
          </p:cNvPr>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a:stretch>
            <a:fillRect/>
          </a:stretch>
        </p:blipFill>
        <p:spPr bwMode="auto">
          <a:xfrm>
            <a:off x="7359650" y="4135438"/>
            <a:ext cx="2286000" cy="2187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73" name="Rectangle 22">
            <a:extLst>
              <a:ext uri="{FF2B5EF4-FFF2-40B4-BE49-F238E27FC236}">
                <a16:creationId xmlns:a16="http://schemas.microsoft.com/office/drawing/2014/main" id="{5510965C-3592-324A-A42B-04D332929DDD}"/>
              </a:ext>
            </a:extLst>
          </p:cNvPr>
          <p:cNvSpPr>
            <a:spLocks noChangeArrowheads="1"/>
          </p:cNvSpPr>
          <p:nvPr/>
        </p:nvSpPr>
        <p:spPr bwMode="auto">
          <a:xfrm>
            <a:off x="8440738" y="4970463"/>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20000"/>
              </a:spcBef>
            </a:pPr>
            <a:r>
              <a:rPr lang="fr-CH" altLang="en-US" sz="1800" b="1" baseline="0">
                <a:latin typeface="Arial" panose="020B0604020202020204" pitchFamily="34" charset="0"/>
              </a:rPr>
              <a:t>Al+Si</a:t>
            </a:r>
          </a:p>
        </p:txBody>
      </p:sp>
      <p:sp>
        <p:nvSpPr>
          <p:cNvPr id="45074" name="Rectangle 23">
            <a:extLst>
              <a:ext uri="{FF2B5EF4-FFF2-40B4-BE49-F238E27FC236}">
                <a16:creationId xmlns:a16="http://schemas.microsoft.com/office/drawing/2014/main" id="{D0F974E7-7D15-E84D-A153-9F2DE152E030}"/>
              </a:ext>
            </a:extLst>
          </p:cNvPr>
          <p:cNvSpPr>
            <a:spLocks noChangeArrowheads="1"/>
          </p:cNvSpPr>
          <p:nvPr/>
        </p:nvSpPr>
        <p:spPr bwMode="auto">
          <a:xfrm>
            <a:off x="7680325" y="5497513"/>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20000"/>
              </a:spcBef>
            </a:pPr>
            <a:r>
              <a:rPr lang="fr-CH" altLang="en-US" sz="1800" b="1" baseline="0">
                <a:latin typeface="Arial" panose="020B0604020202020204" pitchFamily="34" charset="0"/>
              </a:rPr>
              <a:t>Al</a:t>
            </a:r>
          </a:p>
        </p:txBody>
      </p:sp>
      <p:sp>
        <p:nvSpPr>
          <p:cNvPr id="21" name="Rectangle 24">
            <a:extLst>
              <a:ext uri="{FF2B5EF4-FFF2-40B4-BE49-F238E27FC236}">
                <a16:creationId xmlns:a16="http://schemas.microsoft.com/office/drawing/2014/main" id="{74538023-C571-EB4E-A791-EDADFDCDA6D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171484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a:extLst>
              <a:ext uri="{FF2B5EF4-FFF2-40B4-BE49-F238E27FC236}">
                <a16:creationId xmlns:a16="http://schemas.microsoft.com/office/drawing/2014/main" id="{18A9EBE2-8906-464B-A991-2DABC6AD0251}"/>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47106" name="Rectangle 7">
            <a:extLst>
              <a:ext uri="{FF2B5EF4-FFF2-40B4-BE49-F238E27FC236}">
                <a16:creationId xmlns:a16="http://schemas.microsoft.com/office/drawing/2014/main" id="{5092E13E-70CC-8B49-A8B4-9D90F7E980E7}"/>
              </a:ext>
            </a:extLst>
          </p:cNvPr>
          <p:cNvSpPr>
            <a:spLocks noChangeArrowheads="1"/>
          </p:cNvSpPr>
          <p:nvPr/>
        </p:nvSpPr>
        <p:spPr bwMode="auto">
          <a:xfrm>
            <a:off x="346075" y="847725"/>
            <a:ext cx="9359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fr-FR" altLang="en-US" sz="2200" baseline="0">
                <a:solidFill>
                  <a:srgbClr val="000066"/>
                </a:solidFill>
                <a:latin typeface="Arial" panose="020B0604020202020204" pitchFamily="34" charset="0"/>
              </a:rPr>
              <a:t>Autre exemple de diagramme eutectique: </a:t>
            </a:r>
            <a:r>
              <a:rPr lang="fr-FR" altLang="en-US" sz="2200" b="1" baseline="0">
                <a:solidFill>
                  <a:srgbClr val="CC0000"/>
                </a:solidFill>
                <a:latin typeface="Arial" panose="020B0604020202020204" pitchFamily="34" charset="0"/>
              </a:rPr>
              <a:t>eau-ethanol</a:t>
            </a:r>
            <a:r>
              <a:rPr lang="fr-FR" altLang="en-US" sz="2200" baseline="0">
                <a:solidFill>
                  <a:srgbClr val="000066"/>
                </a:solidFill>
                <a:latin typeface="Arial" panose="020B0604020202020204" pitchFamily="34" charset="0"/>
              </a:rPr>
              <a:t>.</a:t>
            </a:r>
            <a:endParaRPr lang="fr-FR" altLang="en-US" sz="2200">
              <a:solidFill>
                <a:srgbClr val="000066"/>
              </a:solidFill>
              <a:latin typeface="Arial" panose="020B0604020202020204" pitchFamily="34" charset="0"/>
            </a:endParaRPr>
          </a:p>
        </p:txBody>
      </p:sp>
      <p:pic>
        <p:nvPicPr>
          <p:cNvPr id="47107" name="Picture 1" descr="alcohol-ice.pdf">
            <a:extLst>
              <a:ext uri="{FF2B5EF4-FFF2-40B4-BE49-F238E27FC236}">
                <a16:creationId xmlns:a16="http://schemas.microsoft.com/office/drawing/2014/main" id="{2538BEC5-CCB2-B241-AFBF-BB2303258E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91507" y="265906"/>
            <a:ext cx="5619750" cy="727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4">
            <a:extLst>
              <a:ext uri="{FF2B5EF4-FFF2-40B4-BE49-F238E27FC236}">
                <a16:creationId xmlns:a16="http://schemas.microsoft.com/office/drawing/2014/main" id="{360CECC0-E3F7-1942-915D-B413814C24A2}"/>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764137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
            <a:extLst>
              <a:ext uri="{FF2B5EF4-FFF2-40B4-BE49-F238E27FC236}">
                <a16:creationId xmlns:a16="http://schemas.microsoft.com/office/drawing/2014/main" id="{E9B68011-8BBE-2F44-B4EE-7C199109D711}"/>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49154" name="Rectangle 5">
            <a:extLst>
              <a:ext uri="{FF2B5EF4-FFF2-40B4-BE49-F238E27FC236}">
                <a16:creationId xmlns:a16="http://schemas.microsoft.com/office/drawing/2014/main" id="{C3B0E48E-1844-1141-919C-117A9DB0EB60}"/>
              </a:ext>
            </a:extLst>
          </p:cNvPr>
          <p:cNvSpPr>
            <a:spLocks noChangeArrowheads="1"/>
          </p:cNvSpPr>
          <p:nvPr/>
        </p:nvSpPr>
        <p:spPr bwMode="auto">
          <a:xfrm>
            <a:off x="346075" y="847725"/>
            <a:ext cx="9359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Dans les domaines biphasés (ou le long d’un invariant), les fractions des phases à l’équilibre sont données par la </a:t>
            </a:r>
            <a:r>
              <a:rPr lang="en-GB" altLang="en-US" sz="2200" b="1" baseline="0">
                <a:solidFill>
                  <a:srgbClr val="CC0000"/>
                </a:solidFill>
                <a:latin typeface="Arial" panose="020B0604020202020204" pitchFamily="34" charset="0"/>
              </a:rPr>
              <a:t>règle des leviers</a:t>
            </a:r>
            <a:r>
              <a:rPr lang="en-GB" altLang="en-US" sz="2200" baseline="0">
                <a:solidFill>
                  <a:srgbClr val="000066"/>
                </a:solidFill>
                <a:latin typeface="Arial" panose="020B0604020202020204" pitchFamily="34" charset="0"/>
              </a:rPr>
              <a:t>.</a:t>
            </a:r>
            <a:endParaRPr lang="en-GB" altLang="en-US" sz="2200">
              <a:solidFill>
                <a:srgbClr val="000066"/>
              </a:solidFill>
              <a:latin typeface="Arial" panose="020B0604020202020204" pitchFamily="34" charset="0"/>
            </a:endParaRPr>
          </a:p>
        </p:txBody>
      </p:sp>
      <p:sp>
        <p:nvSpPr>
          <p:cNvPr id="49155" name="Freeform 2">
            <a:extLst>
              <a:ext uri="{FF2B5EF4-FFF2-40B4-BE49-F238E27FC236}">
                <a16:creationId xmlns:a16="http://schemas.microsoft.com/office/drawing/2014/main" id="{81B2FF0D-C931-E341-B51C-224137C7059D}"/>
              </a:ext>
            </a:extLst>
          </p:cNvPr>
          <p:cNvSpPr>
            <a:spLocks/>
          </p:cNvSpPr>
          <p:nvPr/>
        </p:nvSpPr>
        <p:spPr bwMode="auto">
          <a:xfrm>
            <a:off x="704850" y="2808288"/>
            <a:ext cx="2952750" cy="3136900"/>
          </a:xfrm>
          <a:custGeom>
            <a:avLst/>
            <a:gdLst>
              <a:gd name="T0" fmla="*/ 0 w 1860"/>
              <a:gd name="T1" fmla="*/ 0 h 1542"/>
              <a:gd name="T2" fmla="*/ 0 w 1860"/>
              <a:gd name="T3" fmla="*/ 2147483647 h 1542"/>
              <a:gd name="T4" fmla="*/ 2147483647 w 1860"/>
              <a:gd name="T5" fmla="*/ 2147483647 h 1542"/>
              <a:gd name="T6" fmla="*/ 2147483647 w 1860"/>
              <a:gd name="T7" fmla="*/ 2147483647 h 1542"/>
              <a:gd name="T8" fmla="*/ 0 60000 65536"/>
              <a:gd name="T9" fmla="*/ 0 60000 65536"/>
              <a:gd name="T10" fmla="*/ 0 60000 65536"/>
              <a:gd name="T11" fmla="*/ 0 60000 65536"/>
              <a:gd name="T12" fmla="*/ 0 w 1860"/>
              <a:gd name="T13" fmla="*/ 0 h 1542"/>
              <a:gd name="T14" fmla="*/ 1860 w 1860"/>
              <a:gd name="T15" fmla="*/ 1542 h 1542"/>
            </a:gdLst>
            <a:ahLst/>
            <a:cxnLst>
              <a:cxn ang="T8">
                <a:pos x="T0" y="T1"/>
              </a:cxn>
              <a:cxn ang="T9">
                <a:pos x="T2" y="T3"/>
              </a:cxn>
              <a:cxn ang="T10">
                <a:pos x="T4" y="T5"/>
              </a:cxn>
              <a:cxn ang="T11">
                <a:pos x="T6" y="T7"/>
              </a:cxn>
            </a:cxnLst>
            <a:rect l="T12" t="T13" r="T14" b="T15"/>
            <a:pathLst>
              <a:path w="1860" h="1542">
                <a:moveTo>
                  <a:pt x="0" y="0"/>
                </a:moveTo>
                <a:lnTo>
                  <a:pt x="0" y="1542"/>
                </a:lnTo>
                <a:lnTo>
                  <a:pt x="1860" y="1542"/>
                </a:lnTo>
                <a:lnTo>
                  <a:pt x="1860" y="589"/>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9156" name="Freeform 3">
            <a:extLst>
              <a:ext uri="{FF2B5EF4-FFF2-40B4-BE49-F238E27FC236}">
                <a16:creationId xmlns:a16="http://schemas.microsoft.com/office/drawing/2014/main" id="{5001E84B-CA60-7740-9514-5C3B777BB086}"/>
              </a:ext>
            </a:extLst>
          </p:cNvPr>
          <p:cNvSpPr>
            <a:spLocks/>
          </p:cNvSpPr>
          <p:nvPr/>
        </p:nvSpPr>
        <p:spPr bwMode="auto">
          <a:xfrm>
            <a:off x="704850" y="1976438"/>
            <a:ext cx="2978150" cy="2124075"/>
          </a:xfrm>
          <a:custGeom>
            <a:avLst/>
            <a:gdLst>
              <a:gd name="T0" fmla="*/ 0 w 1860"/>
              <a:gd name="T1" fmla="*/ 2147483647 h 1044"/>
              <a:gd name="T2" fmla="*/ 0 w 1860"/>
              <a:gd name="T3" fmla="*/ 0 h 1044"/>
              <a:gd name="T4" fmla="*/ 2147483647 w 1860"/>
              <a:gd name="T5" fmla="*/ 0 h 1044"/>
              <a:gd name="T6" fmla="*/ 2147483647 w 1860"/>
              <a:gd name="T7" fmla="*/ 2147483647 h 1044"/>
              <a:gd name="T8" fmla="*/ 0 60000 65536"/>
              <a:gd name="T9" fmla="*/ 0 60000 65536"/>
              <a:gd name="T10" fmla="*/ 0 60000 65536"/>
              <a:gd name="T11" fmla="*/ 0 60000 65536"/>
              <a:gd name="T12" fmla="*/ 0 w 1860"/>
              <a:gd name="T13" fmla="*/ 0 h 1044"/>
              <a:gd name="T14" fmla="*/ 1860 w 1860"/>
              <a:gd name="T15" fmla="*/ 1044 h 1044"/>
            </a:gdLst>
            <a:ahLst/>
            <a:cxnLst>
              <a:cxn ang="T8">
                <a:pos x="T0" y="T1"/>
              </a:cxn>
              <a:cxn ang="T9">
                <a:pos x="T2" y="T3"/>
              </a:cxn>
              <a:cxn ang="T10">
                <a:pos x="T4" y="T5"/>
              </a:cxn>
              <a:cxn ang="T11">
                <a:pos x="T6" y="T7"/>
              </a:cxn>
            </a:cxnLst>
            <a:rect l="T12" t="T13" r="T14" b="T15"/>
            <a:pathLst>
              <a:path w="1860" h="1044">
                <a:moveTo>
                  <a:pt x="0" y="409"/>
                </a:moveTo>
                <a:lnTo>
                  <a:pt x="0" y="0"/>
                </a:lnTo>
                <a:lnTo>
                  <a:pt x="1860" y="0"/>
                </a:lnTo>
                <a:lnTo>
                  <a:pt x="1860" y="1044"/>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9157" name="Freeform 66">
            <a:extLst>
              <a:ext uri="{FF2B5EF4-FFF2-40B4-BE49-F238E27FC236}">
                <a16:creationId xmlns:a16="http://schemas.microsoft.com/office/drawing/2014/main" id="{EFA6EE44-7972-E64B-9E0C-B741FD37B3D1}"/>
              </a:ext>
            </a:extLst>
          </p:cNvPr>
          <p:cNvSpPr>
            <a:spLocks/>
          </p:cNvSpPr>
          <p:nvPr/>
        </p:nvSpPr>
        <p:spPr bwMode="auto">
          <a:xfrm>
            <a:off x="704850" y="2836863"/>
            <a:ext cx="2978150" cy="2357437"/>
          </a:xfrm>
          <a:custGeom>
            <a:avLst/>
            <a:gdLst>
              <a:gd name="T0" fmla="*/ 2147483647 w 1876"/>
              <a:gd name="T1" fmla="*/ 2147483647 h 1485"/>
              <a:gd name="T2" fmla="*/ 0 w 1876"/>
              <a:gd name="T3" fmla="*/ 0 h 1485"/>
              <a:gd name="T4" fmla="*/ 2147483647 w 1876"/>
              <a:gd name="T5" fmla="*/ 2147483647 h 1485"/>
              <a:gd name="T6" fmla="*/ 0 60000 65536"/>
              <a:gd name="T7" fmla="*/ 0 60000 65536"/>
              <a:gd name="T8" fmla="*/ 0 60000 65536"/>
              <a:gd name="T9" fmla="*/ 0 w 1876"/>
              <a:gd name="T10" fmla="*/ 0 h 1485"/>
              <a:gd name="T11" fmla="*/ 1876 w 1876"/>
              <a:gd name="T12" fmla="*/ 1485 h 1485"/>
            </a:gdLst>
            <a:ahLst/>
            <a:cxnLst>
              <a:cxn ang="T6">
                <a:pos x="T0" y="T1"/>
              </a:cxn>
              <a:cxn ang="T7">
                <a:pos x="T2" y="T3"/>
              </a:cxn>
              <a:cxn ang="T8">
                <a:pos x="T4" y="T5"/>
              </a:cxn>
            </a:cxnLst>
            <a:rect l="T9" t="T10" r="T11" b="T12"/>
            <a:pathLst>
              <a:path w="1876" h="1485">
                <a:moveTo>
                  <a:pt x="1868" y="1485"/>
                </a:moveTo>
                <a:lnTo>
                  <a:pt x="0" y="0"/>
                </a:lnTo>
                <a:lnTo>
                  <a:pt x="1876" y="457"/>
                </a:ln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49158" name="Line 7">
            <a:extLst>
              <a:ext uri="{FF2B5EF4-FFF2-40B4-BE49-F238E27FC236}">
                <a16:creationId xmlns:a16="http://schemas.microsoft.com/office/drawing/2014/main" id="{40F9DE18-B505-F848-99FD-ECE226A96F28}"/>
              </a:ext>
            </a:extLst>
          </p:cNvPr>
          <p:cNvSpPr>
            <a:spLocks noChangeShapeType="1"/>
          </p:cNvSpPr>
          <p:nvPr/>
        </p:nvSpPr>
        <p:spPr bwMode="auto">
          <a:xfrm flipV="1">
            <a:off x="704850" y="1700213"/>
            <a:ext cx="0" cy="42449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59" name="Rectangle 12">
            <a:extLst>
              <a:ext uri="{FF2B5EF4-FFF2-40B4-BE49-F238E27FC236}">
                <a16:creationId xmlns:a16="http://schemas.microsoft.com/office/drawing/2014/main" id="{BCDE97A2-D6A5-8F4C-BD34-D0E4E296EA7A}"/>
              </a:ext>
            </a:extLst>
          </p:cNvPr>
          <p:cNvSpPr>
            <a:spLocks noChangeArrowheads="1"/>
          </p:cNvSpPr>
          <p:nvPr/>
        </p:nvSpPr>
        <p:spPr bwMode="auto">
          <a:xfrm>
            <a:off x="3822700" y="5973763"/>
            <a:ext cx="5778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49160" name="Rectangle 13">
            <a:extLst>
              <a:ext uri="{FF2B5EF4-FFF2-40B4-BE49-F238E27FC236}">
                <a16:creationId xmlns:a16="http://schemas.microsoft.com/office/drawing/2014/main" id="{0F0D75BE-77AC-0047-836C-1570559E3A49}"/>
              </a:ext>
            </a:extLst>
          </p:cNvPr>
          <p:cNvSpPr>
            <a:spLocks noChangeArrowheads="1"/>
          </p:cNvSpPr>
          <p:nvPr/>
        </p:nvSpPr>
        <p:spPr bwMode="auto">
          <a:xfrm>
            <a:off x="404813" y="5973763"/>
            <a:ext cx="5778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49161" name="Rectangle 19">
            <a:extLst>
              <a:ext uri="{FF2B5EF4-FFF2-40B4-BE49-F238E27FC236}">
                <a16:creationId xmlns:a16="http://schemas.microsoft.com/office/drawing/2014/main" id="{0C130652-4646-F947-A212-74DCD0B9E4A2}"/>
              </a:ext>
            </a:extLst>
          </p:cNvPr>
          <p:cNvSpPr>
            <a:spLocks noChangeArrowheads="1"/>
          </p:cNvSpPr>
          <p:nvPr/>
        </p:nvSpPr>
        <p:spPr bwMode="auto">
          <a:xfrm>
            <a:off x="560388" y="20494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49162" name="Rectangle 20">
            <a:extLst>
              <a:ext uri="{FF2B5EF4-FFF2-40B4-BE49-F238E27FC236}">
                <a16:creationId xmlns:a16="http://schemas.microsoft.com/office/drawing/2014/main" id="{B906FFD2-E29A-6B4C-9A58-0B2D0574DC30}"/>
              </a:ext>
            </a:extLst>
          </p:cNvPr>
          <p:cNvSpPr>
            <a:spLocks noChangeArrowheads="1"/>
          </p:cNvSpPr>
          <p:nvPr/>
        </p:nvSpPr>
        <p:spPr bwMode="auto">
          <a:xfrm>
            <a:off x="415925" y="5343525"/>
            <a:ext cx="1320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49163" name="Oval 24">
            <a:extLst>
              <a:ext uri="{FF2B5EF4-FFF2-40B4-BE49-F238E27FC236}">
                <a16:creationId xmlns:a16="http://schemas.microsoft.com/office/drawing/2014/main" id="{9BC12007-F4B5-6346-81BB-E4E72550EB39}"/>
              </a:ext>
            </a:extLst>
          </p:cNvPr>
          <p:cNvSpPr>
            <a:spLocks noChangeAspect="1" noChangeArrowheads="1"/>
          </p:cNvSpPr>
          <p:nvPr/>
        </p:nvSpPr>
        <p:spPr bwMode="auto">
          <a:xfrm flipH="1">
            <a:off x="649288" y="2784475"/>
            <a:ext cx="90487" cy="1158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64" name="Line 26">
            <a:extLst>
              <a:ext uri="{FF2B5EF4-FFF2-40B4-BE49-F238E27FC236}">
                <a16:creationId xmlns:a16="http://schemas.microsoft.com/office/drawing/2014/main" id="{5B69E3E4-74F4-EF4C-93A9-E1699C6170B1}"/>
              </a:ext>
            </a:extLst>
          </p:cNvPr>
          <p:cNvSpPr>
            <a:spLocks noChangeShapeType="1"/>
          </p:cNvSpPr>
          <p:nvPr/>
        </p:nvSpPr>
        <p:spPr bwMode="auto">
          <a:xfrm flipH="1" flipV="1">
            <a:off x="703263" y="345281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7">
            <a:extLst>
              <a:ext uri="{FF2B5EF4-FFF2-40B4-BE49-F238E27FC236}">
                <a16:creationId xmlns:a16="http://schemas.microsoft.com/office/drawing/2014/main" id="{646BE193-9919-854A-9279-1792053025E4}"/>
              </a:ext>
            </a:extLst>
          </p:cNvPr>
          <p:cNvSpPr>
            <a:spLocks noChangeShapeType="1"/>
          </p:cNvSpPr>
          <p:nvPr/>
        </p:nvSpPr>
        <p:spPr bwMode="auto">
          <a:xfrm rot="-5400000" flipH="1" flipV="1">
            <a:off x="1944687" y="4699001"/>
            <a:ext cx="2492375"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8">
            <a:extLst>
              <a:ext uri="{FF2B5EF4-FFF2-40B4-BE49-F238E27FC236}">
                <a16:creationId xmlns:a16="http://schemas.microsoft.com/office/drawing/2014/main" id="{41FB9872-865F-994C-BF3A-8A7E71509EAE}"/>
              </a:ext>
            </a:extLst>
          </p:cNvPr>
          <p:cNvSpPr>
            <a:spLocks noChangeShapeType="1"/>
          </p:cNvSpPr>
          <p:nvPr/>
        </p:nvSpPr>
        <p:spPr bwMode="auto">
          <a:xfrm rot="-5400000" flipH="1" flipV="1">
            <a:off x="236537" y="4699001"/>
            <a:ext cx="2492375"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Oval 29">
            <a:extLst>
              <a:ext uri="{FF2B5EF4-FFF2-40B4-BE49-F238E27FC236}">
                <a16:creationId xmlns:a16="http://schemas.microsoft.com/office/drawing/2014/main" id="{C551C757-C55F-9B4C-B604-60299B462753}"/>
              </a:ext>
            </a:extLst>
          </p:cNvPr>
          <p:cNvSpPr>
            <a:spLocks noChangeArrowheads="1"/>
          </p:cNvSpPr>
          <p:nvPr/>
        </p:nvSpPr>
        <p:spPr bwMode="auto">
          <a:xfrm flipH="1">
            <a:off x="3146425" y="339566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68" name="Oval 30">
            <a:extLst>
              <a:ext uri="{FF2B5EF4-FFF2-40B4-BE49-F238E27FC236}">
                <a16:creationId xmlns:a16="http://schemas.microsoft.com/office/drawing/2014/main" id="{C90C990D-CC0B-DD40-A8C1-16815DE8D935}"/>
              </a:ext>
            </a:extLst>
          </p:cNvPr>
          <p:cNvSpPr>
            <a:spLocks noChangeArrowheads="1"/>
          </p:cNvSpPr>
          <p:nvPr/>
        </p:nvSpPr>
        <p:spPr bwMode="auto">
          <a:xfrm flipH="1">
            <a:off x="1449388" y="3414713"/>
            <a:ext cx="90487"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49169" name="Object 31">
            <a:extLst>
              <a:ext uri="{FF2B5EF4-FFF2-40B4-BE49-F238E27FC236}">
                <a16:creationId xmlns:a16="http://schemas.microsoft.com/office/drawing/2014/main" id="{403ACFAE-6C73-8142-8D66-3BE49D2341CB}"/>
              </a:ext>
            </a:extLst>
          </p:cNvPr>
          <p:cNvGraphicFramePr>
            <a:graphicFrameLocks noChangeAspect="1"/>
          </p:cNvGraphicFramePr>
          <p:nvPr/>
        </p:nvGraphicFramePr>
        <p:xfrm>
          <a:off x="1149350" y="5688013"/>
          <a:ext cx="747713" cy="642937"/>
        </p:xfrm>
        <a:graphic>
          <a:graphicData uri="http://schemas.openxmlformats.org/presentationml/2006/ole">
            <mc:AlternateContent xmlns:mc="http://schemas.openxmlformats.org/markup-compatibility/2006">
              <mc:Choice xmlns:v="urn:schemas-microsoft-com:vml" Requires="v">
                <p:oleObj name="Document" r:id="rId3" imgW="749300" imgH="647700" progId="Word.Document.8">
                  <p:embed/>
                </p:oleObj>
              </mc:Choice>
              <mc:Fallback>
                <p:oleObj name="Document" r:id="rId3" imgW="749300" imgH="647700" progId="Word.Document.8">
                  <p:embed/>
                  <p:pic>
                    <p:nvPicPr>
                      <p:cNvPr id="49169" name="Object 31">
                        <a:extLst>
                          <a:ext uri="{FF2B5EF4-FFF2-40B4-BE49-F238E27FC236}">
                            <a16:creationId xmlns:a16="http://schemas.microsoft.com/office/drawing/2014/main" id="{403ACFAE-6C73-8142-8D66-3BE49D234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350" y="5688013"/>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70" name="Object 32">
            <a:extLst>
              <a:ext uri="{FF2B5EF4-FFF2-40B4-BE49-F238E27FC236}">
                <a16:creationId xmlns:a16="http://schemas.microsoft.com/office/drawing/2014/main" id="{67273845-C5A4-5247-9DA5-C9CBFE71A11C}"/>
              </a:ext>
            </a:extLst>
          </p:cNvPr>
          <p:cNvGraphicFramePr>
            <a:graphicFrameLocks noChangeAspect="1"/>
          </p:cNvGraphicFramePr>
          <p:nvPr/>
        </p:nvGraphicFramePr>
        <p:xfrm>
          <a:off x="2909888" y="5688013"/>
          <a:ext cx="747712" cy="642937"/>
        </p:xfrm>
        <a:graphic>
          <a:graphicData uri="http://schemas.openxmlformats.org/presentationml/2006/ole">
            <mc:AlternateContent xmlns:mc="http://schemas.openxmlformats.org/markup-compatibility/2006">
              <mc:Choice xmlns:v="urn:schemas-microsoft-com:vml" Requires="v">
                <p:oleObj name="Document" r:id="rId5" imgW="749300" imgH="647700" progId="Word.Document.8">
                  <p:embed/>
                </p:oleObj>
              </mc:Choice>
              <mc:Fallback>
                <p:oleObj name="Document" r:id="rId5" imgW="749300" imgH="647700" progId="Word.Document.8">
                  <p:embed/>
                  <p:pic>
                    <p:nvPicPr>
                      <p:cNvPr id="49170" name="Object 32">
                        <a:extLst>
                          <a:ext uri="{FF2B5EF4-FFF2-40B4-BE49-F238E27FC236}">
                            <a16:creationId xmlns:a16="http://schemas.microsoft.com/office/drawing/2014/main" id="{67273845-C5A4-5247-9DA5-C9CBFE71A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888" y="568801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71" name="Rectangle 33">
            <a:extLst>
              <a:ext uri="{FF2B5EF4-FFF2-40B4-BE49-F238E27FC236}">
                <a16:creationId xmlns:a16="http://schemas.microsoft.com/office/drawing/2014/main" id="{18F40AFF-1F1A-F443-BB5D-64FC0436D011}"/>
              </a:ext>
            </a:extLst>
          </p:cNvPr>
          <p:cNvSpPr>
            <a:spLocks noChangeArrowheads="1"/>
          </p:cNvSpPr>
          <p:nvPr/>
        </p:nvSpPr>
        <p:spPr bwMode="auto">
          <a:xfrm>
            <a:off x="200025" y="31765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0</a:t>
            </a:r>
            <a:endParaRPr lang="fr-CH" altLang="en-US" sz="2000">
              <a:latin typeface="Arial" panose="020B0604020202020204" pitchFamily="34" charset="0"/>
            </a:endParaRPr>
          </a:p>
        </p:txBody>
      </p:sp>
      <p:sp>
        <p:nvSpPr>
          <p:cNvPr id="49172" name="Rectangle 34">
            <a:extLst>
              <a:ext uri="{FF2B5EF4-FFF2-40B4-BE49-F238E27FC236}">
                <a16:creationId xmlns:a16="http://schemas.microsoft.com/office/drawing/2014/main" id="{141BFAA2-A9C0-9D4E-8220-1B4637BC767C}"/>
              </a:ext>
            </a:extLst>
          </p:cNvPr>
          <p:cNvSpPr>
            <a:spLocks noChangeArrowheads="1"/>
          </p:cNvSpPr>
          <p:nvPr/>
        </p:nvSpPr>
        <p:spPr bwMode="auto">
          <a:xfrm>
            <a:off x="261938" y="170021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49173" name="Line 64">
            <a:extLst>
              <a:ext uri="{FF2B5EF4-FFF2-40B4-BE49-F238E27FC236}">
                <a16:creationId xmlns:a16="http://schemas.microsoft.com/office/drawing/2014/main" id="{EF10ECDA-00C9-4E43-A0C7-431C4AB4C1FC}"/>
              </a:ext>
            </a:extLst>
          </p:cNvPr>
          <p:cNvSpPr>
            <a:spLocks noChangeShapeType="1"/>
          </p:cNvSpPr>
          <p:nvPr/>
        </p:nvSpPr>
        <p:spPr bwMode="auto">
          <a:xfrm rot="5400000" flipV="1">
            <a:off x="2397125" y="4252913"/>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4" name="Rectangle 65">
            <a:extLst>
              <a:ext uri="{FF2B5EF4-FFF2-40B4-BE49-F238E27FC236}">
                <a16:creationId xmlns:a16="http://schemas.microsoft.com/office/drawing/2014/main" id="{268D8EAD-4C50-B049-B4E2-4614B5CF6AF2}"/>
              </a:ext>
            </a:extLst>
          </p:cNvPr>
          <p:cNvSpPr>
            <a:spLocks noChangeArrowheads="1"/>
          </p:cNvSpPr>
          <p:nvPr/>
        </p:nvSpPr>
        <p:spPr bwMode="auto">
          <a:xfrm>
            <a:off x="852488" y="295433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l+s</a:t>
            </a:r>
            <a:endParaRPr lang="fr-CH" altLang="en-US" sz="2000" baseline="0">
              <a:latin typeface="Arial" panose="020B0604020202020204" pitchFamily="34" charset="0"/>
            </a:endParaRPr>
          </a:p>
        </p:txBody>
      </p:sp>
      <p:sp>
        <p:nvSpPr>
          <p:cNvPr id="49175" name="Line 67">
            <a:extLst>
              <a:ext uri="{FF2B5EF4-FFF2-40B4-BE49-F238E27FC236}">
                <a16:creationId xmlns:a16="http://schemas.microsoft.com/office/drawing/2014/main" id="{19F9FAFE-6180-924F-8C7C-A6A82751DCA7}"/>
              </a:ext>
            </a:extLst>
          </p:cNvPr>
          <p:cNvSpPr>
            <a:spLocks noChangeShapeType="1"/>
          </p:cNvSpPr>
          <p:nvPr/>
        </p:nvSpPr>
        <p:spPr bwMode="auto">
          <a:xfrm rot="-5400000" flipH="1" flipV="1">
            <a:off x="215900" y="3914775"/>
            <a:ext cx="4000500" cy="0"/>
          </a:xfrm>
          <a:prstGeom prst="line">
            <a:avLst/>
          </a:prstGeom>
          <a:noFill/>
          <a:ln w="2857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9176" name="Object 69">
            <a:extLst>
              <a:ext uri="{FF2B5EF4-FFF2-40B4-BE49-F238E27FC236}">
                <a16:creationId xmlns:a16="http://schemas.microsoft.com/office/drawing/2014/main" id="{CEBAFB42-B030-9740-A9B6-25A40848039B}"/>
              </a:ext>
            </a:extLst>
          </p:cNvPr>
          <p:cNvGraphicFramePr>
            <a:graphicFrameLocks noChangeAspect="1"/>
          </p:cNvGraphicFramePr>
          <p:nvPr/>
        </p:nvGraphicFramePr>
        <p:xfrm>
          <a:off x="2144713" y="5688013"/>
          <a:ext cx="747712" cy="642937"/>
        </p:xfrm>
        <a:graphic>
          <a:graphicData uri="http://schemas.openxmlformats.org/presentationml/2006/ole">
            <mc:AlternateContent xmlns:mc="http://schemas.openxmlformats.org/markup-compatibility/2006">
              <mc:Choice xmlns:v="urn:schemas-microsoft-com:vml" Requires="v">
                <p:oleObj name="Document" r:id="rId7" imgW="749300" imgH="647700" progId="Word.Document.8">
                  <p:embed/>
                </p:oleObj>
              </mc:Choice>
              <mc:Fallback>
                <p:oleObj name="Document" r:id="rId7" imgW="749300" imgH="647700" progId="Word.Document.8">
                  <p:embed/>
                  <p:pic>
                    <p:nvPicPr>
                      <p:cNvPr id="49176" name="Object 69">
                        <a:extLst>
                          <a:ext uri="{FF2B5EF4-FFF2-40B4-BE49-F238E27FC236}">
                            <a16:creationId xmlns:a16="http://schemas.microsoft.com/office/drawing/2014/main" id="{CEBAFB42-B030-9740-A9B6-25A4084803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713" y="568801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77" name="Line 70">
            <a:extLst>
              <a:ext uri="{FF2B5EF4-FFF2-40B4-BE49-F238E27FC236}">
                <a16:creationId xmlns:a16="http://schemas.microsoft.com/office/drawing/2014/main" id="{7ACF03EA-4903-9D40-A6C6-FCFFFA00C849}"/>
              </a:ext>
            </a:extLst>
          </p:cNvPr>
          <p:cNvSpPr>
            <a:spLocks noChangeShapeType="1"/>
          </p:cNvSpPr>
          <p:nvPr/>
        </p:nvSpPr>
        <p:spPr bwMode="auto">
          <a:xfrm flipH="1">
            <a:off x="3800475" y="3440113"/>
            <a:ext cx="9858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9178" name="Group 84">
            <a:extLst>
              <a:ext uri="{FF2B5EF4-FFF2-40B4-BE49-F238E27FC236}">
                <a16:creationId xmlns:a16="http://schemas.microsoft.com/office/drawing/2014/main" id="{AFCF452E-4953-4D41-8082-58F562F5399F}"/>
              </a:ext>
            </a:extLst>
          </p:cNvPr>
          <p:cNvGrpSpPr>
            <a:grpSpLocks/>
          </p:cNvGrpSpPr>
          <p:nvPr/>
        </p:nvGrpSpPr>
        <p:grpSpPr bwMode="auto">
          <a:xfrm>
            <a:off x="4808538" y="2968625"/>
            <a:ext cx="1397000" cy="1136650"/>
            <a:chOff x="3483" y="1861"/>
            <a:chExt cx="880" cy="716"/>
          </a:xfrm>
        </p:grpSpPr>
        <p:sp>
          <p:nvSpPr>
            <p:cNvPr id="49221" name="Rectangle 71">
              <a:extLst>
                <a:ext uri="{FF2B5EF4-FFF2-40B4-BE49-F238E27FC236}">
                  <a16:creationId xmlns:a16="http://schemas.microsoft.com/office/drawing/2014/main" id="{08F0B861-8A98-9342-AACD-67CA2C8AE344}"/>
                </a:ext>
              </a:extLst>
            </p:cNvPr>
            <p:cNvSpPr>
              <a:spLocks noChangeArrowheads="1"/>
            </p:cNvSpPr>
            <p:nvPr/>
          </p:nvSpPr>
          <p:spPr bwMode="auto">
            <a:xfrm>
              <a:off x="3483" y="1861"/>
              <a:ext cx="880" cy="716"/>
            </a:xfrm>
            <a:prstGeom prst="rect">
              <a:avLst/>
            </a:prstGeom>
            <a:solidFill>
              <a:srgbClr val="FF9999"/>
            </a:solidFill>
            <a:ln w="2857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22" name="Rectangle 72">
              <a:extLst>
                <a:ext uri="{FF2B5EF4-FFF2-40B4-BE49-F238E27FC236}">
                  <a16:creationId xmlns:a16="http://schemas.microsoft.com/office/drawing/2014/main" id="{B5AD2269-2753-A74A-9BB2-A78E58BBC7AC}"/>
                </a:ext>
              </a:extLst>
            </p:cNvPr>
            <p:cNvSpPr>
              <a:spLocks noChangeArrowheads="1"/>
            </p:cNvSpPr>
            <p:nvPr/>
          </p:nvSpPr>
          <p:spPr bwMode="auto">
            <a:xfrm>
              <a:off x="3483" y="1861"/>
              <a:ext cx="501" cy="716"/>
            </a:xfrm>
            <a:prstGeom prst="rect">
              <a:avLst/>
            </a:prstGeom>
            <a:solidFill>
              <a:schemeClr val="hlink"/>
            </a:solidFill>
            <a:ln w="952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23" name="Rectangle 73">
              <a:extLst>
                <a:ext uri="{FF2B5EF4-FFF2-40B4-BE49-F238E27FC236}">
                  <a16:creationId xmlns:a16="http://schemas.microsoft.com/office/drawing/2014/main" id="{4B45E2DB-ADD7-A24B-B07B-1B50E7A9F5AC}"/>
                </a:ext>
              </a:extLst>
            </p:cNvPr>
            <p:cNvSpPr>
              <a:spLocks noChangeArrowheads="1"/>
            </p:cNvSpPr>
            <p:nvPr/>
          </p:nvSpPr>
          <p:spPr bwMode="auto">
            <a:xfrm>
              <a:off x="3483" y="1861"/>
              <a:ext cx="880" cy="7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49179" name="Group 85">
            <a:extLst>
              <a:ext uri="{FF2B5EF4-FFF2-40B4-BE49-F238E27FC236}">
                <a16:creationId xmlns:a16="http://schemas.microsoft.com/office/drawing/2014/main" id="{B16AC962-0A2F-D841-9B1F-2E2DE44FA7EF}"/>
              </a:ext>
            </a:extLst>
          </p:cNvPr>
          <p:cNvGrpSpPr>
            <a:grpSpLocks/>
          </p:cNvGrpSpPr>
          <p:nvPr/>
        </p:nvGrpSpPr>
        <p:grpSpPr bwMode="auto">
          <a:xfrm>
            <a:off x="4808538" y="4238625"/>
            <a:ext cx="1397000" cy="1136650"/>
            <a:chOff x="3483" y="2659"/>
            <a:chExt cx="880" cy="716"/>
          </a:xfrm>
        </p:grpSpPr>
        <p:sp>
          <p:nvSpPr>
            <p:cNvPr id="49218" name="Rectangle 74">
              <a:extLst>
                <a:ext uri="{FF2B5EF4-FFF2-40B4-BE49-F238E27FC236}">
                  <a16:creationId xmlns:a16="http://schemas.microsoft.com/office/drawing/2014/main" id="{14FCFAC6-6D91-824F-A188-AFDCF917E903}"/>
                </a:ext>
              </a:extLst>
            </p:cNvPr>
            <p:cNvSpPr>
              <a:spLocks noChangeArrowheads="1"/>
            </p:cNvSpPr>
            <p:nvPr/>
          </p:nvSpPr>
          <p:spPr bwMode="auto">
            <a:xfrm>
              <a:off x="3483" y="2659"/>
              <a:ext cx="880" cy="716"/>
            </a:xfrm>
            <a:prstGeom prst="rect">
              <a:avLst/>
            </a:prstGeom>
            <a:solidFill>
              <a:srgbClr val="FF9999"/>
            </a:solidFill>
            <a:ln w="2857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19" name="Rectangle 75">
              <a:extLst>
                <a:ext uri="{FF2B5EF4-FFF2-40B4-BE49-F238E27FC236}">
                  <a16:creationId xmlns:a16="http://schemas.microsoft.com/office/drawing/2014/main" id="{B15D13A8-00C5-D541-9793-488DDA5FDAF2}"/>
                </a:ext>
              </a:extLst>
            </p:cNvPr>
            <p:cNvSpPr>
              <a:spLocks noChangeArrowheads="1"/>
            </p:cNvSpPr>
            <p:nvPr/>
          </p:nvSpPr>
          <p:spPr bwMode="auto">
            <a:xfrm>
              <a:off x="3483" y="2659"/>
              <a:ext cx="635" cy="716"/>
            </a:xfrm>
            <a:prstGeom prst="rect">
              <a:avLst/>
            </a:prstGeom>
            <a:solidFill>
              <a:schemeClr val="hlink"/>
            </a:solidFill>
            <a:ln w="952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20" name="Rectangle 76">
              <a:extLst>
                <a:ext uri="{FF2B5EF4-FFF2-40B4-BE49-F238E27FC236}">
                  <a16:creationId xmlns:a16="http://schemas.microsoft.com/office/drawing/2014/main" id="{83ED490A-41A3-2C42-B550-DC6DE0C8E0AD}"/>
                </a:ext>
              </a:extLst>
            </p:cNvPr>
            <p:cNvSpPr>
              <a:spLocks noChangeArrowheads="1"/>
            </p:cNvSpPr>
            <p:nvPr/>
          </p:nvSpPr>
          <p:spPr bwMode="auto">
            <a:xfrm>
              <a:off x="3483" y="2659"/>
              <a:ext cx="880" cy="7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49180" name="Group 86">
            <a:extLst>
              <a:ext uri="{FF2B5EF4-FFF2-40B4-BE49-F238E27FC236}">
                <a16:creationId xmlns:a16="http://schemas.microsoft.com/office/drawing/2014/main" id="{081B44D8-EA57-2144-81CA-4B39543BF588}"/>
              </a:ext>
            </a:extLst>
          </p:cNvPr>
          <p:cNvGrpSpPr>
            <a:grpSpLocks/>
          </p:cNvGrpSpPr>
          <p:nvPr/>
        </p:nvGrpSpPr>
        <p:grpSpPr bwMode="auto">
          <a:xfrm>
            <a:off x="4808538" y="5508625"/>
            <a:ext cx="1397000" cy="1136650"/>
            <a:chOff x="3483" y="3470"/>
            <a:chExt cx="880" cy="716"/>
          </a:xfrm>
        </p:grpSpPr>
        <p:sp>
          <p:nvSpPr>
            <p:cNvPr id="49215" name="Rectangle 77">
              <a:extLst>
                <a:ext uri="{FF2B5EF4-FFF2-40B4-BE49-F238E27FC236}">
                  <a16:creationId xmlns:a16="http://schemas.microsoft.com/office/drawing/2014/main" id="{BA1591C7-73C1-E64C-AA3B-CC757EF2964C}"/>
                </a:ext>
              </a:extLst>
            </p:cNvPr>
            <p:cNvSpPr>
              <a:spLocks noChangeArrowheads="1"/>
            </p:cNvSpPr>
            <p:nvPr/>
          </p:nvSpPr>
          <p:spPr bwMode="auto">
            <a:xfrm>
              <a:off x="3483" y="3470"/>
              <a:ext cx="880" cy="716"/>
            </a:xfrm>
            <a:prstGeom prst="rect">
              <a:avLst/>
            </a:prstGeom>
            <a:solidFill>
              <a:srgbClr val="FF9999"/>
            </a:solidFill>
            <a:ln w="2857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16" name="Rectangle 78">
              <a:extLst>
                <a:ext uri="{FF2B5EF4-FFF2-40B4-BE49-F238E27FC236}">
                  <a16:creationId xmlns:a16="http://schemas.microsoft.com/office/drawing/2014/main" id="{3BC9E5E2-8CFF-2A42-AB97-F4749ECCEE67}"/>
                </a:ext>
              </a:extLst>
            </p:cNvPr>
            <p:cNvSpPr>
              <a:spLocks noChangeArrowheads="1"/>
            </p:cNvSpPr>
            <p:nvPr/>
          </p:nvSpPr>
          <p:spPr bwMode="auto">
            <a:xfrm>
              <a:off x="3483" y="3470"/>
              <a:ext cx="880" cy="716"/>
            </a:xfrm>
            <a:prstGeom prst="rect">
              <a:avLst/>
            </a:prstGeom>
            <a:solidFill>
              <a:schemeClr val="hlink"/>
            </a:solidFill>
            <a:ln w="952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17" name="Rectangle 79">
              <a:extLst>
                <a:ext uri="{FF2B5EF4-FFF2-40B4-BE49-F238E27FC236}">
                  <a16:creationId xmlns:a16="http://schemas.microsoft.com/office/drawing/2014/main" id="{0F73F51D-26E7-2D49-9E50-6A06E53122F3}"/>
                </a:ext>
              </a:extLst>
            </p:cNvPr>
            <p:cNvSpPr>
              <a:spLocks noChangeArrowheads="1"/>
            </p:cNvSpPr>
            <p:nvPr/>
          </p:nvSpPr>
          <p:spPr bwMode="auto">
            <a:xfrm>
              <a:off x="3483" y="3470"/>
              <a:ext cx="880" cy="7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grpSp>
        <p:nvGrpSpPr>
          <p:cNvPr id="49181" name="Group 83">
            <a:extLst>
              <a:ext uri="{FF2B5EF4-FFF2-40B4-BE49-F238E27FC236}">
                <a16:creationId xmlns:a16="http://schemas.microsoft.com/office/drawing/2014/main" id="{6510CDDF-03C0-2448-A011-940E34850648}"/>
              </a:ext>
            </a:extLst>
          </p:cNvPr>
          <p:cNvGrpSpPr>
            <a:grpSpLocks/>
          </p:cNvGrpSpPr>
          <p:nvPr/>
        </p:nvGrpSpPr>
        <p:grpSpPr bwMode="auto">
          <a:xfrm>
            <a:off x="4808538" y="1700213"/>
            <a:ext cx="1397000" cy="1136650"/>
            <a:chOff x="3483" y="1071"/>
            <a:chExt cx="880" cy="716"/>
          </a:xfrm>
        </p:grpSpPr>
        <p:sp>
          <p:nvSpPr>
            <p:cNvPr id="49213" name="Rectangle 80">
              <a:extLst>
                <a:ext uri="{FF2B5EF4-FFF2-40B4-BE49-F238E27FC236}">
                  <a16:creationId xmlns:a16="http://schemas.microsoft.com/office/drawing/2014/main" id="{25338D1D-F2D5-E440-903C-C6314959E3D9}"/>
                </a:ext>
              </a:extLst>
            </p:cNvPr>
            <p:cNvSpPr>
              <a:spLocks noChangeArrowheads="1"/>
            </p:cNvSpPr>
            <p:nvPr/>
          </p:nvSpPr>
          <p:spPr bwMode="auto">
            <a:xfrm>
              <a:off x="3483" y="1071"/>
              <a:ext cx="880" cy="716"/>
            </a:xfrm>
            <a:prstGeom prst="rect">
              <a:avLst/>
            </a:prstGeom>
            <a:solidFill>
              <a:srgbClr val="FF9999"/>
            </a:solidFill>
            <a:ln w="28575">
              <a:solidFill>
                <a:srgbClr val="000000"/>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214" name="Rectangle 82">
              <a:extLst>
                <a:ext uri="{FF2B5EF4-FFF2-40B4-BE49-F238E27FC236}">
                  <a16:creationId xmlns:a16="http://schemas.microsoft.com/office/drawing/2014/main" id="{B49BA008-A600-D047-A748-09E218C827F6}"/>
                </a:ext>
              </a:extLst>
            </p:cNvPr>
            <p:cNvSpPr>
              <a:spLocks noChangeArrowheads="1"/>
            </p:cNvSpPr>
            <p:nvPr/>
          </p:nvSpPr>
          <p:spPr bwMode="auto">
            <a:xfrm>
              <a:off x="3483" y="1071"/>
              <a:ext cx="880" cy="7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sp>
        <p:nvSpPr>
          <p:cNvPr id="49182" name="Oval 87">
            <a:extLst>
              <a:ext uri="{FF2B5EF4-FFF2-40B4-BE49-F238E27FC236}">
                <a16:creationId xmlns:a16="http://schemas.microsoft.com/office/drawing/2014/main" id="{B0098E00-ED0E-6D40-91A9-FB9A5978D8D0}"/>
              </a:ext>
            </a:extLst>
          </p:cNvPr>
          <p:cNvSpPr>
            <a:spLocks noChangeArrowheads="1"/>
          </p:cNvSpPr>
          <p:nvPr/>
        </p:nvSpPr>
        <p:spPr bwMode="auto">
          <a:xfrm flipH="1">
            <a:off x="2165350" y="289401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83" name="Oval 88">
            <a:extLst>
              <a:ext uri="{FF2B5EF4-FFF2-40B4-BE49-F238E27FC236}">
                <a16:creationId xmlns:a16="http://schemas.microsoft.com/office/drawing/2014/main" id="{6FD4E2CD-725B-E240-9CAC-E40F7A4ABF15}"/>
              </a:ext>
            </a:extLst>
          </p:cNvPr>
          <p:cNvSpPr>
            <a:spLocks noChangeArrowheads="1"/>
          </p:cNvSpPr>
          <p:nvPr/>
        </p:nvSpPr>
        <p:spPr bwMode="auto">
          <a:xfrm flipH="1">
            <a:off x="2173288" y="339725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84" name="Oval 89">
            <a:extLst>
              <a:ext uri="{FF2B5EF4-FFF2-40B4-BE49-F238E27FC236}">
                <a16:creationId xmlns:a16="http://schemas.microsoft.com/office/drawing/2014/main" id="{C63A04D1-6E57-D04E-9A39-E3E26BB43BC3}"/>
              </a:ext>
            </a:extLst>
          </p:cNvPr>
          <p:cNvSpPr>
            <a:spLocks noChangeArrowheads="1"/>
          </p:cNvSpPr>
          <p:nvPr/>
        </p:nvSpPr>
        <p:spPr bwMode="auto">
          <a:xfrm flipH="1">
            <a:off x="2165350" y="36988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85" name="Oval 90">
            <a:extLst>
              <a:ext uri="{FF2B5EF4-FFF2-40B4-BE49-F238E27FC236}">
                <a16:creationId xmlns:a16="http://schemas.microsoft.com/office/drawing/2014/main" id="{A7621830-D8FC-B542-80B2-75B8A22F1E38}"/>
              </a:ext>
            </a:extLst>
          </p:cNvPr>
          <p:cNvSpPr>
            <a:spLocks noChangeArrowheads="1"/>
          </p:cNvSpPr>
          <p:nvPr/>
        </p:nvSpPr>
        <p:spPr bwMode="auto">
          <a:xfrm flipH="1">
            <a:off x="2170113" y="4491038"/>
            <a:ext cx="90487"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9186" name="Freeform 91">
            <a:extLst>
              <a:ext uri="{FF2B5EF4-FFF2-40B4-BE49-F238E27FC236}">
                <a16:creationId xmlns:a16="http://schemas.microsoft.com/office/drawing/2014/main" id="{36748349-5331-3D4B-AE91-E626A57ADD19}"/>
              </a:ext>
            </a:extLst>
          </p:cNvPr>
          <p:cNvSpPr>
            <a:spLocks/>
          </p:cNvSpPr>
          <p:nvPr/>
        </p:nvSpPr>
        <p:spPr bwMode="auto">
          <a:xfrm>
            <a:off x="2298700" y="2276475"/>
            <a:ext cx="2489200" cy="644525"/>
          </a:xfrm>
          <a:custGeom>
            <a:avLst/>
            <a:gdLst>
              <a:gd name="T0" fmla="*/ 2147483647 w 1568"/>
              <a:gd name="T1" fmla="*/ 0 h 406"/>
              <a:gd name="T2" fmla="*/ 2147483647 w 1568"/>
              <a:gd name="T3" fmla="*/ 0 h 406"/>
              <a:gd name="T4" fmla="*/ 0 w 1568"/>
              <a:gd name="T5" fmla="*/ 2147483647 h 406"/>
              <a:gd name="T6" fmla="*/ 0 60000 65536"/>
              <a:gd name="T7" fmla="*/ 0 60000 65536"/>
              <a:gd name="T8" fmla="*/ 0 60000 65536"/>
              <a:gd name="T9" fmla="*/ 0 w 1568"/>
              <a:gd name="T10" fmla="*/ 0 h 406"/>
              <a:gd name="T11" fmla="*/ 1568 w 1568"/>
              <a:gd name="T12" fmla="*/ 406 h 406"/>
            </a:gdLst>
            <a:ahLst/>
            <a:cxnLst>
              <a:cxn ang="T6">
                <a:pos x="T0" y="T1"/>
              </a:cxn>
              <a:cxn ang="T7">
                <a:pos x="T2" y="T3"/>
              </a:cxn>
              <a:cxn ang="T8">
                <a:pos x="T4" y="T5"/>
              </a:cxn>
            </a:cxnLst>
            <a:rect l="T9" t="T10" r="T11" b="T12"/>
            <a:pathLst>
              <a:path w="1568" h="406">
                <a:moveTo>
                  <a:pt x="1568" y="0"/>
                </a:moveTo>
                <a:lnTo>
                  <a:pt x="1313" y="0"/>
                </a:lnTo>
                <a:lnTo>
                  <a:pt x="0" y="406"/>
                </a:lnTo>
              </a:path>
            </a:pathLst>
          </a:custGeom>
          <a:noFill/>
          <a:ln w="9525" cap="flat" cmpd="sng">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87" name="Freeform 92">
            <a:extLst>
              <a:ext uri="{FF2B5EF4-FFF2-40B4-BE49-F238E27FC236}">
                <a16:creationId xmlns:a16="http://schemas.microsoft.com/office/drawing/2014/main" id="{590352DC-E819-8047-8C26-EA49CA2B7D59}"/>
              </a:ext>
            </a:extLst>
          </p:cNvPr>
          <p:cNvSpPr>
            <a:spLocks/>
          </p:cNvSpPr>
          <p:nvPr/>
        </p:nvSpPr>
        <p:spPr bwMode="auto">
          <a:xfrm>
            <a:off x="2298700" y="3784600"/>
            <a:ext cx="2489200" cy="1012825"/>
          </a:xfrm>
          <a:custGeom>
            <a:avLst/>
            <a:gdLst>
              <a:gd name="T0" fmla="*/ 2147483647 w 1568"/>
              <a:gd name="T1" fmla="*/ 2147483647 h 638"/>
              <a:gd name="T2" fmla="*/ 2147483647 w 1568"/>
              <a:gd name="T3" fmla="*/ 2147483647 h 638"/>
              <a:gd name="T4" fmla="*/ 0 w 1568"/>
              <a:gd name="T5" fmla="*/ 0 h 638"/>
              <a:gd name="T6" fmla="*/ 0 60000 65536"/>
              <a:gd name="T7" fmla="*/ 0 60000 65536"/>
              <a:gd name="T8" fmla="*/ 0 60000 65536"/>
              <a:gd name="T9" fmla="*/ 0 w 1568"/>
              <a:gd name="T10" fmla="*/ 0 h 638"/>
              <a:gd name="T11" fmla="*/ 1568 w 1568"/>
              <a:gd name="T12" fmla="*/ 638 h 638"/>
            </a:gdLst>
            <a:ahLst/>
            <a:cxnLst>
              <a:cxn ang="T6">
                <a:pos x="T0" y="T1"/>
              </a:cxn>
              <a:cxn ang="T7">
                <a:pos x="T2" y="T3"/>
              </a:cxn>
              <a:cxn ang="T8">
                <a:pos x="T4" y="T5"/>
              </a:cxn>
            </a:cxnLst>
            <a:rect l="T9" t="T10" r="T11" b="T12"/>
            <a:pathLst>
              <a:path w="1568" h="638">
                <a:moveTo>
                  <a:pt x="1568" y="638"/>
                </a:moveTo>
                <a:lnTo>
                  <a:pt x="1289" y="638"/>
                </a:lnTo>
                <a:lnTo>
                  <a:pt x="0" y="0"/>
                </a:lnTo>
              </a:path>
            </a:pathLst>
          </a:custGeom>
          <a:noFill/>
          <a:ln w="9525" cap="flat" cmpd="sng">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88" name="Freeform 93">
            <a:extLst>
              <a:ext uri="{FF2B5EF4-FFF2-40B4-BE49-F238E27FC236}">
                <a16:creationId xmlns:a16="http://schemas.microsoft.com/office/drawing/2014/main" id="{A39F10EE-58A0-2047-8DEC-9A00E33C9FE4}"/>
              </a:ext>
            </a:extLst>
          </p:cNvPr>
          <p:cNvSpPr>
            <a:spLocks/>
          </p:cNvSpPr>
          <p:nvPr/>
        </p:nvSpPr>
        <p:spPr bwMode="auto">
          <a:xfrm>
            <a:off x="2298700" y="4559300"/>
            <a:ext cx="2489200" cy="1462088"/>
          </a:xfrm>
          <a:custGeom>
            <a:avLst/>
            <a:gdLst>
              <a:gd name="T0" fmla="*/ 2147483647 w 1568"/>
              <a:gd name="T1" fmla="*/ 2147483647 h 921"/>
              <a:gd name="T2" fmla="*/ 2147483647 w 1568"/>
              <a:gd name="T3" fmla="*/ 2147483647 h 921"/>
              <a:gd name="T4" fmla="*/ 0 w 1568"/>
              <a:gd name="T5" fmla="*/ 0 h 921"/>
              <a:gd name="T6" fmla="*/ 0 60000 65536"/>
              <a:gd name="T7" fmla="*/ 0 60000 65536"/>
              <a:gd name="T8" fmla="*/ 0 60000 65536"/>
              <a:gd name="T9" fmla="*/ 0 w 1568"/>
              <a:gd name="T10" fmla="*/ 0 h 921"/>
              <a:gd name="T11" fmla="*/ 1568 w 1568"/>
              <a:gd name="T12" fmla="*/ 921 h 921"/>
            </a:gdLst>
            <a:ahLst/>
            <a:cxnLst>
              <a:cxn ang="T6">
                <a:pos x="T0" y="T1"/>
              </a:cxn>
              <a:cxn ang="T7">
                <a:pos x="T2" y="T3"/>
              </a:cxn>
              <a:cxn ang="T8">
                <a:pos x="T4" y="T5"/>
              </a:cxn>
            </a:cxnLst>
            <a:rect l="T9" t="T10" r="T11" b="T12"/>
            <a:pathLst>
              <a:path w="1568" h="921">
                <a:moveTo>
                  <a:pt x="1568" y="921"/>
                </a:moveTo>
                <a:lnTo>
                  <a:pt x="1313" y="921"/>
                </a:lnTo>
                <a:lnTo>
                  <a:pt x="0" y="0"/>
                </a:lnTo>
              </a:path>
            </a:pathLst>
          </a:custGeom>
          <a:noFill/>
          <a:ln w="9525" cap="flat" cmpd="sng">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89" name="Rectangle 94">
            <a:extLst>
              <a:ext uri="{FF2B5EF4-FFF2-40B4-BE49-F238E27FC236}">
                <a16:creationId xmlns:a16="http://schemas.microsoft.com/office/drawing/2014/main" id="{E26305CE-6FB6-D04F-B229-45948DED4018}"/>
              </a:ext>
            </a:extLst>
          </p:cNvPr>
          <p:cNvSpPr>
            <a:spLocks noChangeArrowheads="1"/>
          </p:cNvSpPr>
          <p:nvPr/>
        </p:nvSpPr>
        <p:spPr bwMode="auto">
          <a:xfrm>
            <a:off x="1857375" y="274478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49190" name="Rectangle 95">
            <a:extLst>
              <a:ext uri="{FF2B5EF4-FFF2-40B4-BE49-F238E27FC236}">
                <a16:creationId xmlns:a16="http://schemas.microsoft.com/office/drawing/2014/main" id="{8D2DE3AC-7DD0-FF40-A9C7-4ADBCECE267F}"/>
              </a:ext>
            </a:extLst>
          </p:cNvPr>
          <p:cNvSpPr>
            <a:spLocks noChangeArrowheads="1"/>
          </p:cNvSpPr>
          <p:nvPr/>
        </p:nvSpPr>
        <p:spPr bwMode="auto">
          <a:xfrm>
            <a:off x="1857375" y="3260725"/>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2</a:t>
            </a:r>
            <a:endParaRPr lang="fr-CH" altLang="en-US" sz="2000" baseline="0">
              <a:latin typeface="Arial" panose="020B0604020202020204" pitchFamily="34" charset="0"/>
            </a:endParaRPr>
          </a:p>
        </p:txBody>
      </p:sp>
      <p:sp>
        <p:nvSpPr>
          <p:cNvPr id="49191" name="Rectangle 96">
            <a:extLst>
              <a:ext uri="{FF2B5EF4-FFF2-40B4-BE49-F238E27FC236}">
                <a16:creationId xmlns:a16="http://schemas.microsoft.com/office/drawing/2014/main" id="{004C9D4E-525D-E24F-A480-EF558AC91859}"/>
              </a:ext>
            </a:extLst>
          </p:cNvPr>
          <p:cNvSpPr>
            <a:spLocks noChangeArrowheads="1"/>
          </p:cNvSpPr>
          <p:nvPr/>
        </p:nvSpPr>
        <p:spPr bwMode="auto">
          <a:xfrm>
            <a:off x="1857375" y="3511550"/>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3</a:t>
            </a:r>
            <a:endParaRPr lang="fr-CH" altLang="en-US" sz="2000" baseline="0">
              <a:latin typeface="Arial" panose="020B0604020202020204" pitchFamily="34" charset="0"/>
            </a:endParaRPr>
          </a:p>
        </p:txBody>
      </p:sp>
      <p:sp>
        <p:nvSpPr>
          <p:cNvPr id="49192" name="Rectangle 97">
            <a:extLst>
              <a:ext uri="{FF2B5EF4-FFF2-40B4-BE49-F238E27FC236}">
                <a16:creationId xmlns:a16="http://schemas.microsoft.com/office/drawing/2014/main" id="{4ECBB737-3612-1D49-B9B2-911895CBF98A}"/>
              </a:ext>
            </a:extLst>
          </p:cNvPr>
          <p:cNvSpPr>
            <a:spLocks noChangeArrowheads="1"/>
          </p:cNvSpPr>
          <p:nvPr/>
        </p:nvSpPr>
        <p:spPr bwMode="auto">
          <a:xfrm>
            <a:off x="1857375" y="4327525"/>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4</a:t>
            </a:r>
            <a:endParaRPr lang="fr-CH" altLang="en-US" sz="2000" baseline="0">
              <a:latin typeface="Arial" panose="020B0604020202020204" pitchFamily="34" charset="0"/>
            </a:endParaRPr>
          </a:p>
        </p:txBody>
      </p:sp>
      <p:sp>
        <p:nvSpPr>
          <p:cNvPr id="49193" name="Rectangle 98">
            <a:extLst>
              <a:ext uri="{FF2B5EF4-FFF2-40B4-BE49-F238E27FC236}">
                <a16:creationId xmlns:a16="http://schemas.microsoft.com/office/drawing/2014/main" id="{50B70E92-C30A-3843-96BA-3CFB5D0DE9A4}"/>
              </a:ext>
            </a:extLst>
          </p:cNvPr>
          <p:cNvSpPr>
            <a:spLocks noChangeArrowheads="1"/>
          </p:cNvSpPr>
          <p:nvPr/>
        </p:nvSpPr>
        <p:spPr bwMode="auto">
          <a:xfrm>
            <a:off x="4379913" y="177323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49194" name="Rectangle 99">
            <a:extLst>
              <a:ext uri="{FF2B5EF4-FFF2-40B4-BE49-F238E27FC236}">
                <a16:creationId xmlns:a16="http://schemas.microsoft.com/office/drawing/2014/main" id="{9334875F-1791-7A40-8E73-1127B1099F21}"/>
              </a:ext>
            </a:extLst>
          </p:cNvPr>
          <p:cNvSpPr>
            <a:spLocks noChangeArrowheads="1"/>
          </p:cNvSpPr>
          <p:nvPr/>
        </p:nvSpPr>
        <p:spPr bwMode="auto">
          <a:xfrm>
            <a:off x="4379913" y="297338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2</a:t>
            </a:r>
            <a:endParaRPr lang="fr-CH" altLang="en-US" sz="2000" baseline="0">
              <a:latin typeface="Arial" panose="020B0604020202020204" pitchFamily="34" charset="0"/>
            </a:endParaRPr>
          </a:p>
        </p:txBody>
      </p:sp>
      <p:sp>
        <p:nvSpPr>
          <p:cNvPr id="49195" name="Rectangle 100">
            <a:extLst>
              <a:ext uri="{FF2B5EF4-FFF2-40B4-BE49-F238E27FC236}">
                <a16:creationId xmlns:a16="http://schemas.microsoft.com/office/drawing/2014/main" id="{F623023C-1A61-EB4D-AD52-CAC2E640323A}"/>
              </a:ext>
            </a:extLst>
          </p:cNvPr>
          <p:cNvSpPr>
            <a:spLocks noChangeArrowheads="1"/>
          </p:cNvSpPr>
          <p:nvPr/>
        </p:nvSpPr>
        <p:spPr bwMode="auto">
          <a:xfrm>
            <a:off x="4379913" y="4365625"/>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3</a:t>
            </a:r>
            <a:endParaRPr lang="fr-CH" altLang="en-US" sz="2000" baseline="0">
              <a:latin typeface="Arial" panose="020B0604020202020204" pitchFamily="34" charset="0"/>
            </a:endParaRPr>
          </a:p>
        </p:txBody>
      </p:sp>
      <p:sp>
        <p:nvSpPr>
          <p:cNvPr id="49196" name="Rectangle 101">
            <a:extLst>
              <a:ext uri="{FF2B5EF4-FFF2-40B4-BE49-F238E27FC236}">
                <a16:creationId xmlns:a16="http://schemas.microsoft.com/office/drawing/2014/main" id="{1CE35CC2-0171-9E47-BB73-2A329AE6DB17}"/>
              </a:ext>
            </a:extLst>
          </p:cNvPr>
          <p:cNvSpPr>
            <a:spLocks noChangeArrowheads="1"/>
          </p:cNvSpPr>
          <p:nvPr/>
        </p:nvSpPr>
        <p:spPr bwMode="auto">
          <a:xfrm>
            <a:off x="4379913" y="558958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4</a:t>
            </a:r>
            <a:endParaRPr lang="fr-CH" altLang="en-US" sz="2000" baseline="0">
              <a:latin typeface="Arial" panose="020B0604020202020204" pitchFamily="34" charset="0"/>
            </a:endParaRPr>
          </a:p>
        </p:txBody>
      </p:sp>
      <p:graphicFrame>
        <p:nvGraphicFramePr>
          <p:cNvPr id="49197" name="Object 106">
            <a:extLst>
              <a:ext uri="{FF2B5EF4-FFF2-40B4-BE49-F238E27FC236}">
                <a16:creationId xmlns:a16="http://schemas.microsoft.com/office/drawing/2014/main" id="{09046BA7-F85D-8545-AA68-64070B3573DF}"/>
              </a:ext>
            </a:extLst>
          </p:cNvPr>
          <p:cNvGraphicFramePr>
            <a:graphicFrameLocks noChangeAspect="1"/>
          </p:cNvGraphicFramePr>
          <p:nvPr/>
        </p:nvGraphicFramePr>
        <p:xfrm>
          <a:off x="6604000" y="2852738"/>
          <a:ext cx="3289300" cy="660400"/>
        </p:xfrm>
        <a:graphic>
          <a:graphicData uri="http://schemas.openxmlformats.org/presentationml/2006/ole">
            <mc:AlternateContent xmlns:mc="http://schemas.openxmlformats.org/markup-compatibility/2006">
              <mc:Choice xmlns:v="urn:schemas-microsoft-com:vml" Requires="v">
                <p:oleObj name="Document" r:id="rId9" imgW="3302000" imgH="660400" progId="Word.Document.8">
                  <p:embed/>
                </p:oleObj>
              </mc:Choice>
              <mc:Fallback>
                <p:oleObj name="Document" r:id="rId9" imgW="3302000" imgH="660400" progId="Word.Document.8">
                  <p:embed/>
                  <p:pic>
                    <p:nvPicPr>
                      <p:cNvPr id="49197" name="Object 106">
                        <a:extLst>
                          <a:ext uri="{FF2B5EF4-FFF2-40B4-BE49-F238E27FC236}">
                            <a16:creationId xmlns:a16="http://schemas.microsoft.com/office/drawing/2014/main" id="{09046BA7-F85D-8545-AA68-64070B3573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4000" y="2852738"/>
                        <a:ext cx="32893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98" name="Object 107">
            <a:extLst>
              <a:ext uri="{FF2B5EF4-FFF2-40B4-BE49-F238E27FC236}">
                <a16:creationId xmlns:a16="http://schemas.microsoft.com/office/drawing/2014/main" id="{C3910430-1C2C-1B46-95A5-E3A54B5B044D}"/>
              </a:ext>
            </a:extLst>
          </p:cNvPr>
          <p:cNvGraphicFramePr>
            <a:graphicFrameLocks noChangeAspect="1"/>
          </p:cNvGraphicFramePr>
          <p:nvPr/>
        </p:nvGraphicFramePr>
        <p:xfrm>
          <a:off x="5068888" y="2908300"/>
          <a:ext cx="747712" cy="725488"/>
        </p:xfrm>
        <a:graphic>
          <a:graphicData uri="http://schemas.openxmlformats.org/presentationml/2006/ole">
            <mc:AlternateContent xmlns:mc="http://schemas.openxmlformats.org/markup-compatibility/2006">
              <mc:Choice xmlns:v="urn:schemas-microsoft-com:vml" Requires="v">
                <p:oleObj name="Document" r:id="rId11" imgW="749300" imgH="723900" progId="Word.Document.8">
                  <p:embed/>
                </p:oleObj>
              </mc:Choice>
              <mc:Fallback>
                <p:oleObj name="Document" r:id="rId11" imgW="749300" imgH="723900" progId="Word.Document.8">
                  <p:embed/>
                  <p:pic>
                    <p:nvPicPr>
                      <p:cNvPr id="49198" name="Object 107">
                        <a:extLst>
                          <a:ext uri="{FF2B5EF4-FFF2-40B4-BE49-F238E27FC236}">
                            <a16:creationId xmlns:a16="http://schemas.microsoft.com/office/drawing/2014/main" id="{C3910430-1C2C-1B46-95A5-E3A54B5B04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8888" y="2908300"/>
                        <a:ext cx="747712"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99" name="Object 108">
            <a:extLst>
              <a:ext uri="{FF2B5EF4-FFF2-40B4-BE49-F238E27FC236}">
                <a16:creationId xmlns:a16="http://schemas.microsoft.com/office/drawing/2014/main" id="{595B3619-68C8-3A42-8B19-9DC3E2AAB49F}"/>
              </a:ext>
            </a:extLst>
          </p:cNvPr>
          <p:cNvGraphicFramePr>
            <a:graphicFrameLocks noChangeAspect="1"/>
          </p:cNvGraphicFramePr>
          <p:nvPr/>
        </p:nvGraphicFramePr>
        <p:xfrm>
          <a:off x="5791200" y="2908300"/>
          <a:ext cx="747713" cy="725488"/>
        </p:xfrm>
        <a:graphic>
          <a:graphicData uri="http://schemas.openxmlformats.org/presentationml/2006/ole">
            <mc:AlternateContent xmlns:mc="http://schemas.openxmlformats.org/markup-compatibility/2006">
              <mc:Choice xmlns:v="urn:schemas-microsoft-com:vml" Requires="v">
                <p:oleObj name="Document" r:id="rId13" imgW="749300" imgH="723900" progId="Word.Document.8">
                  <p:embed/>
                </p:oleObj>
              </mc:Choice>
              <mc:Fallback>
                <p:oleObj name="Document" r:id="rId13" imgW="749300" imgH="723900" progId="Word.Document.8">
                  <p:embed/>
                  <p:pic>
                    <p:nvPicPr>
                      <p:cNvPr id="49199" name="Object 108">
                        <a:extLst>
                          <a:ext uri="{FF2B5EF4-FFF2-40B4-BE49-F238E27FC236}">
                            <a16:creationId xmlns:a16="http://schemas.microsoft.com/office/drawing/2014/main" id="{595B3619-68C8-3A42-8B19-9DC3E2AAB4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1200" y="2908300"/>
                        <a:ext cx="747713"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200" name="Object 109">
            <a:extLst>
              <a:ext uri="{FF2B5EF4-FFF2-40B4-BE49-F238E27FC236}">
                <a16:creationId xmlns:a16="http://schemas.microsoft.com/office/drawing/2014/main" id="{86CD8A21-E0E7-4740-A859-63E487C32A1F}"/>
              </a:ext>
            </a:extLst>
          </p:cNvPr>
          <p:cNvGraphicFramePr>
            <a:graphicFrameLocks noChangeAspect="1"/>
          </p:cNvGraphicFramePr>
          <p:nvPr/>
        </p:nvGraphicFramePr>
        <p:xfrm>
          <a:off x="5143500" y="1697038"/>
          <a:ext cx="1155700" cy="723900"/>
        </p:xfrm>
        <a:graphic>
          <a:graphicData uri="http://schemas.openxmlformats.org/presentationml/2006/ole">
            <mc:AlternateContent xmlns:mc="http://schemas.openxmlformats.org/markup-compatibility/2006">
              <mc:Choice xmlns:v="urn:schemas-microsoft-com:vml" Requires="v">
                <p:oleObj name="Document" r:id="rId15" imgW="1181100" imgH="736600" progId="Word.Document.8">
                  <p:embed/>
                </p:oleObj>
              </mc:Choice>
              <mc:Fallback>
                <p:oleObj name="Document" r:id="rId15" imgW="1181100" imgH="736600" progId="Word.Document.8">
                  <p:embed/>
                  <p:pic>
                    <p:nvPicPr>
                      <p:cNvPr id="49200" name="Object 109">
                        <a:extLst>
                          <a:ext uri="{FF2B5EF4-FFF2-40B4-BE49-F238E27FC236}">
                            <a16:creationId xmlns:a16="http://schemas.microsoft.com/office/drawing/2014/main" id="{86CD8A21-E0E7-4740-A859-63E487C32A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43500" y="1697038"/>
                        <a:ext cx="1155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201" name="Object 110">
            <a:extLst>
              <a:ext uri="{FF2B5EF4-FFF2-40B4-BE49-F238E27FC236}">
                <a16:creationId xmlns:a16="http://schemas.microsoft.com/office/drawing/2014/main" id="{5F2FC48A-1E68-CD45-B40E-DB7CDB31157D}"/>
              </a:ext>
            </a:extLst>
          </p:cNvPr>
          <p:cNvGraphicFramePr>
            <a:graphicFrameLocks noChangeAspect="1"/>
          </p:cNvGraphicFramePr>
          <p:nvPr/>
        </p:nvGraphicFramePr>
        <p:xfrm>
          <a:off x="5097463" y="5503863"/>
          <a:ext cx="1176337" cy="733425"/>
        </p:xfrm>
        <a:graphic>
          <a:graphicData uri="http://schemas.openxmlformats.org/presentationml/2006/ole">
            <mc:AlternateContent xmlns:mc="http://schemas.openxmlformats.org/markup-compatibility/2006">
              <mc:Choice xmlns:v="urn:schemas-microsoft-com:vml" Requires="v">
                <p:oleObj name="Document" r:id="rId17" imgW="1181100" imgH="736600" progId="Word.Document.8">
                  <p:embed/>
                </p:oleObj>
              </mc:Choice>
              <mc:Fallback>
                <p:oleObj name="Document" r:id="rId17" imgW="1181100" imgH="736600" progId="Word.Document.8">
                  <p:embed/>
                  <p:pic>
                    <p:nvPicPr>
                      <p:cNvPr id="49201" name="Object 110">
                        <a:extLst>
                          <a:ext uri="{FF2B5EF4-FFF2-40B4-BE49-F238E27FC236}">
                            <a16:creationId xmlns:a16="http://schemas.microsoft.com/office/drawing/2014/main" id="{5F2FC48A-1E68-CD45-B40E-DB7CDB3115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7463" y="5503863"/>
                        <a:ext cx="117633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202" name="Object 111">
            <a:extLst>
              <a:ext uri="{FF2B5EF4-FFF2-40B4-BE49-F238E27FC236}">
                <a16:creationId xmlns:a16="http://schemas.microsoft.com/office/drawing/2014/main" id="{FFAADC4A-0A98-AD4A-A783-D58CF607B030}"/>
              </a:ext>
            </a:extLst>
          </p:cNvPr>
          <p:cNvGraphicFramePr>
            <a:graphicFrameLocks noChangeAspect="1"/>
          </p:cNvGraphicFramePr>
          <p:nvPr/>
        </p:nvGraphicFramePr>
        <p:xfrm>
          <a:off x="6488113" y="1509713"/>
          <a:ext cx="747712" cy="725487"/>
        </p:xfrm>
        <a:graphic>
          <a:graphicData uri="http://schemas.openxmlformats.org/presentationml/2006/ole">
            <mc:AlternateContent xmlns:mc="http://schemas.openxmlformats.org/markup-compatibility/2006">
              <mc:Choice xmlns:v="urn:schemas-microsoft-com:vml" Requires="v">
                <p:oleObj name="Document" r:id="rId19" imgW="749300" imgH="723900" progId="Word.Document.8">
                  <p:embed/>
                </p:oleObj>
              </mc:Choice>
              <mc:Fallback>
                <p:oleObj name="Document" r:id="rId19" imgW="749300" imgH="723900" progId="Word.Document.8">
                  <p:embed/>
                  <p:pic>
                    <p:nvPicPr>
                      <p:cNvPr id="49202" name="Object 111">
                        <a:extLst>
                          <a:ext uri="{FF2B5EF4-FFF2-40B4-BE49-F238E27FC236}">
                            <a16:creationId xmlns:a16="http://schemas.microsoft.com/office/drawing/2014/main" id="{FFAADC4A-0A98-AD4A-A783-D58CF607B0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8113" y="1509713"/>
                        <a:ext cx="747712"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203" name="Object 112">
            <a:extLst>
              <a:ext uri="{FF2B5EF4-FFF2-40B4-BE49-F238E27FC236}">
                <a16:creationId xmlns:a16="http://schemas.microsoft.com/office/drawing/2014/main" id="{134D3692-1865-0945-8239-7DB7C4F9A173}"/>
              </a:ext>
            </a:extLst>
          </p:cNvPr>
          <p:cNvGraphicFramePr>
            <a:graphicFrameLocks noChangeAspect="1"/>
          </p:cNvGraphicFramePr>
          <p:nvPr/>
        </p:nvGraphicFramePr>
        <p:xfrm>
          <a:off x="6846888" y="1509713"/>
          <a:ext cx="747712" cy="725487"/>
        </p:xfrm>
        <a:graphic>
          <a:graphicData uri="http://schemas.openxmlformats.org/presentationml/2006/ole">
            <mc:AlternateContent xmlns:mc="http://schemas.openxmlformats.org/markup-compatibility/2006">
              <mc:Choice xmlns:v="urn:schemas-microsoft-com:vml" Requires="v">
                <p:oleObj name="Document" r:id="rId20" imgW="749300" imgH="723900" progId="Word.Document.8">
                  <p:embed/>
                </p:oleObj>
              </mc:Choice>
              <mc:Fallback>
                <p:oleObj name="Document" r:id="rId20" imgW="749300" imgH="723900" progId="Word.Document.8">
                  <p:embed/>
                  <p:pic>
                    <p:nvPicPr>
                      <p:cNvPr id="49203" name="Object 112">
                        <a:extLst>
                          <a:ext uri="{FF2B5EF4-FFF2-40B4-BE49-F238E27FC236}">
                            <a16:creationId xmlns:a16="http://schemas.microsoft.com/office/drawing/2014/main" id="{134D3692-1865-0945-8239-7DB7C4F9A1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6888" y="1509713"/>
                        <a:ext cx="747712"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204" name="Rectangle 113">
            <a:extLst>
              <a:ext uri="{FF2B5EF4-FFF2-40B4-BE49-F238E27FC236}">
                <a16:creationId xmlns:a16="http://schemas.microsoft.com/office/drawing/2014/main" id="{1877516A-4100-224E-9395-20A66CB21EC5}"/>
              </a:ext>
            </a:extLst>
          </p:cNvPr>
          <p:cNvSpPr>
            <a:spLocks noChangeArrowheads="1"/>
          </p:cNvSpPr>
          <p:nvPr/>
        </p:nvSpPr>
        <p:spPr bwMode="auto">
          <a:xfrm>
            <a:off x="7185025" y="1874838"/>
            <a:ext cx="23987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latin typeface="Arial" panose="020B0604020202020204" pitchFamily="34" charset="0"/>
              </a:rPr>
              <a:t>fractions de phase</a:t>
            </a:r>
            <a:endParaRPr lang="en-GB" altLang="en-US" sz="2000">
              <a:latin typeface="Arial" panose="020B0604020202020204" pitchFamily="34" charset="0"/>
            </a:endParaRPr>
          </a:p>
        </p:txBody>
      </p:sp>
      <p:sp>
        <p:nvSpPr>
          <p:cNvPr id="49205" name="Rectangle 114">
            <a:extLst>
              <a:ext uri="{FF2B5EF4-FFF2-40B4-BE49-F238E27FC236}">
                <a16:creationId xmlns:a16="http://schemas.microsoft.com/office/drawing/2014/main" id="{14A84D7F-51C4-7444-ABC1-91053C9790D3}"/>
              </a:ext>
            </a:extLst>
          </p:cNvPr>
          <p:cNvSpPr>
            <a:spLocks noChangeArrowheads="1"/>
          </p:cNvSpPr>
          <p:nvPr/>
        </p:nvSpPr>
        <p:spPr bwMode="auto">
          <a:xfrm>
            <a:off x="6415088" y="2263775"/>
            <a:ext cx="3438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7239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000" baseline="0">
                <a:latin typeface="Arial" panose="020B0604020202020204" pitchFamily="34" charset="0"/>
              </a:rPr>
              <a:t>X</a:t>
            </a:r>
            <a:r>
              <a:rPr lang="en-GB" altLang="en-US" sz="2000">
                <a:latin typeface="Arial" panose="020B0604020202020204" pitchFamily="34" charset="0"/>
              </a:rPr>
              <a:t>B0  	</a:t>
            </a:r>
            <a:r>
              <a:rPr lang="en-GB" altLang="en-US" sz="2000" baseline="0">
                <a:latin typeface="Arial" panose="020B0604020202020204" pitchFamily="34" charset="0"/>
              </a:rPr>
              <a:t>composition nominale 	de l’alliage</a:t>
            </a:r>
            <a:endParaRPr lang="en-GB" altLang="en-US" sz="2000">
              <a:latin typeface="Arial" panose="020B0604020202020204" pitchFamily="34" charset="0"/>
            </a:endParaRPr>
          </a:p>
        </p:txBody>
      </p:sp>
      <p:graphicFrame>
        <p:nvGraphicFramePr>
          <p:cNvPr id="49206" name="Object 117">
            <a:extLst>
              <a:ext uri="{FF2B5EF4-FFF2-40B4-BE49-F238E27FC236}">
                <a16:creationId xmlns:a16="http://schemas.microsoft.com/office/drawing/2014/main" id="{64D8AA55-675C-AA48-A729-CBE6CDAC7C5D}"/>
              </a:ext>
            </a:extLst>
          </p:cNvPr>
          <p:cNvGraphicFramePr>
            <a:graphicFrameLocks noChangeAspect="1"/>
          </p:cNvGraphicFramePr>
          <p:nvPr/>
        </p:nvGraphicFramePr>
        <p:xfrm>
          <a:off x="6604000" y="3225800"/>
          <a:ext cx="3289300" cy="660400"/>
        </p:xfrm>
        <a:graphic>
          <a:graphicData uri="http://schemas.openxmlformats.org/presentationml/2006/ole">
            <mc:AlternateContent xmlns:mc="http://schemas.openxmlformats.org/markup-compatibility/2006">
              <mc:Choice xmlns:v="urn:schemas-microsoft-com:vml" Requires="v">
                <p:oleObj name="Document" r:id="rId21" imgW="3302000" imgH="660400" progId="Word.Document.8">
                  <p:embed/>
                </p:oleObj>
              </mc:Choice>
              <mc:Fallback>
                <p:oleObj name="Document" r:id="rId21" imgW="3302000" imgH="660400" progId="Word.Document.8">
                  <p:embed/>
                  <p:pic>
                    <p:nvPicPr>
                      <p:cNvPr id="49206" name="Object 117">
                        <a:extLst>
                          <a:ext uri="{FF2B5EF4-FFF2-40B4-BE49-F238E27FC236}">
                            <a16:creationId xmlns:a16="http://schemas.microsoft.com/office/drawing/2014/main" id="{64D8AA55-675C-AA48-A729-CBE6CDAC7C5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04000" y="3225800"/>
                        <a:ext cx="32893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207" name="Object 118">
            <a:extLst>
              <a:ext uri="{FF2B5EF4-FFF2-40B4-BE49-F238E27FC236}">
                <a16:creationId xmlns:a16="http://schemas.microsoft.com/office/drawing/2014/main" id="{0C106998-75ED-5949-9A88-2AB4C15D0B52}"/>
              </a:ext>
            </a:extLst>
          </p:cNvPr>
          <p:cNvGraphicFramePr>
            <a:graphicFrameLocks noChangeAspect="1"/>
          </p:cNvGraphicFramePr>
          <p:nvPr/>
        </p:nvGraphicFramePr>
        <p:xfrm>
          <a:off x="6515100" y="4365625"/>
          <a:ext cx="2735263" cy="865188"/>
        </p:xfrm>
        <a:graphic>
          <a:graphicData uri="http://schemas.openxmlformats.org/presentationml/2006/ole">
            <mc:AlternateContent xmlns:mc="http://schemas.openxmlformats.org/markup-compatibility/2006">
              <mc:Choice xmlns:v="urn:schemas-microsoft-com:vml" Requires="v">
                <p:oleObj name="Document" r:id="rId23" imgW="2895600" imgH="1181100" progId="Word.Document.8">
                  <p:embed/>
                </p:oleObj>
              </mc:Choice>
              <mc:Fallback>
                <p:oleObj name="Document" r:id="rId23" imgW="2895600" imgH="1181100" progId="Word.Document.8">
                  <p:embed/>
                  <p:pic>
                    <p:nvPicPr>
                      <p:cNvPr id="49207" name="Object 118">
                        <a:extLst>
                          <a:ext uri="{FF2B5EF4-FFF2-40B4-BE49-F238E27FC236}">
                            <a16:creationId xmlns:a16="http://schemas.microsoft.com/office/drawing/2014/main" id="{0C106998-75ED-5949-9A88-2AB4C15D0B5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3139" t="12903" r="8260" b="13844"/>
                      <a:stretch>
                        <a:fillRect/>
                      </a:stretch>
                    </p:blipFill>
                    <p:spPr bwMode="auto">
                      <a:xfrm>
                        <a:off x="6515100" y="4365625"/>
                        <a:ext cx="2735263" cy="865188"/>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208" name="Line 119">
            <a:extLst>
              <a:ext uri="{FF2B5EF4-FFF2-40B4-BE49-F238E27FC236}">
                <a16:creationId xmlns:a16="http://schemas.microsoft.com/office/drawing/2014/main" id="{1CFF96F0-057E-1C4C-9271-4A4F89D55170}"/>
              </a:ext>
            </a:extLst>
          </p:cNvPr>
          <p:cNvSpPr>
            <a:spLocks noChangeShapeType="1"/>
          </p:cNvSpPr>
          <p:nvPr/>
        </p:nvSpPr>
        <p:spPr bwMode="auto">
          <a:xfrm>
            <a:off x="2216150" y="5343525"/>
            <a:ext cx="974725"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20">
            <a:extLst>
              <a:ext uri="{FF2B5EF4-FFF2-40B4-BE49-F238E27FC236}">
                <a16:creationId xmlns:a16="http://schemas.microsoft.com/office/drawing/2014/main" id="{59382497-1AE6-F84A-B7D1-D2F350B7AEB2}"/>
              </a:ext>
            </a:extLst>
          </p:cNvPr>
          <p:cNvSpPr>
            <a:spLocks noChangeShapeType="1"/>
          </p:cNvSpPr>
          <p:nvPr/>
        </p:nvSpPr>
        <p:spPr bwMode="auto">
          <a:xfrm>
            <a:off x="1497013" y="5335588"/>
            <a:ext cx="676275"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0" name="Rectangle 121">
            <a:extLst>
              <a:ext uri="{FF2B5EF4-FFF2-40B4-BE49-F238E27FC236}">
                <a16:creationId xmlns:a16="http://schemas.microsoft.com/office/drawing/2014/main" id="{43B17063-46D8-1043-ACA8-28DFCB4F1DFD}"/>
              </a:ext>
            </a:extLst>
          </p:cNvPr>
          <p:cNvSpPr>
            <a:spLocks noChangeArrowheads="1"/>
          </p:cNvSpPr>
          <p:nvPr/>
        </p:nvSpPr>
        <p:spPr bwMode="auto">
          <a:xfrm>
            <a:off x="2462213" y="491648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b</a:t>
            </a:r>
            <a:endParaRPr lang="fr-CH" altLang="en-US" sz="2000" baseline="0">
              <a:latin typeface="Arial" panose="020B0604020202020204" pitchFamily="34" charset="0"/>
            </a:endParaRPr>
          </a:p>
        </p:txBody>
      </p:sp>
      <p:sp>
        <p:nvSpPr>
          <p:cNvPr id="49211" name="Rectangle 122">
            <a:extLst>
              <a:ext uri="{FF2B5EF4-FFF2-40B4-BE49-F238E27FC236}">
                <a16:creationId xmlns:a16="http://schemas.microsoft.com/office/drawing/2014/main" id="{19D4710C-BE8A-ED4F-B8D8-12DEFEF4DD0D}"/>
              </a:ext>
            </a:extLst>
          </p:cNvPr>
          <p:cNvSpPr>
            <a:spLocks noChangeArrowheads="1"/>
          </p:cNvSpPr>
          <p:nvPr/>
        </p:nvSpPr>
        <p:spPr bwMode="auto">
          <a:xfrm>
            <a:off x="1593850" y="4916488"/>
            <a:ext cx="42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a</a:t>
            </a:r>
            <a:endParaRPr lang="fr-CH" altLang="en-US" sz="2000" baseline="0">
              <a:latin typeface="Arial" panose="020B0604020202020204" pitchFamily="34" charset="0"/>
            </a:endParaRPr>
          </a:p>
        </p:txBody>
      </p:sp>
      <p:sp>
        <p:nvSpPr>
          <p:cNvPr id="73" name="Rectangle 24">
            <a:extLst>
              <a:ext uri="{FF2B5EF4-FFF2-40B4-BE49-F238E27FC236}">
                <a16:creationId xmlns:a16="http://schemas.microsoft.com/office/drawing/2014/main" id="{9B6EA4FD-55AE-4E4F-B18C-8BC5D6836A8C}"/>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317728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4">
            <a:extLst>
              <a:ext uri="{FF2B5EF4-FFF2-40B4-BE49-F238E27FC236}">
                <a16:creationId xmlns:a16="http://schemas.microsoft.com/office/drawing/2014/main" id="{02214E7D-7753-044B-9137-A635EC8B31A4}"/>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51202" name="Rectangle 5">
            <a:extLst>
              <a:ext uri="{FF2B5EF4-FFF2-40B4-BE49-F238E27FC236}">
                <a16:creationId xmlns:a16="http://schemas.microsoft.com/office/drawing/2014/main" id="{06497081-B15C-EE48-916B-D79B4C641D2B}"/>
              </a:ext>
            </a:extLst>
          </p:cNvPr>
          <p:cNvSpPr>
            <a:spLocks noChangeArrowheads="1"/>
          </p:cNvSpPr>
          <p:nvPr/>
        </p:nvSpPr>
        <p:spPr bwMode="auto">
          <a:xfrm>
            <a:off x="346075" y="847725"/>
            <a:ext cx="9359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Exemple </a:t>
            </a:r>
            <a:r>
              <a:rPr lang="en-GB" altLang="en-US" sz="2200" b="1" baseline="0">
                <a:solidFill>
                  <a:srgbClr val="CC0000"/>
                </a:solidFill>
                <a:latin typeface="Arial" panose="020B0604020202020204" pitchFamily="34" charset="0"/>
              </a:rPr>
              <a:t>Pb-Sn</a:t>
            </a:r>
            <a:endParaRPr lang="en-GB" altLang="en-US" sz="2200">
              <a:solidFill>
                <a:srgbClr val="000066"/>
              </a:solidFill>
              <a:latin typeface="Arial" panose="020B0604020202020204" pitchFamily="34" charset="0"/>
            </a:endParaRPr>
          </a:p>
        </p:txBody>
      </p:sp>
      <p:pic>
        <p:nvPicPr>
          <p:cNvPr id="51203" name="Picture 1" descr="Screen Shot 2015-11-29 at 7.46.49 PM.png">
            <a:extLst>
              <a:ext uri="{FF2B5EF4-FFF2-40B4-BE49-F238E27FC236}">
                <a16:creationId xmlns:a16="http://schemas.microsoft.com/office/drawing/2014/main" id="{39063D6A-EF13-E649-8ACF-569E05BFF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28775"/>
            <a:ext cx="76581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4" name="Object 118">
            <a:extLst>
              <a:ext uri="{FF2B5EF4-FFF2-40B4-BE49-F238E27FC236}">
                <a16:creationId xmlns:a16="http://schemas.microsoft.com/office/drawing/2014/main" id="{FA93899C-387B-B442-B4E0-8CA1CD5D7475}"/>
              </a:ext>
            </a:extLst>
          </p:cNvPr>
          <p:cNvGraphicFramePr>
            <a:graphicFrameLocks noChangeAspect="1"/>
          </p:cNvGraphicFramePr>
          <p:nvPr/>
        </p:nvGraphicFramePr>
        <p:xfrm>
          <a:off x="6926263" y="1612900"/>
          <a:ext cx="2735262" cy="865188"/>
        </p:xfrm>
        <a:graphic>
          <a:graphicData uri="http://schemas.openxmlformats.org/presentationml/2006/ole">
            <mc:AlternateContent xmlns:mc="http://schemas.openxmlformats.org/markup-compatibility/2006">
              <mc:Choice xmlns:v="urn:schemas-microsoft-com:vml" Requires="v">
                <p:oleObj name="Document" r:id="rId4" imgW="2895600" imgH="1181100" progId="Word.Document.8">
                  <p:embed/>
                </p:oleObj>
              </mc:Choice>
              <mc:Fallback>
                <p:oleObj name="Document" r:id="rId4" imgW="2895600" imgH="1181100" progId="Word.Document.8">
                  <p:embed/>
                  <p:pic>
                    <p:nvPicPr>
                      <p:cNvPr id="51204" name="Object 118">
                        <a:extLst>
                          <a:ext uri="{FF2B5EF4-FFF2-40B4-BE49-F238E27FC236}">
                            <a16:creationId xmlns:a16="http://schemas.microsoft.com/office/drawing/2014/main" id="{FA93899C-387B-B442-B4E0-8CA1CD5D7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39" t="12903" r="8260" b="13844"/>
                      <a:stretch>
                        <a:fillRect/>
                      </a:stretch>
                    </p:blipFill>
                    <p:spPr bwMode="auto">
                      <a:xfrm>
                        <a:off x="6926263" y="1612900"/>
                        <a:ext cx="2735262" cy="865188"/>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Rectangle 24">
            <a:extLst>
              <a:ext uri="{FF2B5EF4-FFF2-40B4-BE49-F238E27FC236}">
                <a16:creationId xmlns:a16="http://schemas.microsoft.com/office/drawing/2014/main" id="{EC0D86D2-4BEA-9A4A-AA8B-1C47265F5BD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876257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a:extLst>
              <a:ext uri="{FF2B5EF4-FFF2-40B4-BE49-F238E27FC236}">
                <a16:creationId xmlns:a16="http://schemas.microsoft.com/office/drawing/2014/main" id="{FABF18EF-B27B-8246-BDE9-3A6C7C412AA1}"/>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53250" name="Rectangle 5">
            <a:extLst>
              <a:ext uri="{FF2B5EF4-FFF2-40B4-BE49-F238E27FC236}">
                <a16:creationId xmlns:a16="http://schemas.microsoft.com/office/drawing/2014/main" id="{BF04B1C1-792C-5143-9802-592187D84ABB}"/>
              </a:ext>
            </a:extLst>
          </p:cNvPr>
          <p:cNvSpPr>
            <a:spLocks noChangeArrowheads="1"/>
          </p:cNvSpPr>
          <p:nvPr/>
        </p:nvSpPr>
        <p:spPr bwMode="auto">
          <a:xfrm>
            <a:off x="346075" y="847725"/>
            <a:ext cx="9359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Exemple </a:t>
            </a:r>
            <a:r>
              <a:rPr lang="en-GB" altLang="en-US" sz="2200" b="1" baseline="0">
                <a:solidFill>
                  <a:srgbClr val="CC0000"/>
                </a:solidFill>
                <a:latin typeface="Arial" panose="020B0604020202020204" pitchFamily="34" charset="0"/>
              </a:rPr>
              <a:t>Pb-Sn</a:t>
            </a:r>
            <a:endParaRPr lang="en-GB" altLang="en-US" sz="2200">
              <a:solidFill>
                <a:srgbClr val="000066"/>
              </a:solidFill>
              <a:latin typeface="Arial" panose="020B0604020202020204" pitchFamily="34" charset="0"/>
            </a:endParaRPr>
          </a:p>
        </p:txBody>
      </p:sp>
      <p:pic>
        <p:nvPicPr>
          <p:cNvPr id="53251" name="Picture 2" descr="Screen Shot 2015-11-29 at 7.41.54 PM.png">
            <a:extLst>
              <a:ext uri="{FF2B5EF4-FFF2-40B4-BE49-F238E27FC236}">
                <a16:creationId xmlns:a16="http://schemas.microsoft.com/office/drawing/2014/main" id="{852934B2-70ED-F841-ADFA-5CC9A3D421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646238"/>
            <a:ext cx="8266112"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4">
            <a:extLst>
              <a:ext uri="{FF2B5EF4-FFF2-40B4-BE49-F238E27FC236}">
                <a16:creationId xmlns:a16="http://schemas.microsoft.com/office/drawing/2014/main" id="{D5CC1792-766E-054B-8848-639960C4BFB3}"/>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4223218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a:extLst>
              <a:ext uri="{FF2B5EF4-FFF2-40B4-BE49-F238E27FC236}">
                <a16:creationId xmlns:a16="http://schemas.microsoft.com/office/drawing/2014/main" id="{6184C7A0-0A16-2348-9E0D-EC8354825D17}"/>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55298" name="Rectangle 5">
            <a:extLst>
              <a:ext uri="{FF2B5EF4-FFF2-40B4-BE49-F238E27FC236}">
                <a16:creationId xmlns:a16="http://schemas.microsoft.com/office/drawing/2014/main" id="{14B09135-8EF3-A644-93F1-1EDE3DB7D13A}"/>
              </a:ext>
            </a:extLst>
          </p:cNvPr>
          <p:cNvSpPr>
            <a:spLocks noChangeArrowheads="1"/>
          </p:cNvSpPr>
          <p:nvPr/>
        </p:nvSpPr>
        <p:spPr bwMode="auto">
          <a:xfrm>
            <a:off x="346075" y="847725"/>
            <a:ext cx="9359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sz="2200" baseline="0">
                <a:solidFill>
                  <a:srgbClr val="000066"/>
                </a:solidFill>
                <a:latin typeface="Arial" panose="020B0604020202020204" pitchFamily="34" charset="0"/>
              </a:rPr>
              <a:t>Exemple </a:t>
            </a:r>
            <a:r>
              <a:rPr lang="en-GB" altLang="en-US" sz="2200" b="1" baseline="0">
                <a:solidFill>
                  <a:srgbClr val="CC0000"/>
                </a:solidFill>
                <a:latin typeface="Arial" panose="020B0604020202020204" pitchFamily="34" charset="0"/>
              </a:rPr>
              <a:t>interactif </a:t>
            </a:r>
            <a:r>
              <a:rPr lang="en-GB" altLang="en-US" sz="2200" baseline="0">
                <a:solidFill>
                  <a:srgbClr val="000090"/>
                </a:solidFill>
                <a:latin typeface="Arial" panose="020B0604020202020204" pitchFamily="34" charset="0"/>
              </a:rPr>
              <a:t>A-B, avec pas de solubilité de B dans A ni de A dans B, et formation d’un intermétallique A</a:t>
            </a:r>
            <a:r>
              <a:rPr lang="en-GB" altLang="en-US" sz="2200">
                <a:solidFill>
                  <a:srgbClr val="000090"/>
                </a:solidFill>
                <a:latin typeface="Arial" panose="020B0604020202020204" pitchFamily="34" charset="0"/>
              </a:rPr>
              <a:t>2</a:t>
            </a:r>
            <a:r>
              <a:rPr lang="en-GB" altLang="en-US" sz="2200" baseline="0">
                <a:solidFill>
                  <a:srgbClr val="000090"/>
                </a:solidFill>
                <a:latin typeface="Arial" panose="020B0604020202020204" pitchFamily="34" charset="0"/>
              </a:rPr>
              <a:t>B</a:t>
            </a:r>
            <a:r>
              <a:rPr lang="en-GB" altLang="en-US" sz="2200">
                <a:solidFill>
                  <a:srgbClr val="000090"/>
                </a:solidFill>
                <a:latin typeface="Arial" panose="020B0604020202020204" pitchFamily="34" charset="0"/>
              </a:rPr>
              <a:t>3</a:t>
            </a:r>
          </a:p>
        </p:txBody>
      </p:sp>
      <p:pic>
        <p:nvPicPr>
          <p:cNvPr id="55300" name="Picture 1" descr="Screen Shot 2018-12-01 at 18.14.39.png">
            <a:extLst>
              <a:ext uri="{FF2B5EF4-FFF2-40B4-BE49-F238E27FC236}">
                <a16:creationId xmlns:a16="http://schemas.microsoft.com/office/drawing/2014/main" id="{9EADBF2C-52A5-E743-B27B-9B990502A5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681163"/>
            <a:ext cx="626427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4">
            <a:extLst>
              <a:ext uri="{FF2B5EF4-FFF2-40B4-BE49-F238E27FC236}">
                <a16:creationId xmlns:a16="http://schemas.microsoft.com/office/drawing/2014/main" id="{511F102C-06D4-6041-A4A7-B1B2B77FFE74}"/>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861156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reeform 92">
            <a:extLst>
              <a:ext uri="{FF2B5EF4-FFF2-40B4-BE49-F238E27FC236}">
                <a16:creationId xmlns:a16="http://schemas.microsoft.com/office/drawing/2014/main" id="{9DB7BBBC-C2CD-534C-9EA5-DC64C083825A}"/>
              </a:ext>
            </a:extLst>
          </p:cNvPr>
          <p:cNvSpPr>
            <a:spLocks/>
          </p:cNvSpPr>
          <p:nvPr/>
        </p:nvSpPr>
        <p:spPr bwMode="auto">
          <a:xfrm>
            <a:off x="6180138" y="3173413"/>
            <a:ext cx="1655762" cy="1960562"/>
          </a:xfrm>
          <a:custGeom>
            <a:avLst/>
            <a:gdLst>
              <a:gd name="T0" fmla="*/ 2147483647 w 1695"/>
              <a:gd name="T1" fmla="*/ 2147483647 h 1235"/>
              <a:gd name="T2" fmla="*/ 2147483647 w 1695"/>
              <a:gd name="T3" fmla="*/ 2147483647 h 1235"/>
              <a:gd name="T4" fmla="*/ 2147483647 w 1695"/>
              <a:gd name="T5" fmla="*/ 0 h 1235"/>
              <a:gd name="T6" fmla="*/ 0 w 1695"/>
              <a:gd name="T7" fmla="*/ 2147483647 h 1235"/>
              <a:gd name="T8" fmla="*/ 0 60000 65536"/>
              <a:gd name="T9" fmla="*/ 0 60000 65536"/>
              <a:gd name="T10" fmla="*/ 0 60000 65536"/>
              <a:gd name="T11" fmla="*/ 0 60000 65536"/>
              <a:gd name="T12" fmla="*/ 0 w 1695"/>
              <a:gd name="T13" fmla="*/ 0 h 1235"/>
              <a:gd name="T14" fmla="*/ 1695 w 1695"/>
              <a:gd name="T15" fmla="*/ 1235 h 1235"/>
            </a:gdLst>
            <a:ahLst/>
            <a:cxnLst>
              <a:cxn ang="T8">
                <a:pos x="T0" y="T1"/>
              </a:cxn>
              <a:cxn ang="T9">
                <a:pos x="T2" y="T3"/>
              </a:cxn>
              <a:cxn ang="T10">
                <a:pos x="T4" y="T5"/>
              </a:cxn>
              <a:cxn ang="T11">
                <a:pos x="T6" y="T7"/>
              </a:cxn>
            </a:cxnLst>
            <a:rect l="T12" t="T13" r="T14" b="T15"/>
            <a:pathLst>
              <a:path w="1695" h="1235">
                <a:moveTo>
                  <a:pt x="1695" y="1235"/>
                </a:moveTo>
                <a:cubicBezTo>
                  <a:pt x="1685" y="1015"/>
                  <a:pt x="1541" y="79"/>
                  <a:pt x="1390" y="14"/>
                </a:cubicBezTo>
                <a:cubicBezTo>
                  <a:pt x="1397" y="14"/>
                  <a:pt x="209" y="14"/>
                  <a:pt x="202" y="0"/>
                </a:cubicBezTo>
                <a:cubicBezTo>
                  <a:pt x="72" y="122"/>
                  <a:pt x="15" y="943"/>
                  <a:pt x="0" y="1231"/>
                </a:cubicBezTo>
              </a:path>
            </a:pathLst>
          </a:custGeom>
          <a:solidFill>
            <a:schemeClr val="folHlink"/>
          </a:solidFill>
          <a:ln w="28575" cap="flat" cmpd="sng">
            <a:solidFill>
              <a:schemeClr val="tx1"/>
            </a:solidFill>
            <a:prstDash val="solid"/>
            <a:round/>
            <a:headEnd/>
            <a:tailEnd/>
          </a:ln>
        </p:spPr>
        <p:txBody>
          <a:bodyPr wrap="none" anchor="ctr"/>
          <a:lstStyle/>
          <a:p>
            <a:endParaRPr lang="en-US"/>
          </a:p>
        </p:txBody>
      </p:sp>
      <p:sp>
        <p:nvSpPr>
          <p:cNvPr id="57346" name="Freeform 89">
            <a:extLst>
              <a:ext uri="{FF2B5EF4-FFF2-40B4-BE49-F238E27FC236}">
                <a16:creationId xmlns:a16="http://schemas.microsoft.com/office/drawing/2014/main" id="{186A3DE3-8240-834C-A2E1-F55B8109B71C}"/>
              </a:ext>
            </a:extLst>
          </p:cNvPr>
          <p:cNvSpPr>
            <a:spLocks/>
          </p:cNvSpPr>
          <p:nvPr/>
        </p:nvSpPr>
        <p:spPr bwMode="auto">
          <a:xfrm>
            <a:off x="5962650" y="2259013"/>
            <a:ext cx="2376488" cy="927100"/>
          </a:xfrm>
          <a:custGeom>
            <a:avLst/>
            <a:gdLst>
              <a:gd name="T0" fmla="*/ 2147483647 w 1468"/>
              <a:gd name="T1" fmla="*/ 2147483647 h 584"/>
              <a:gd name="T2" fmla="*/ 0 w 1468"/>
              <a:gd name="T3" fmla="*/ 0 h 584"/>
              <a:gd name="T4" fmla="*/ 2147483647 w 1468"/>
              <a:gd name="T5" fmla="*/ 2147483647 h 584"/>
              <a:gd name="T6" fmla="*/ 0 60000 65536"/>
              <a:gd name="T7" fmla="*/ 0 60000 65536"/>
              <a:gd name="T8" fmla="*/ 0 60000 65536"/>
              <a:gd name="T9" fmla="*/ 0 w 1468"/>
              <a:gd name="T10" fmla="*/ 0 h 584"/>
              <a:gd name="T11" fmla="*/ 1468 w 1468"/>
              <a:gd name="T12" fmla="*/ 584 h 584"/>
            </a:gdLst>
            <a:ahLst/>
            <a:cxnLst>
              <a:cxn ang="T6">
                <a:pos x="T0" y="T1"/>
              </a:cxn>
              <a:cxn ang="T7">
                <a:pos x="T2" y="T3"/>
              </a:cxn>
              <a:cxn ang="T8">
                <a:pos x="T4" y="T5"/>
              </a:cxn>
            </a:cxnLst>
            <a:rect l="T9" t="T10" r="T11" b="T12"/>
            <a:pathLst>
              <a:path w="1468" h="584">
                <a:moveTo>
                  <a:pt x="262" y="576"/>
                </a:moveTo>
                <a:cubicBezTo>
                  <a:pt x="262" y="576"/>
                  <a:pt x="78" y="289"/>
                  <a:pt x="0" y="0"/>
                </a:cubicBezTo>
                <a:cubicBezTo>
                  <a:pt x="1000" y="145"/>
                  <a:pt x="1172" y="361"/>
                  <a:pt x="1468" y="584"/>
                </a:cubicBezTo>
              </a:path>
            </a:pathLst>
          </a:custGeom>
          <a:solidFill>
            <a:schemeClr val="folHlink"/>
          </a:solidFill>
          <a:ln w="28575" cap="flat" cmpd="sng">
            <a:solidFill>
              <a:srgbClr val="000000"/>
            </a:solidFill>
            <a:prstDash val="solid"/>
            <a:round/>
            <a:headEnd/>
            <a:tailEnd/>
          </a:ln>
        </p:spPr>
        <p:txBody>
          <a:bodyPr wrap="none" anchor="ctr"/>
          <a:lstStyle/>
          <a:p>
            <a:endParaRPr lang="en-US"/>
          </a:p>
        </p:txBody>
      </p:sp>
      <p:sp>
        <p:nvSpPr>
          <p:cNvPr id="57347" name="Freeform 101">
            <a:extLst>
              <a:ext uri="{FF2B5EF4-FFF2-40B4-BE49-F238E27FC236}">
                <a16:creationId xmlns:a16="http://schemas.microsoft.com/office/drawing/2014/main" id="{63DECD49-3A7A-F847-9FD1-7B6D48854C05}"/>
              </a:ext>
            </a:extLst>
          </p:cNvPr>
          <p:cNvSpPr>
            <a:spLocks/>
          </p:cNvSpPr>
          <p:nvPr/>
        </p:nvSpPr>
        <p:spPr bwMode="auto">
          <a:xfrm>
            <a:off x="7519988" y="3175000"/>
            <a:ext cx="1395412" cy="468313"/>
          </a:xfrm>
          <a:custGeom>
            <a:avLst/>
            <a:gdLst>
              <a:gd name="T0" fmla="*/ 0 w 879"/>
              <a:gd name="T1" fmla="*/ 0 h 295"/>
              <a:gd name="T2" fmla="*/ 2147483647 w 879"/>
              <a:gd name="T3" fmla="*/ 2147483647 h 295"/>
              <a:gd name="T4" fmla="*/ 2147483647 w 879"/>
              <a:gd name="T5" fmla="*/ 2147483647 h 295"/>
              <a:gd name="T6" fmla="*/ 0 60000 65536"/>
              <a:gd name="T7" fmla="*/ 0 60000 65536"/>
              <a:gd name="T8" fmla="*/ 0 60000 65536"/>
              <a:gd name="T9" fmla="*/ 0 w 879"/>
              <a:gd name="T10" fmla="*/ 0 h 295"/>
              <a:gd name="T11" fmla="*/ 879 w 879"/>
              <a:gd name="T12" fmla="*/ 295 h 295"/>
            </a:gdLst>
            <a:ahLst/>
            <a:cxnLst>
              <a:cxn ang="T6">
                <a:pos x="T0" y="T1"/>
              </a:cxn>
              <a:cxn ang="T7">
                <a:pos x="T2" y="T3"/>
              </a:cxn>
              <a:cxn ang="T8">
                <a:pos x="T4" y="T5"/>
              </a:cxn>
            </a:cxnLst>
            <a:rect l="T9" t="T10" r="T11" b="T12"/>
            <a:pathLst>
              <a:path w="879" h="295">
                <a:moveTo>
                  <a:pt x="0" y="0"/>
                </a:moveTo>
                <a:cubicBezTo>
                  <a:pt x="183" y="144"/>
                  <a:pt x="795" y="294"/>
                  <a:pt x="879" y="295"/>
                </a:cubicBezTo>
                <a:cubicBezTo>
                  <a:pt x="695" y="112"/>
                  <a:pt x="646" y="50"/>
                  <a:pt x="507" y="7"/>
                </a:cubicBezTo>
              </a:path>
            </a:pathLst>
          </a:custGeom>
          <a:solidFill>
            <a:schemeClr val="folHlink"/>
          </a:solidFill>
          <a:ln w="28575" cap="flat" cmpd="sng">
            <a:solidFill>
              <a:srgbClr val="000000"/>
            </a:solidFill>
            <a:prstDash val="solid"/>
            <a:round/>
            <a:headEnd/>
            <a:tailEnd/>
          </a:ln>
        </p:spPr>
        <p:txBody>
          <a:bodyPr wrap="none" anchor="ctr"/>
          <a:lstStyle/>
          <a:p>
            <a:endParaRPr lang="en-US"/>
          </a:p>
        </p:txBody>
      </p:sp>
      <p:sp>
        <p:nvSpPr>
          <p:cNvPr id="57348" name="Freeform 115">
            <a:extLst>
              <a:ext uri="{FF2B5EF4-FFF2-40B4-BE49-F238E27FC236}">
                <a16:creationId xmlns:a16="http://schemas.microsoft.com/office/drawing/2014/main" id="{19A47BF8-D310-C04D-A38E-B668502B9A14}"/>
              </a:ext>
            </a:extLst>
          </p:cNvPr>
          <p:cNvSpPr>
            <a:spLocks/>
          </p:cNvSpPr>
          <p:nvPr/>
        </p:nvSpPr>
        <p:spPr bwMode="auto">
          <a:xfrm>
            <a:off x="6391275" y="3179763"/>
            <a:ext cx="2522538" cy="1428750"/>
          </a:xfrm>
          <a:custGeom>
            <a:avLst/>
            <a:gdLst>
              <a:gd name="T0" fmla="*/ 2147483647 w 1589"/>
              <a:gd name="T1" fmla="*/ 2147483647 h 900"/>
              <a:gd name="T2" fmla="*/ 2147483647 w 1589"/>
              <a:gd name="T3" fmla="*/ 2147483647 h 900"/>
              <a:gd name="T4" fmla="*/ 0 w 1589"/>
              <a:gd name="T5" fmla="*/ 0 h 900"/>
              <a:gd name="T6" fmla="*/ 0 60000 65536"/>
              <a:gd name="T7" fmla="*/ 0 60000 65536"/>
              <a:gd name="T8" fmla="*/ 0 60000 65536"/>
              <a:gd name="T9" fmla="*/ 0 w 1589"/>
              <a:gd name="T10" fmla="*/ 0 h 900"/>
              <a:gd name="T11" fmla="*/ 1589 w 1589"/>
              <a:gd name="T12" fmla="*/ 900 h 900"/>
            </a:gdLst>
            <a:ahLst/>
            <a:cxnLst>
              <a:cxn ang="T6">
                <a:pos x="T0" y="T1"/>
              </a:cxn>
              <a:cxn ang="T7">
                <a:pos x="T2" y="T3"/>
              </a:cxn>
              <a:cxn ang="T8">
                <a:pos x="T4" y="T5"/>
              </a:cxn>
            </a:cxnLst>
            <a:rect l="T9" t="T10" r="T11" b="T12"/>
            <a:pathLst>
              <a:path w="1589" h="900">
                <a:moveTo>
                  <a:pt x="1201" y="4"/>
                </a:moveTo>
                <a:cubicBezTo>
                  <a:pt x="1342" y="152"/>
                  <a:pt x="1502" y="561"/>
                  <a:pt x="1589" y="900"/>
                </a:cubicBezTo>
                <a:cubicBezTo>
                  <a:pt x="1078" y="669"/>
                  <a:pt x="212" y="360"/>
                  <a:pt x="0" y="0"/>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49" name="Freeform 2">
            <a:extLst>
              <a:ext uri="{FF2B5EF4-FFF2-40B4-BE49-F238E27FC236}">
                <a16:creationId xmlns:a16="http://schemas.microsoft.com/office/drawing/2014/main" id="{444461D6-1CED-6049-9C00-26ABE7683827}"/>
              </a:ext>
            </a:extLst>
          </p:cNvPr>
          <p:cNvSpPr>
            <a:spLocks/>
          </p:cNvSpPr>
          <p:nvPr/>
        </p:nvSpPr>
        <p:spPr bwMode="auto">
          <a:xfrm>
            <a:off x="847725" y="2027238"/>
            <a:ext cx="2952750" cy="3095625"/>
          </a:xfrm>
          <a:custGeom>
            <a:avLst/>
            <a:gdLst>
              <a:gd name="T0" fmla="*/ 0 w 1860"/>
              <a:gd name="T1" fmla="*/ 2147483647 h 1950"/>
              <a:gd name="T2" fmla="*/ 0 w 1860"/>
              <a:gd name="T3" fmla="*/ 0 h 1950"/>
              <a:gd name="T4" fmla="*/ 2147483647 w 1860"/>
              <a:gd name="T5" fmla="*/ 0 h 1950"/>
              <a:gd name="T6" fmla="*/ 2147483647 w 1860"/>
              <a:gd name="T7" fmla="*/ 2147483647 h 1950"/>
              <a:gd name="T8" fmla="*/ 0 60000 65536"/>
              <a:gd name="T9" fmla="*/ 0 60000 65536"/>
              <a:gd name="T10" fmla="*/ 0 60000 65536"/>
              <a:gd name="T11" fmla="*/ 0 60000 65536"/>
              <a:gd name="T12" fmla="*/ 0 w 1860"/>
              <a:gd name="T13" fmla="*/ 0 h 1950"/>
              <a:gd name="T14" fmla="*/ 1860 w 1860"/>
              <a:gd name="T15" fmla="*/ 1950 h 1950"/>
            </a:gdLst>
            <a:ahLst/>
            <a:cxnLst>
              <a:cxn ang="T8">
                <a:pos x="T0" y="T1"/>
              </a:cxn>
              <a:cxn ang="T9">
                <a:pos x="T2" y="T3"/>
              </a:cxn>
              <a:cxn ang="T10">
                <a:pos x="T4" y="T5"/>
              </a:cxn>
              <a:cxn ang="T11">
                <a:pos x="T6" y="T7"/>
              </a:cxn>
            </a:cxnLst>
            <a:rect l="T12" t="T13" r="T14" b="T15"/>
            <a:pathLst>
              <a:path w="1860" h="1950">
                <a:moveTo>
                  <a:pt x="0" y="1950"/>
                </a:moveTo>
                <a:lnTo>
                  <a:pt x="0" y="0"/>
                </a:lnTo>
                <a:lnTo>
                  <a:pt x="1860" y="0"/>
                </a:lnTo>
                <a:lnTo>
                  <a:pt x="1857" y="1950"/>
                </a:lnTo>
              </a:path>
            </a:pathLst>
          </a:custGeom>
          <a:solidFill>
            <a:srgbClr val="FF99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7350" name="Freeform 3">
            <a:extLst>
              <a:ext uri="{FF2B5EF4-FFF2-40B4-BE49-F238E27FC236}">
                <a16:creationId xmlns:a16="http://schemas.microsoft.com/office/drawing/2014/main" id="{2D724210-1859-1645-A249-97D9D2415F19}"/>
              </a:ext>
            </a:extLst>
          </p:cNvPr>
          <p:cNvSpPr>
            <a:spLocks/>
          </p:cNvSpPr>
          <p:nvPr/>
        </p:nvSpPr>
        <p:spPr bwMode="auto">
          <a:xfrm>
            <a:off x="2411413" y="3181350"/>
            <a:ext cx="1389062" cy="1965325"/>
          </a:xfrm>
          <a:custGeom>
            <a:avLst/>
            <a:gdLst>
              <a:gd name="T0" fmla="*/ 2147483647 w 875"/>
              <a:gd name="T1" fmla="*/ 2147483647 h 1238"/>
              <a:gd name="T2" fmla="*/ 2147483647 w 875"/>
              <a:gd name="T3" fmla="*/ 2147483647 h 1238"/>
              <a:gd name="T4" fmla="*/ 0 w 875"/>
              <a:gd name="T5" fmla="*/ 0 h 1238"/>
              <a:gd name="T6" fmla="*/ 2147483647 w 875"/>
              <a:gd name="T7" fmla="*/ 2147483647 h 1238"/>
              <a:gd name="T8" fmla="*/ 0 60000 65536"/>
              <a:gd name="T9" fmla="*/ 0 60000 65536"/>
              <a:gd name="T10" fmla="*/ 0 60000 65536"/>
              <a:gd name="T11" fmla="*/ 0 60000 65536"/>
              <a:gd name="T12" fmla="*/ 0 w 875"/>
              <a:gd name="T13" fmla="*/ 0 h 1238"/>
              <a:gd name="T14" fmla="*/ 875 w 875"/>
              <a:gd name="T15" fmla="*/ 1238 h 1238"/>
            </a:gdLst>
            <a:ahLst/>
            <a:cxnLst>
              <a:cxn ang="T8">
                <a:pos x="T0" y="T1"/>
              </a:cxn>
              <a:cxn ang="T9">
                <a:pos x="T2" y="T3"/>
              </a:cxn>
              <a:cxn ang="T10">
                <a:pos x="T4" y="T5"/>
              </a:cxn>
              <a:cxn ang="T11">
                <a:pos x="T6" y="T7"/>
              </a:cxn>
            </a:cxnLst>
            <a:rect l="T12" t="T13" r="T14" b="T15"/>
            <a:pathLst>
              <a:path w="875" h="1238">
                <a:moveTo>
                  <a:pt x="875" y="1238"/>
                </a:moveTo>
                <a:lnTo>
                  <a:pt x="857" y="274"/>
                </a:lnTo>
                <a:lnTo>
                  <a:pt x="0" y="0"/>
                </a:lnTo>
                <a:lnTo>
                  <a:pt x="101" y="1224"/>
                </a:lnTo>
              </a:path>
            </a:pathLst>
          </a:custGeom>
          <a:solidFill>
            <a:srgbClr val="FFFF6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7351" name="Freeform 4">
            <a:extLst>
              <a:ext uri="{FF2B5EF4-FFF2-40B4-BE49-F238E27FC236}">
                <a16:creationId xmlns:a16="http://schemas.microsoft.com/office/drawing/2014/main" id="{87DAFDAC-FE26-9643-B3A5-7787E3806E33}"/>
              </a:ext>
            </a:extLst>
          </p:cNvPr>
          <p:cNvSpPr>
            <a:spLocks/>
          </p:cNvSpPr>
          <p:nvPr/>
        </p:nvSpPr>
        <p:spPr bwMode="auto">
          <a:xfrm>
            <a:off x="847725" y="2265363"/>
            <a:ext cx="431800" cy="2881312"/>
          </a:xfrm>
          <a:custGeom>
            <a:avLst/>
            <a:gdLst>
              <a:gd name="T0" fmla="*/ 0 w 272"/>
              <a:gd name="T1" fmla="*/ 2147483647 h 1815"/>
              <a:gd name="T2" fmla="*/ 0 w 272"/>
              <a:gd name="T3" fmla="*/ 0 h 1815"/>
              <a:gd name="T4" fmla="*/ 2147483647 w 272"/>
              <a:gd name="T5" fmla="*/ 2147483647 h 1815"/>
              <a:gd name="T6" fmla="*/ 2147483647 w 272"/>
              <a:gd name="T7" fmla="*/ 2147483647 h 1815"/>
              <a:gd name="T8" fmla="*/ 0 60000 65536"/>
              <a:gd name="T9" fmla="*/ 0 60000 65536"/>
              <a:gd name="T10" fmla="*/ 0 60000 65536"/>
              <a:gd name="T11" fmla="*/ 0 60000 65536"/>
              <a:gd name="T12" fmla="*/ 0 w 272"/>
              <a:gd name="T13" fmla="*/ 0 h 1815"/>
              <a:gd name="T14" fmla="*/ 272 w 272"/>
              <a:gd name="T15" fmla="*/ 1815 h 1815"/>
            </a:gdLst>
            <a:ahLst/>
            <a:cxnLst>
              <a:cxn ang="T8">
                <a:pos x="T0" y="T1"/>
              </a:cxn>
              <a:cxn ang="T9">
                <a:pos x="T2" y="T3"/>
              </a:cxn>
              <a:cxn ang="T10">
                <a:pos x="T4" y="T5"/>
              </a:cxn>
              <a:cxn ang="T11">
                <a:pos x="T6" y="T7"/>
              </a:cxn>
            </a:cxnLst>
            <a:rect l="T12" t="T13" r="T14" b="T15"/>
            <a:pathLst>
              <a:path w="272" h="1815">
                <a:moveTo>
                  <a:pt x="0" y="1815"/>
                </a:moveTo>
                <a:lnTo>
                  <a:pt x="0" y="0"/>
                </a:lnTo>
                <a:lnTo>
                  <a:pt x="272" y="590"/>
                </a:lnTo>
                <a:lnTo>
                  <a:pt x="272" y="1815"/>
                </a:lnTo>
              </a:path>
            </a:pathLst>
          </a:custGeom>
          <a:solidFill>
            <a:schemeClr val="hlink"/>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7352" name="Rectangle 5">
            <a:extLst>
              <a:ext uri="{FF2B5EF4-FFF2-40B4-BE49-F238E27FC236}">
                <a16:creationId xmlns:a16="http://schemas.microsoft.com/office/drawing/2014/main" id="{D98556BE-0AD2-0946-90A4-B4658B4F78EC}"/>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57353" name="Line 8">
            <a:extLst>
              <a:ext uri="{FF2B5EF4-FFF2-40B4-BE49-F238E27FC236}">
                <a16:creationId xmlns:a16="http://schemas.microsoft.com/office/drawing/2014/main" id="{A53B6657-9B6F-6542-96FD-A051A66760E1}"/>
              </a:ext>
            </a:extLst>
          </p:cNvPr>
          <p:cNvSpPr>
            <a:spLocks noChangeShapeType="1"/>
          </p:cNvSpPr>
          <p:nvPr/>
        </p:nvSpPr>
        <p:spPr bwMode="auto">
          <a:xfrm flipV="1">
            <a:off x="847725" y="18113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4" name="Line 9">
            <a:extLst>
              <a:ext uri="{FF2B5EF4-FFF2-40B4-BE49-F238E27FC236}">
                <a16:creationId xmlns:a16="http://schemas.microsoft.com/office/drawing/2014/main" id="{62ED6DA4-EA5E-D741-B8C3-8F9BCDFB4FB8}"/>
              </a:ext>
            </a:extLst>
          </p:cNvPr>
          <p:cNvSpPr>
            <a:spLocks noChangeShapeType="1"/>
          </p:cNvSpPr>
          <p:nvPr/>
        </p:nvSpPr>
        <p:spPr bwMode="auto">
          <a:xfrm flipV="1">
            <a:off x="3800475" y="1811338"/>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5" name="Line 10">
            <a:extLst>
              <a:ext uri="{FF2B5EF4-FFF2-40B4-BE49-F238E27FC236}">
                <a16:creationId xmlns:a16="http://schemas.microsoft.com/office/drawing/2014/main" id="{E73604C0-084A-F049-BE66-5E64FD235CD3}"/>
              </a:ext>
            </a:extLst>
          </p:cNvPr>
          <p:cNvSpPr>
            <a:spLocks noChangeShapeType="1"/>
          </p:cNvSpPr>
          <p:nvPr/>
        </p:nvSpPr>
        <p:spPr bwMode="auto">
          <a:xfrm rot="5400000" flipV="1">
            <a:off x="2540000" y="3432175"/>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6" name="Rectangle 11">
            <a:extLst>
              <a:ext uri="{FF2B5EF4-FFF2-40B4-BE49-F238E27FC236}">
                <a16:creationId xmlns:a16="http://schemas.microsoft.com/office/drawing/2014/main" id="{B46FB287-A87F-C049-80C8-B6FC8BC8B25C}"/>
              </a:ext>
            </a:extLst>
          </p:cNvPr>
          <p:cNvSpPr>
            <a:spLocks noChangeArrowheads="1"/>
          </p:cNvSpPr>
          <p:nvPr/>
        </p:nvSpPr>
        <p:spPr bwMode="auto">
          <a:xfrm>
            <a:off x="3965575" y="51577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57357" name="Rectangle 12">
            <a:extLst>
              <a:ext uri="{FF2B5EF4-FFF2-40B4-BE49-F238E27FC236}">
                <a16:creationId xmlns:a16="http://schemas.microsoft.com/office/drawing/2014/main" id="{E951F664-39EC-DD48-A46E-69A8B7E506FA}"/>
              </a:ext>
            </a:extLst>
          </p:cNvPr>
          <p:cNvSpPr>
            <a:spLocks noChangeArrowheads="1"/>
          </p:cNvSpPr>
          <p:nvPr/>
        </p:nvSpPr>
        <p:spPr bwMode="auto">
          <a:xfrm>
            <a:off x="547688" y="51577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57358" name="Rectangle 13">
            <a:extLst>
              <a:ext uri="{FF2B5EF4-FFF2-40B4-BE49-F238E27FC236}">
                <a16:creationId xmlns:a16="http://schemas.microsoft.com/office/drawing/2014/main" id="{6DF27626-BC9B-1241-9E26-DD73D9F192E5}"/>
              </a:ext>
            </a:extLst>
          </p:cNvPr>
          <p:cNvSpPr>
            <a:spLocks noChangeArrowheads="1"/>
          </p:cNvSpPr>
          <p:nvPr/>
        </p:nvSpPr>
        <p:spPr bwMode="auto">
          <a:xfrm>
            <a:off x="3498850" y="5157788"/>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57359" name="Rectangle 15">
            <a:extLst>
              <a:ext uri="{FF2B5EF4-FFF2-40B4-BE49-F238E27FC236}">
                <a16:creationId xmlns:a16="http://schemas.microsoft.com/office/drawing/2014/main" id="{2ADD5312-EC9B-0241-BC7B-392D27EEF56B}"/>
              </a:ext>
            </a:extLst>
          </p:cNvPr>
          <p:cNvSpPr>
            <a:spLocks noChangeArrowheads="1"/>
          </p:cNvSpPr>
          <p:nvPr/>
        </p:nvSpPr>
        <p:spPr bwMode="auto">
          <a:xfrm>
            <a:off x="1709738" y="20510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57360" name="Rectangle 16">
            <a:extLst>
              <a:ext uri="{FF2B5EF4-FFF2-40B4-BE49-F238E27FC236}">
                <a16:creationId xmlns:a16="http://schemas.microsoft.com/office/drawing/2014/main" id="{FA1E8CC8-73FD-B343-BB27-B4D8B0670B20}"/>
              </a:ext>
            </a:extLst>
          </p:cNvPr>
          <p:cNvSpPr>
            <a:spLocks noChangeArrowheads="1"/>
          </p:cNvSpPr>
          <p:nvPr/>
        </p:nvSpPr>
        <p:spPr bwMode="auto">
          <a:xfrm>
            <a:off x="1711325" y="465455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solidFill>
                  <a:srgbClr val="000066"/>
                </a:solidFill>
                <a:latin typeface="Arial" panose="020B0604020202020204" pitchFamily="34" charset="0"/>
              </a:rPr>
              <a:t>Solide</a:t>
            </a:r>
            <a:endParaRPr lang="fr-CH" altLang="en-US" sz="2000" baseline="0">
              <a:solidFill>
                <a:srgbClr val="000066"/>
              </a:solidFill>
              <a:latin typeface="Arial" panose="020B0604020202020204" pitchFamily="34" charset="0"/>
            </a:endParaRPr>
          </a:p>
        </p:txBody>
      </p:sp>
      <p:sp>
        <p:nvSpPr>
          <p:cNvPr id="57361" name="Line 19">
            <a:extLst>
              <a:ext uri="{FF2B5EF4-FFF2-40B4-BE49-F238E27FC236}">
                <a16:creationId xmlns:a16="http://schemas.microsoft.com/office/drawing/2014/main" id="{5CDDDA1C-DBBD-1745-ACF0-D89E4B9CDADB}"/>
              </a:ext>
            </a:extLst>
          </p:cNvPr>
          <p:cNvSpPr>
            <a:spLocks noChangeShapeType="1"/>
          </p:cNvSpPr>
          <p:nvPr/>
        </p:nvSpPr>
        <p:spPr bwMode="auto">
          <a:xfrm rot="-5400000" flipH="1" flipV="1">
            <a:off x="296069" y="41521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7362" name="Object 20">
            <a:extLst>
              <a:ext uri="{FF2B5EF4-FFF2-40B4-BE49-F238E27FC236}">
                <a16:creationId xmlns:a16="http://schemas.microsoft.com/office/drawing/2014/main" id="{C31681B7-1B04-2D4D-BAB1-BC1A74258F62}"/>
              </a:ext>
            </a:extLst>
          </p:cNvPr>
          <p:cNvGraphicFramePr>
            <a:graphicFrameLocks noChangeAspect="1"/>
          </p:cNvGraphicFramePr>
          <p:nvPr/>
        </p:nvGraphicFramePr>
        <p:xfrm>
          <a:off x="1119188" y="4868863"/>
          <a:ext cx="747712" cy="642937"/>
        </p:xfrm>
        <a:graphic>
          <a:graphicData uri="http://schemas.openxmlformats.org/presentationml/2006/ole">
            <mc:AlternateContent xmlns:mc="http://schemas.openxmlformats.org/markup-compatibility/2006">
              <mc:Choice xmlns:v="urn:schemas-microsoft-com:vml" Requires="v">
                <p:oleObj name="Document" r:id="rId3" imgW="749300" imgH="647700" progId="Word.Document.8">
                  <p:embed/>
                </p:oleObj>
              </mc:Choice>
              <mc:Fallback>
                <p:oleObj name="Document" r:id="rId3" imgW="749300" imgH="647700" progId="Word.Document.8">
                  <p:embed/>
                  <p:pic>
                    <p:nvPicPr>
                      <p:cNvPr id="57362" name="Object 20">
                        <a:extLst>
                          <a:ext uri="{FF2B5EF4-FFF2-40B4-BE49-F238E27FC236}">
                            <a16:creationId xmlns:a16="http://schemas.microsoft.com/office/drawing/2014/main" id="{C31681B7-1B04-2D4D-BAB1-BC1A74258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8" y="486886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63" name="Rectangle 21">
            <a:extLst>
              <a:ext uri="{FF2B5EF4-FFF2-40B4-BE49-F238E27FC236}">
                <a16:creationId xmlns:a16="http://schemas.microsoft.com/office/drawing/2014/main" id="{5559A290-153D-DE41-BCD3-7B2FA138B058}"/>
              </a:ext>
            </a:extLst>
          </p:cNvPr>
          <p:cNvSpPr>
            <a:spLocks noChangeArrowheads="1"/>
          </p:cNvSpPr>
          <p:nvPr/>
        </p:nvSpPr>
        <p:spPr bwMode="auto">
          <a:xfrm>
            <a:off x="200025" y="2971800"/>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Per</a:t>
            </a:r>
            <a:endParaRPr lang="fr-CH" altLang="en-US" sz="2000">
              <a:latin typeface="Arial" panose="020B0604020202020204" pitchFamily="34" charset="0"/>
            </a:endParaRPr>
          </a:p>
        </p:txBody>
      </p:sp>
      <p:sp>
        <p:nvSpPr>
          <p:cNvPr id="57364" name="Rectangle 22">
            <a:extLst>
              <a:ext uri="{FF2B5EF4-FFF2-40B4-BE49-F238E27FC236}">
                <a16:creationId xmlns:a16="http://schemas.microsoft.com/office/drawing/2014/main" id="{AD5440D7-2E66-8A4C-BB32-53D129EE4A5B}"/>
              </a:ext>
            </a:extLst>
          </p:cNvPr>
          <p:cNvSpPr>
            <a:spLocks noChangeArrowheads="1"/>
          </p:cNvSpPr>
          <p:nvPr/>
        </p:nvSpPr>
        <p:spPr bwMode="auto">
          <a:xfrm>
            <a:off x="404813" y="16287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57365" name="Rectangle 23">
            <a:extLst>
              <a:ext uri="{FF2B5EF4-FFF2-40B4-BE49-F238E27FC236}">
                <a16:creationId xmlns:a16="http://schemas.microsoft.com/office/drawing/2014/main" id="{3DE16309-BBE3-3B41-B43D-990DD7E35337}"/>
              </a:ext>
            </a:extLst>
          </p:cNvPr>
          <p:cNvSpPr>
            <a:spLocks noChangeArrowheads="1"/>
          </p:cNvSpPr>
          <p:nvPr/>
        </p:nvSpPr>
        <p:spPr bwMode="auto">
          <a:xfrm>
            <a:off x="3683000" y="1628775"/>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57366" name="Line 24">
            <a:extLst>
              <a:ext uri="{FF2B5EF4-FFF2-40B4-BE49-F238E27FC236}">
                <a16:creationId xmlns:a16="http://schemas.microsoft.com/office/drawing/2014/main" id="{69D255AB-F387-5C45-AC68-BF17AD67A28D}"/>
              </a:ext>
            </a:extLst>
          </p:cNvPr>
          <p:cNvSpPr>
            <a:spLocks noChangeShapeType="1"/>
          </p:cNvSpPr>
          <p:nvPr/>
        </p:nvSpPr>
        <p:spPr bwMode="auto">
          <a:xfrm rot="-5400000" flipH="1" flipV="1">
            <a:off x="1437481" y="41521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7" name="Freeform 25" descr="blanc)">
            <a:extLst>
              <a:ext uri="{FF2B5EF4-FFF2-40B4-BE49-F238E27FC236}">
                <a16:creationId xmlns:a16="http://schemas.microsoft.com/office/drawing/2014/main" id="{6365B86A-E0D3-7D43-8566-BA3A463AF6E0}"/>
              </a:ext>
            </a:extLst>
          </p:cNvPr>
          <p:cNvSpPr>
            <a:spLocks/>
          </p:cNvSpPr>
          <p:nvPr/>
        </p:nvSpPr>
        <p:spPr bwMode="auto">
          <a:xfrm>
            <a:off x="847725" y="2243138"/>
            <a:ext cx="2376488" cy="927100"/>
          </a:xfrm>
          <a:custGeom>
            <a:avLst/>
            <a:gdLst>
              <a:gd name="T0" fmla="*/ 2147483647 w 1468"/>
              <a:gd name="T1" fmla="*/ 2147483647 h 584"/>
              <a:gd name="T2" fmla="*/ 0 w 1468"/>
              <a:gd name="T3" fmla="*/ 0 h 584"/>
              <a:gd name="T4" fmla="*/ 2147483647 w 1468"/>
              <a:gd name="T5" fmla="*/ 2147483647 h 584"/>
              <a:gd name="T6" fmla="*/ 0 60000 65536"/>
              <a:gd name="T7" fmla="*/ 0 60000 65536"/>
              <a:gd name="T8" fmla="*/ 0 60000 65536"/>
              <a:gd name="T9" fmla="*/ 0 w 1468"/>
              <a:gd name="T10" fmla="*/ 0 h 584"/>
              <a:gd name="T11" fmla="*/ 1468 w 1468"/>
              <a:gd name="T12" fmla="*/ 584 h 584"/>
            </a:gdLst>
            <a:ahLst/>
            <a:cxnLst>
              <a:cxn ang="T6">
                <a:pos x="T0" y="T1"/>
              </a:cxn>
              <a:cxn ang="T7">
                <a:pos x="T2" y="T3"/>
              </a:cxn>
              <a:cxn ang="T8">
                <a:pos x="T4" y="T5"/>
              </a:cxn>
            </a:cxnLst>
            <a:rect l="T9" t="T10" r="T11" b="T12"/>
            <a:pathLst>
              <a:path w="1468" h="584">
                <a:moveTo>
                  <a:pt x="262" y="576"/>
                </a:moveTo>
                <a:cubicBezTo>
                  <a:pt x="262" y="576"/>
                  <a:pt x="78" y="289"/>
                  <a:pt x="0" y="0"/>
                </a:cubicBezTo>
                <a:cubicBezTo>
                  <a:pt x="1000" y="145"/>
                  <a:pt x="1172" y="361"/>
                  <a:pt x="1468" y="584"/>
                </a:cubicBezTo>
              </a:path>
            </a:pathLst>
          </a:custGeom>
          <a:blipFill dpi="0" rotWithShape="0">
            <a:blip r:embed="rId5"/>
            <a:srcRect/>
            <a:tile tx="0" ty="0" sx="100000" sy="100000" flip="none" algn="tl"/>
          </a:blipFill>
          <a:ln w="28575" cap="flat" cmpd="sng">
            <a:solidFill>
              <a:srgbClr val="000000"/>
            </a:solidFill>
            <a:prstDash val="solid"/>
            <a:round/>
            <a:headEnd/>
            <a:tailEnd/>
          </a:ln>
        </p:spPr>
        <p:txBody>
          <a:bodyPr wrap="none" anchor="ctr"/>
          <a:lstStyle/>
          <a:p>
            <a:endParaRPr lang="en-US"/>
          </a:p>
        </p:txBody>
      </p:sp>
      <p:graphicFrame>
        <p:nvGraphicFramePr>
          <p:cNvPr id="57368" name="Object 26">
            <a:extLst>
              <a:ext uri="{FF2B5EF4-FFF2-40B4-BE49-F238E27FC236}">
                <a16:creationId xmlns:a16="http://schemas.microsoft.com/office/drawing/2014/main" id="{4135F899-C6E5-9D4D-92AB-06482DB30565}"/>
              </a:ext>
            </a:extLst>
          </p:cNvPr>
          <p:cNvGraphicFramePr>
            <a:graphicFrameLocks noChangeAspect="1"/>
          </p:cNvGraphicFramePr>
          <p:nvPr/>
        </p:nvGraphicFramePr>
        <p:xfrm>
          <a:off x="398463" y="2100263"/>
          <a:ext cx="747712" cy="414337"/>
        </p:xfrm>
        <a:graphic>
          <a:graphicData uri="http://schemas.openxmlformats.org/presentationml/2006/ole">
            <mc:AlternateContent xmlns:mc="http://schemas.openxmlformats.org/markup-compatibility/2006">
              <mc:Choice xmlns:v="urn:schemas-microsoft-com:vml" Requires="v">
                <p:oleObj name="Document" r:id="rId6" imgW="749300" imgH="419100" progId="Word.Document.8">
                  <p:embed/>
                </p:oleObj>
              </mc:Choice>
              <mc:Fallback>
                <p:oleObj name="Document" r:id="rId6" imgW="749300" imgH="419100" progId="Word.Document.8">
                  <p:embed/>
                  <p:pic>
                    <p:nvPicPr>
                      <p:cNvPr id="57368" name="Object 26">
                        <a:extLst>
                          <a:ext uri="{FF2B5EF4-FFF2-40B4-BE49-F238E27FC236}">
                            <a16:creationId xmlns:a16="http://schemas.microsoft.com/office/drawing/2014/main" id="{4135F899-C6E5-9D4D-92AB-06482DB30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63" y="2100263"/>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69" name="Oval 27">
            <a:extLst>
              <a:ext uri="{FF2B5EF4-FFF2-40B4-BE49-F238E27FC236}">
                <a16:creationId xmlns:a16="http://schemas.microsoft.com/office/drawing/2014/main" id="{3B68DDED-1EB1-3446-8DCC-CD5A890DE1D2}"/>
              </a:ext>
            </a:extLst>
          </p:cNvPr>
          <p:cNvSpPr>
            <a:spLocks noChangeAspect="1" noChangeArrowheads="1"/>
          </p:cNvSpPr>
          <p:nvPr/>
        </p:nvSpPr>
        <p:spPr bwMode="auto">
          <a:xfrm flipH="1">
            <a:off x="792163" y="2192338"/>
            <a:ext cx="90487"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370" name="Freeform 30" descr="blanc)">
            <a:extLst>
              <a:ext uri="{FF2B5EF4-FFF2-40B4-BE49-F238E27FC236}">
                <a16:creationId xmlns:a16="http://schemas.microsoft.com/office/drawing/2014/main" id="{C44FC8EF-C187-5B48-B4F3-77EB13645DA2}"/>
              </a:ext>
            </a:extLst>
          </p:cNvPr>
          <p:cNvSpPr>
            <a:spLocks/>
          </p:cNvSpPr>
          <p:nvPr/>
        </p:nvSpPr>
        <p:spPr bwMode="auto">
          <a:xfrm>
            <a:off x="1065213" y="3157538"/>
            <a:ext cx="1655762" cy="1960562"/>
          </a:xfrm>
          <a:custGeom>
            <a:avLst/>
            <a:gdLst>
              <a:gd name="T0" fmla="*/ 2147483647 w 1695"/>
              <a:gd name="T1" fmla="*/ 2147483647 h 1235"/>
              <a:gd name="T2" fmla="*/ 2147483647 w 1695"/>
              <a:gd name="T3" fmla="*/ 2147483647 h 1235"/>
              <a:gd name="T4" fmla="*/ 2147483647 w 1695"/>
              <a:gd name="T5" fmla="*/ 0 h 1235"/>
              <a:gd name="T6" fmla="*/ 0 w 1695"/>
              <a:gd name="T7" fmla="*/ 2147483647 h 1235"/>
              <a:gd name="T8" fmla="*/ 0 60000 65536"/>
              <a:gd name="T9" fmla="*/ 0 60000 65536"/>
              <a:gd name="T10" fmla="*/ 0 60000 65536"/>
              <a:gd name="T11" fmla="*/ 0 60000 65536"/>
              <a:gd name="T12" fmla="*/ 0 w 1695"/>
              <a:gd name="T13" fmla="*/ 0 h 1235"/>
              <a:gd name="T14" fmla="*/ 1695 w 1695"/>
              <a:gd name="T15" fmla="*/ 1235 h 1235"/>
            </a:gdLst>
            <a:ahLst/>
            <a:cxnLst>
              <a:cxn ang="T8">
                <a:pos x="T0" y="T1"/>
              </a:cxn>
              <a:cxn ang="T9">
                <a:pos x="T2" y="T3"/>
              </a:cxn>
              <a:cxn ang="T10">
                <a:pos x="T4" y="T5"/>
              </a:cxn>
              <a:cxn ang="T11">
                <a:pos x="T6" y="T7"/>
              </a:cxn>
            </a:cxnLst>
            <a:rect l="T12" t="T13" r="T14" b="T15"/>
            <a:pathLst>
              <a:path w="1695" h="1235">
                <a:moveTo>
                  <a:pt x="1695" y="1235"/>
                </a:moveTo>
                <a:cubicBezTo>
                  <a:pt x="1685" y="1015"/>
                  <a:pt x="1541" y="79"/>
                  <a:pt x="1390" y="14"/>
                </a:cubicBezTo>
                <a:cubicBezTo>
                  <a:pt x="1397" y="14"/>
                  <a:pt x="209" y="14"/>
                  <a:pt x="202" y="0"/>
                </a:cubicBezTo>
                <a:cubicBezTo>
                  <a:pt x="72" y="122"/>
                  <a:pt x="15" y="943"/>
                  <a:pt x="0" y="1231"/>
                </a:cubicBezTo>
              </a:path>
            </a:pathLst>
          </a:custGeom>
          <a:blipFill dpi="0" rotWithShape="0">
            <a:blip r:embed="rId5"/>
            <a:srcRect/>
            <a:tile tx="0" ty="0" sx="100000" sy="100000" flip="none" algn="tl"/>
          </a:blipFill>
          <a:ln w="28575" cap="flat" cmpd="sng">
            <a:solidFill>
              <a:schemeClr val="tx1"/>
            </a:solidFill>
            <a:prstDash val="solid"/>
            <a:round/>
            <a:headEnd/>
            <a:tailEnd/>
          </a:ln>
        </p:spPr>
        <p:txBody>
          <a:bodyPr wrap="none" anchor="ctr"/>
          <a:lstStyle/>
          <a:p>
            <a:endParaRPr lang="en-US"/>
          </a:p>
        </p:txBody>
      </p:sp>
      <p:sp>
        <p:nvSpPr>
          <p:cNvPr id="57371" name="Rectangle 31">
            <a:extLst>
              <a:ext uri="{FF2B5EF4-FFF2-40B4-BE49-F238E27FC236}">
                <a16:creationId xmlns:a16="http://schemas.microsoft.com/office/drawing/2014/main" id="{86D6698B-FC5F-9148-B27A-D8CEA7CBEA25}"/>
              </a:ext>
            </a:extLst>
          </p:cNvPr>
          <p:cNvSpPr>
            <a:spLocks noChangeArrowheads="1"/>
          </p:cNvSpPr>
          <p:nvPr/>
        </p:nvSpPr>
        <p:spPr bwMode="auto">
          <a:xfrm>
            <a:off x="825500" y="3119438"/>
            <a:ext cx="360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endParaRPr lang="fr-CH" altLang="en-US" sz="2000" baseline="0">
              <a:latin typeface="Symbol" pitchFamily="2" charset="2"/>
            </a:endParaRPr>
          </a:p>
        </p:txBody>
      </p:sp>
      <p:sp>
        <p:nvSpPr>
          <p:cNvPr id="57372" name="Line 32">
            <a:extLst>
              <a:ext uri="{FF2B5EF4-FFF2-40B4-BE49-F238E27FC236}">
                <a16:creationId xmlns:a16="http://schemas.microsoft.com/office/drawing/2014/main" id="{3B0F2044-46D2-5748-A518-347D3C213898}"/>
              </a:ext>
            </a:extLst>
          </p:cNvPr>
          <p:cNvSpPr>
            <a:spLocks noChangeShapeType="1"/>
          </p:cNvSpPr>
          <p:nvPr/>
        </p:nvSpPr>
        <p:spPr bwMode="auto">
          <a:xfrm rot="-5400000" flipH="1" flipV="1">
            <a:off x="307182" y="4163219"/>
            <a:ext cx="1922462"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3" name="Line 33">
            <a:extLst>
              <a:ext uri="{FF2B5EF4-FFF2-40B4-BE49-F238E27FC236}">
                <a16:creationId xmlns:a16="http://schemas.microsoft.com/office/drawing/2014/main" id="{0A03639D-C699-2240-BF58-6A04B754E432}"/>
              </a:ext>
            </a:extLst>
          </p:cNvPr>
          <p:cNvSpPr>
            <a:spLocks noChangeShapeType="1"/>
          </p:cNvSpPr>
          <p:nvPr/>
        </p:nvSpPr>
        <p:spPr bwMode="auto">
          <a:xfrm rot="-5400000" flipH="1" flipV="1">
            <a:off x="1442244" y="4163219"/>
            <a:ext cx="1922462"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4" name="Rectangle 40">
            <a:extLst>
              <a:ext uri="{FF2B5EF4-FFF2-40B4-BE49-F238E27FC236}">
                <a16:creationId xmlns:a16="http://schemas.microsoft.com/office/drawing/2014/main" id="{DFE0653A-5C90-3543-ACA3-179ACFAF121A}"/>
              </a:ext>
            </a:extLst>
          </p:cNvPr>
          <p:cNvSpPr>
            <a:spLocks noChangeArrowheads="1"/>
          </p:cNvSpPr>
          <p:nvPr/>
        </p:nvSpPr>
        <p:spPr bwMode="auto">
          <a:xfrm>
            <a:off x="3224213" y="3970338"/>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b</a:t>
            </a:r>
            <a:endParaRPr lang="fr-CH" altLang="en-US" sz="2000" baseline="0">
              <a:latin typeface="Symbol" pitchFamily="2" charset="2"/>
            </a:endParaRPr>
          </a:p>
        </p:txBody>
      </p:sp>
      <p:sp>
        <p:nvSpPr>
          <p:cNvPr id="57375" name="Rectangle 41">
            <a:extLst>
              <a:ext uri="{FF2B5EF4-FFF2-40B4-BE49-F238E27FC236}">
                <a16:creationId xmlns:a16="http://schemas.microsoft.com/office/drawing/2014/main" id="{5FE7C699-9F7E-3F4B-BC6B-4AC279AFB957}"/>
              </a:ext>
            </a:extLst>
          </p:cNvPr>
          <p:cNvSpPr>
            <a:spLocks noChangeArrowheads="1"/>
          </p:cNvSpPr>
          <p:nvPr/>
        </p:nvSpPr>
        <p:spPr bwMode="auto">
          <a:xfrm>
            <a:off x="1352550" y="3898900"/>
            <a:ext cx="960438" cy="415925"/>
          </a:xfrm>
          <a:prstGeom prst="rect">
            <a:avLst/>
          </a:prstGeom>
          <a:solidFill>
            <a:schemeClr val="bg1"/>
          </a:solidFill>
          <a:ln w="19050">
            <a:solidFill>
              <a:schemeClr val="tx1"/>
            </a:solidFill>
            <a:miter lim="800000"/>
            <a:headEnd/>
            <a:tailEnd/>
          </a:ln>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r>
              <a:rPr lang="en-GB" altLang="en-US" sz="2000" baseline="0">
                <a:latin typeface="Arial" panose="020B0604020202020204" pitchFamily="34" charset="0"/>
              </a:rPr>
              <a:t> + </a:t>
            </a:r>
            <a:r>
              <a:rPr lang="en-GB" altLang="en-US" sz="2000" baseline="0">
                <a:latin typeface="Symbol" pitchFamily="2" charset="2"/>
              </a:rPr>
              <a:t>b</a:t>
            </a:r>
            <a:endParaRPr lang="fr-CH" altLang="en-US" sz="2000" baseline="0">
              <a:latin typeface="Symbol" pitchFamily="2" charset="2"/>
            </a:endParaRPr>
          </a:p>
        </p:txBody>
      </p:sp>
      <p:graphicFrame>
        <p:nvGraphicFramePr>
          <p:cNvPr id="57376" name="Object 42">
            <a:extLst>
              <a:ext uri="{FF2B5EF4-FFF2-40B4-BE49-F238E27FC236}">
                <a16:creationId xmlns:a16="http://schemas.microsoft.com/office/drawing/2014/main" id="{5FA6C278-32E6-C545-B798-459E19847291}"/>
              </a:ext>
            </a:extLst>
          </p:cNvPr>
          <p:cNvGraphicFramePr>
            <a:graphicFrameLocks noChangeAspect="1"/>
          </p:cNvGraphicFramePr>
          <p:nvPr/>
        </p:nvGraphicFramePr>
        <p:xfrm>
          <a:off x="2260600" y="4868863"/>
          <a:ext cx="747713" cy="642937"/>
        </p:xfrm>
        <a:graphic>
          <a:graphicData uri="http://schemas.openxmlformats.org/presentationml/2006/ole">
            <mc:AlternateContent xmlns:mc="http://schemas.openxmlformats.org/markup-compatibility/2006">
              <mc:Choice xmlns:v="urn:schemas-microsoft-com:vml" Requires="v">
                <p:oleObj name="Document" r:id="rId8" imgW="749300" imgH="647700" progId="Word.Document.8">
                  <p:embed/>
                </p:oleObj>
              </mc:Choice>
              <mc:Fallback>
                <p:oleObj name="Document" r:id="rId8" imgW="749300" imgH="647700" progId="Word.Document.8">
                  <p:embed/>
                  <p:pic>
                    <p:nvPicPr>
                      <p:cNvPr id="57376" name="Object 42">
                        <a:extLst>
                          <a:ext uri="{FF2B5EF4-FFF2-40B4-BE49-F238E27FC236}">
                            <a16:creationId xmlns:a16="http://schemas.microsoft.com/office/drawing/2014/main" id="{5FA6C278-32E6-C545-B798-459E198472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0600" y="4868863"/>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7377" name="Object 43">
            <a:extLst>
              <a:ext uri="{FF2B5EF4-FFF2-40B4-BE49-F238E27FC236}">
                <a16:creationId xmlns:a16="http://schemas.microsoft.com/office/drawing/2014/main" id="{CA6B7EE2-F956-7048-AEE2-E2CC04E6959F}"/>
              </a:ext>
            </a:extLst>
          </p:cNvPr>
          <p:cNvGraphicFramePr>
            <a:graphicFrameLocks noChangeAspect="1"/>
          </p:cNvGraphicFramePr>
          <p:nvPr/>
        </p:nvGraphicFramePr>
        <p:xfrm>
          <a:off x="3074988" y="4857750"/>
          <a:ext cx="747712" cy="642938"/>
        </p:xfrm>
        <a:graphic>
          <a:graphicData uri="http://schemas.openxmlformats.org/presentationml/2006/ole">
            <mc:AlternateContent xmlns:mc="http://schemas.openxmlformats.org/markup-compatibility/2006">
              <mc:Choice xmlns:v="urn:schemas-microsoft-com:vml" Requires="v">
                <p:oleObj name="Document" r:id="rId10" imgW="749300" imgH="647700" progId="Word.Document.8">
                  <p:embed/>
                </p:oleObj>
              </mc:Choice>
              <mc:Fallback>
                <p:oleObj name="Document" r:id="rId10" imgW="749300" imgH="647700" progId="Word.Document.8">
                  <p:embed/>
                  <p:pic>
                    <p:nvPicPr>
                      <p:cNvPr id="57377" name="Object 43">
                        <a:extLst>
                          <a:ext uri="{FF2B5EF4-FFF2-40B4-BE49-F238E27FC236}">
                            <a16:creationId xmlns:a16="http://schemas.microsoft.com/office/drawing/2014/main" id="{CA6B7EE2-F956-7048-AEE2-E2CC04E695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4988" y="4857750"/>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78" name="Rectangle 70">
            <a:extLst>
              <a:ext uri="{FF2B5EF4-FFF2-40B4-BE49-F238E27FC236}">
                <a16:creationId xmlns:a16="http://schemas.microsoft.com/office/drawing/2014/main" id="{11A1831D-025B-9C4A-8DEE-54690CC8B7F9}"/>
              </a:ext>
            </a:extLst>
          </p:cNvPr>
          <p:cNvSpPr>
            <a:spLocks noChangeArrowheads="1"/>
          </p:cNvSpPr>
          <p:nvPr/>
        </p:nvSpPr>
        <p:spPr bwMode="auto">
          <a:xfrm>
            <a:off x="4062413" y="294957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Invariant</a:t>
            </a:r>
            <a:endParaRPr lang="fr-CH" altLang="en-US" sz="2000" baseline="0">
              <a:latin typeface="Arial" panose="020B0604020202020204" pitchFamily="34" charset="0"/>
            </a:endParaRPr>
          </a:p>
        </p:txBody>
      </p:sp>
      <p:sp>
        <p:nvSpPr>
          <p:cNvPr id="57379" name="Rectangle 71">
            <a:extLst>
              <a:ext uri="{FF2B5EF4-FFF2-40B4-BE49-F238E27FC236}">
                <a16:creationId xmlns:a16="http://schemas.microsoft.com/office/drawing/2014/main" id="{21D529DC-EEE6-774B-A514-7F6413EEF096}"/>
              </a:ext>
            </a:extLst>
          </p:cNvPr>
          <p:cNvSpPr>
            <a:spLocks noChangeArrowheads="1"/>
          </p:cNvSpPr>
          <p:nvPr/>
        </p:nvSpPr>
        <p:spPr bwMode="auto">
          <a:xfrm>
            <a:off x="425450" y="871538"/>
            <a:ext cx="9136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000066"/>
                </a:solidFill>
                <a:latin typeface="Arial" panose="020B0604020202020204" pitchFamily="34" charset="0"/>
              </a:rPr>
              <a:t>Lorsque la phase liquide co-existe avec deux phases solide </a:t>
            </a:r>
            <a:r>
              <a:rPr lang="en-GB" altLang="en-US" sz="2000" baseline="0">
                <a:solidFill>
                  <a:srgbClr val="000066"/>
                </a:solidFill>
                <a:latin typeface="Symbol" pitchFamily="2" charset="2"/>
              </a:rPr>
              <a:t>a</a:t>
            </a:r>
            <a:r>
              <a:rPr lang="en-GB" altLang="en-US" sz="2000" baseline="0">
                <a:solidFill>
                  <a:srgbClr val="000066"/>
                </a:solidFill>
                <a:latin typeface="Arial" panose="020B0604020202020204" pitchFamily="34" charset="0"/>
              </a:rPr>
              <a:t> et </a:t>
            </a:r>
            <a:r>
              <a:rPr lang="en-GB" altLang="en-US" sz="2000" baseline="0">
                <a:solidFill>
                  <a:srgbClr val="000066"/>
                </a:solidFill>
                <a:latin typeface="Symbol" pitchFamily="2" charset="2"/>
              </a:rPr>
              <a:t>b</a:t>
            </a:r>
            <a:r>
              <a:rPr lang="en-GB" altLang="en-US" sz="2000" baseline="0">
                <a:solidFill>
                  <a:srgbClr val="000066"/>
                </a:solidFill>
                <a:latin typeface="Arial" panose="020B0604020202020204" pitchFamily="34" charset="0"/>
              </a:rPr>
              <a:t> situées du même côté, on parle de </a:t>
            </a:r>
            <a:r>
              <a:rPr lang="en-GB" altLang="en-US" sz="2000" b="1" baseline="0">
                <a:solidFill>
                  <a:srgbClr val="CC0000"/>
                </a:solidFill>
                <a:latin typeface="Arial" panose="020B0604020202020204" pitchFamily="34" charset="0"/>
              </a:rPr>
              <a:t>péritectique</a:t>
            </a:r>
            <a:r>
              <a:rPr lang="en-GB" altLang="en-US" sz="2000" baseline="0">
                <a:solidFill>
                  <a:srgbClr val="000066"/>
                </a:solidFill>
                <a:latin typeface="Arial" panose="020B0604020202020204" pitchFamily="34" charset="0"/>
              </a:rPr>
              <a:t>. </a:t>
            </a:r>
            <a:endParaRPr lang="fr-CH" altLang="en-US" sz="2000" baseline="0">
              <a:solidFill>
                <a:srgbClr val="000066"/>
              </a:solidFill>
              <a:latin typeface="Arial" panose="020B0604020202020204" pitchFamily="34" charset="0"/>
            </a:endParaRPr>
          </a:p>
        </p:txBody>
      </p:sp>
      <p:sp>
        <p:nvSpPr>
          <p:cNvPr id="57380" name="Freeform 28" descr="blanc)">
            <a:extLst>
              <a:ext uri="{FF2B5EF4-FFF2-40B4-BE49-F238E27FC236}">
                <a16:creationId xmlns:a16="http://schemas.microsoft.com/office/drawing/2014/main" id="{BE2EDBDC-A5C1-B047-BD9A-54F82541F857}"/>
              </a:ext>
            </a:extLst>
          </p:cNvPr>
          <p:cNvSpPr>
            <a:spLocks/>
          </p:cNvSpPr>
          <p:nvPr/>
        </p:nvSpPr>
        <p:spPr bwMode="auto">
          <a:xfrm>
            <a:off x="2405063" y="3159125"/>
            <a:ext cx="1395412" cy="468313"/>
          </a:xfrm>
          <a:custGeom>
            <a:avLst/>
            <a:gdLst>
              <a:gd name="T0" fmla="*/ 0 w 868"/>
              <a:gd name="T1" fmla="*/ 0 h 295"/>
              <a:gd name="T2" fmla="*/ 2147483647 w 868"/>
              <a:gd name="T3" fmla="*/ 2147483647 h 295"/>
              <a:gd name="T4" fmla="*/ 2147483647 w 868"/>
              <a:gd name="T5" fmla="*/ 2147483647 h 295"/>
              <a:gd name="T6" fmla="*/ 0 60000 65536"/>
              <a:gd name="T7" fmla="*/ 0 60000 65536"/>
              <a:gd name="T8" fmla="*/ 0 60000 65536"/>
              <a:gd name="T9" fmla="*/ 0 w 868"/>
              <a:gd name="T10" fmla="*/ 0 h 295"/>
              <a:gd name="T11" fmla="*/ 868 w 868"/>
              <a:gd name="T12" fmla="*/ 295 h 295"/>
            </a:gdLst>
            <a:ahLst/>
            <a:cxnLst>
              <a:cxn ang="T6">
                <a:pos x="T0" y="T1"/>
              </a:cxn>
              <a:cxn ang="T7">
                <a:pos x="T2" y="T3"/>
              </a:cxn>
              <a:cxn ang="T8">
                <a:pos x="T4" y="T5"/>
              </a:cxn>
            </a:cxnLst>
            <a:rect l="T9" t="T10" r="T11" b="T12"/>
            <a:pathLst>
              <a:path w="868" h="295">
                <a:moveTo>
                  <a:pt x="0" y="0"/>
                </a:moveTo>
                <a:cubicBezTo>
                  <a:pt x="148" y="165"/>
                  <a:pt x="785" y="294"/>
                  <a:pt x="868" y="295"/>
                </a:cubicBezTo>
                <a:cubicBezTo>
                  <a:pt x="710" y="81"/>
                  <a:pt x="638" y="50"/>
                  <a:pt x="501" y="7"/>
                </a:cubicBezTo>
              </a:path>
            </a:pathLst>
          </a:custGeom>
          <a:blipFill dpi="0" rotWithShape="0">
            <a:blip r:embed="rId12"/>
            <a:srcRect/>
            <a:tile tx="0" ty="0" sx="100000" sy="100000" flip="none" algn="tl"/>
          </a:blipFill>
          <a:ln w="28575" cap="flat" cmpd="sng">
            <a:solidFill>
              <a:srgbClr val="000000"/>
            </a:solidFill>
            <a:prstDash val="solid"/>
            <a:round/>
            <a:headEnd/>
            <a:tailEnd/>
          </a:ln>
        </p:spPr>
        <p:txBody>
          <a:bodyPr wrap="none" anchor="ctr"/>
          <a:lstStyle/>
          <a:p>
            <a:endParaRPr lang="en-US"/>
          </a:p>
        </p:txBody>
      </p:sp>
      <p:sp>
        <p:nvSpPr>
          <p:cNvPr id="57381" name="Line 17">
            <a:extLst>
              <a:ext uri="{FF2B5EF4-FFF2-40B4-BE49-F238E27FC236}">
                <a16:creationId xmlns:a16="http://schemas.microsoft.com/office/drawing/2014/main" id="{756D6738-E292-3243-A762-AE56CCC74B65}"/>
              </a:ext>
            </a:extLst>
          </p:cNvPr>
          <p:cNvSpPr>
            <a:spLocks noChangeShapeType="1"/>
          </p:cNvSpPr>
          <p:nvPr/>
        </p:nvSpPr>
        <p:spPr bwMode="auto">
          <a:xfrm flipH="1" flipV="1">
            <a:off x="846138" y="3173413"/>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2" name="Line 36">
            <a:extLst>
              <a:ext uri="{FF2B5EF4-FFF2-40B4-BE49-F238E27FC236}">
                <a16:creationId xmlns:a16="http://schemas.microsoft.com/office/drawing/2014/main" id="{841F21FD-48F9-8F45-9EF6-391E29DE19EB}"/>
              </a:ext>
            </a:extLst>
          </p:cNvPr>
          <p:cNvSpPr>
            <a:spLocks noChangeShapeType="1"/>
          </p:cNvSpPr>
          <p:nvPr/>
        </p:nvSpPr>
        <p:spPr bwMode="auto">
          <a:xfrm flipH="1" flipV="1">
            <a:off x="1279525" y="3179763"/>
            <a:ext cx="19002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3" name="Oval 37">
            <a:extLst>
              <a:ext uri="{FF2B5EF4-FFF2-40B4-BE49-F238E27FC236}">
                <a16:creationId xmlns:a16="http://schemas.microsoft.com/office/drawing/2014/main" id="{8B250FD7-BC2E-B640-A3F1-E68C5EA35940}"/>
              </a:ext>
            </a:extLst>
          </p:cNvPr>
          <p:cNvSpPr>
            <a:spLocks noChangeAspect="1" noChangeArrowheads="1"/>
          </p:cNvSpPr>
          <p:nvPr/>
        </p:nvSpPr>
        <p:spPr bwMode="auto">
          <a:xfrm flipH="1">
            <a:off x="2359025" y="31273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384" name="Oval 38">
            <a:extLst>
              <a:ext uri="{FF2B5EF4-FFF2-40B4-BE49-F238E27FC236}">
                <a16:creationId xmlns:a16="http://schemas.microsoft.com/office/drawing/2014/main" id="{98C25CF2-0533-B340-9517-9E429CF0D559}"/>
              </a:ext>
            </a:extLst>
          </p:cNvPr>
          <p:cNvSpPr>
            <a:spLocks noChangeAspect="1" noChangeArrowheads="1"/>
          </p:cNvSpPr>
          <p:nvPr/>
        </p:nvSpPr>
        <p:spPr bwMode="auto">
          <a:xfrm flipH="1">
            <a:off x="1219200" y="31273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57385" name="Object 14">
            <a:extLst>
              <a:ext uri="{FF2B5EF4-FFF2-40B4-BE49-F238E27FC236}">
                <a16:creationId xmlns:a16="http://schemas.microsoft.com/office/drawing/2014/main" id="{2EF35CE6-1A38-8E48-AB5C-33388954EC38}"/>
              </a:ext>
            </a:extLst>
          </p:cNvPr>
          <p:cNvGraphicFramePr>
            <a:graphicFrameLocks noChangeAspect="1"/>
          </p:cNvGraphicFramePr>
          <p:nvPr/>
        </p:nvGraphicFramePr>
        <p:xfrm>
          <a:off x="3922713" y="3122613"/>
          <a:ext cx="747712" cy="642937"/>
        </p:xfrm>
        <a:graphic>
          <a:graphicData uri="http://schemas.openxmlformats.org/presentationml/2006/ole">
            <mc:AlternateContent xmlns:mc="http://schemas.openxmlformats.org/markup-compatibility/2006">
              <mc:Choice xmlns:v="urn:schemas-microsoft-com:vml" Requires="v">
                <p:oleObj name="Document" r:id="rId13" imgW="749300" imgH="647700" progId="Word.Document.8">
                  <p:embed/>
                </p:oleObj>
              </mc:Choice>
              <mc:Fallback>
                <p:oleObj name="Document" r:id="rId13" imgW="749300" imgH="647700" progId="Word.Document.8">
                  <p:embed/>
                  <p:pic>
                    <p:nvPicPr>
                      <p:cNvPr id="57385" name="Object 14">
                        <a:extLst>
                          <a:ext uri="{FF2B5EF4-FFF2-40B4-BE49-F238E27FC236}">
                            <a16:creationId xmlns:a16="http://schemas.microsoft.com/office/drawing/2014/main" id="{2EF35CE6-1A38-8E48-AB5C-33388954EC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2713" y="3122613"/>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86" name="Oval 29">
            <a:extLst>
              <a:ext uri="{FF2B5EF4-FFF2-40B4-BE49-F238E27FC236}">
                <a16:creationId xmlns:a16="http://schemas.microsoft.com/office/drawing/2014/main" id="{18D947BF-C1AA-3943-85D3-1FB56EBED251}"/>
              </a:ext>
            </a:extLst>
          </p:cNvPr>
          <p:cNvSpPr>
            <a:spLocks noChangeAspect="1" noChangeArrowheads="1"/>
          </p:cNvSpPr>
          <p:nvPr/>
        </p:nvSpPr>
        <p:spPr bwMode="auto">
          <a:xfrm flipH="1">
            <a:off x="3752850" y="3576638"/>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387" name="Line 18">
            <a:extLst>
              <a:ext uri="{FF2B5EF4-FFF2-40B4-BE49-F238E27FC236}">
                <a16:creationId xmlns:a16="http://schemas.microsoft.com/office/drawing/2014/main" id="{E7DB6DDA-AF7B-7E4C-87DD-C18B60A7AC20}"/>
              </a:ext>
            </a:extLst>
          </p:cNvPr>
          <p:cNvSpPr>
            <a:spLocks noChangeShapeType="1"/>
          </p:cNvSpPr>
          <p:nvPr/>
        </p:nvSpPr>
        <p:spPr bwMode="auto">
          <a:xfrm rot="-5400000" flipH="1" flipV="1">
            <a:off x="2207419" y="4152107"/>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8" name="Line 35">
            <a:extLst>
              <a:ext uri="{FF2B5EF4-FFF2-40B4-BE49-F238E27FC236}">
                <a16:creationId xmlns:a16="http://schemas.microsoft.com/office/drawing/2014/main" id="{91A867C2-6B6C-1F44-88E7-99466A69B265}"/>
              </a:ext>
            </a:extLst>
          </p:cNvPr>
          <p:cNvSpPr>
            <a:spLocks noChangeShapeType="1"/>
          </p:cNvSpPr>
          <p:nvPr/>
        </p:nvSpPr>
        <p:spPr bwMode="auto">
          <a:xfrm flipH="1">
            <a:off x="3260725" y="3175000"/>
            <a:ext cx="8651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89" name="Oval 39">
            <a:extLst>
              <a:ext uri="{FF2B5EF4-FFF2-40B4-BE49-F238E27FC236}">
                <a16:creationId xmlns:a16="http://schemas.microsoft.com/office/drawing/2014/main" id="{08A270EF-F832-BE42-9343-824214FEC292}"/>
              </a:ext>
            </a:extLst>
          </p:cNvPr>
          <p:cNvSpPr>
            <a:spLocks noChangeAspect="1" noChangeArrowheads="1"/>
          </p:cNvSpPr>
          <p:nvPr/>
        </p:nvSpPr>
        <p:spPr bwMode="auto">
          <a:xfrm flipH="1">
            <a:off x="3133725" y="3127375"/>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390" name="Line 75">
            <a:extLst>
              <a:ext uri="{FF2B5EF4-FFF2-40B4-BE49-F238E27FC236}">
                <a16:creationId xmlns:a16="http://schemas.microsoft.com/office/drawing/2014/main" id="{95D48E43-0C13-454F-ABC5-D551C25C9EB7}"/>
              </a:ext>
            </a:extLst>
          </p:cNvPr>
          <p:cNvSpPr>
            <a:spLocks noChangeShapeType="1"/>
          </p:cNvSpPr>
          <p:nvPr/>
        </p:nvSpPr>
        <p:spPr bwMode="auto">
          <a:xfrm flipV="1">
            <a:off x="5962650" y="1827213"/>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91" name="Line 76">
            <a:extLst>
              <a:ext uri="{FF2B5EF4-FFF2-40B4-BE49-F238E27FC236}">
                <a16:creationId xmlns:a16="http://schemas.microsoft.com/office/drawing/2014/main" id="{12E5A252-9DCD-ED48-8296-724764946004}"/>
              </a:ext>
            </a:extLst>
          </p:cNvPr>
          <p:cNvSpPr>
            <a:spLocks noChangeShapeType="1"/>
          </p:cNvSpPr>
          <p:nvPr/>
        </p:nvSpPr>
        <p:spPr bwMode="auto">
          <a:xfrm flipV="1">
            <a:off x="8915400" y="1827213"/>
            <a:ext cx="0" cy="3313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92" name="Line 77">
            <a:extLst>
              <a:ext uri="{FF2B5EF4-FFF2-40B4-BE49-F238E27FC236}">
                <a16:creationId xmlns:a16="http://schemas.microsoft.com/office/drawing/2014/main" id="{171F41D5-8FE5-8649-B1D1-A17D18513FEA}"/>
              </a:ext>
            </a:extLst>
          </p:cNvPr>
          <p:cNvSpPr>
            <a:spLocks noChangeShapeType="1"/>
          </p:cNvSpPr>
          <p:nvPr/>
        </p:nvSpPr>
        <p:spPr bwMode="auto">
          <a:xfrm rot="5400000" flipV="1">
            <a:off x="7654925" y="3448050"/>
            <a:ext cx="0" cy="338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93" name="Rectangle 78">
            <a:extLst>
              <a:ext uri="{FF2B5EF4-FFF2-40B4-BE49-F238E27FC236}">
                <a16:creationId xmlns:a16="http://schemas.microsoft.com/office/drawing/2014/main" id="{AF37435F-A0DF-2D4B-A4A8-21B0AF517526}"/>
              </a:ext>
            </a:extLst>
          </p:cNvPr>
          <p:cNvSpPr>
            <a:spLocks noChangeArrowheads="1"/>
          </p:cNvSpPr>
          <p:nvPr/>
        </p:nvSpPr>
        <p:spPr bwMode="auto">
          <a:xfrm>
            <a:off x="9080500" y="51736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latin typeface="Arial" panose="020B0604020202020204" pitchFamily="34" charset="0"/>
              </a:rPr>
              <a:t>X</a:t>
            </a:r>
            <a:r>
              <a:rPr lang="en-GB" altLang="en-US" sz="2000">
                <a:latin typeface="Arial" panose="020B0604020202020204" pitchFamily="34" charset="0"/>
              </a:rPr>
              <a:t>B</a:t>
            </a:r>
            <a:r>
              <a:rPr lang="en-GB" altLang="en-US" sz="2000" baseline="0">
                <a:latin typeface="Arial" panose="020B0604020202020204" pitchFamily="34" charset="0"/>
              </a:rPr>
              <a:t> </a:t>
            </a:r>
            <a:endParaRPr lang="fr-CH" altLang="en-US" sz="2000" baseline="0">
              <a:latin typeface="Arial" panose="020B0604020202020204" pitchFamily="34" charset="0"/>
            </a:endParaRPr>
          </a:p>
        </p:txBody>
      </p:sp>
      <p:sp>
        <p:nvSpPr>
          <p:cNvPr id="57394" name="Rectangle 79">
            <a:extLst>
              <a:ext uri="{FF2B5EF4-FFF2-40B4-BE49-F238E27FC236}">
                <a16:creationId xmlns:a16="http://schemas.microsoft.com/office/drawing/2014/main" id="{10822F66-5E94-2940-BEFD-9C857B3B2BEA}"/>
              </a:ext>
            </a:extLst>
          </p:cNvPr>
          <p:cNvSpPr>
            <a:spLocks noChangeArrowheads="1"/>
          </p:cNvSpPr>
          <p:nvPr/>
        </p:nvSpPr>
        <p:spPr bwMode="auto">
          <a:xfrm>
            <a:off x="5662613" y="51736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0 </a:t>
            </a:r>
            <a:endParaRPr lang="fr-CH" altLang="en-US" sz="2000" baseline="0">
              <a:latin typeface="Arial" panose="020B0604020202020204" pitchFamily="34" charset="0"/>
            </a:endParaRPr>
          </a:p>
        </p:txBody>
      </p:sp>
      <p:sp>
        <p:nvSpPr>
          <p:cNvPr id="57395" name="Rectangle 80">
            <a:extLst>
              <a:ext uri="{FF2B5EF4-FFF2-40B4-BE49-F238E27FC236}">
                <a16:creationId xmlns:a16="http://schemas.microsoft.com/office/drawing/2014/main" id="{B9E2BC66-73A0-144F-B579-56050186BFA8}"/>
              </a:ext>
            </a:extLst>
          </p:cNvPr>
          <p:cNvSpPr>
            <a:spLocks noChangeArrowheads="1"/>
          </p:cNvSpPr>
          <p:nvPr/>
        </p:nvSpPr>
        <p:spPr bwMode="auto">
          <a:xfrm>
            <a:off x="8613775" y="5173663"/>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1</a:t>
            </a:r>
            <a:endParaRPr lang="fr-CH" altLang="en-US" sz="2000" baseline="0">
              <a:latin typeface="Arial" panose="020B0604020202020204" pitchFamily="34" charset="0"/>
            </a:endParaRPr>
          </a:p>
        </p:txBody>
      </p:sp>
      <p:sp>
        <p:nvSpPr>
          <p:cNvPr id="57396" name="Rectangle 81">
            <a:extLst>
              <a:ext uri="{FF2B5EF4-FFF2-40B4-BE49-F238E27FC236}">
                <a16:creationId xmlns:a16="http://schemas.microsoft.com/office/drawing/2014/main" id="{E4EA29B5-124A-5741-B3FC-69F497724BAF}"/>
              </a:ext>
            </a:extLst>
          </p:cNvPr>
          <p:cNvSpPr>
            <a:spLocks noChangeArrowheads="1"/>
          </p:cNvSpPr>
          <p:nvPr/>
        </p:nvSpPr>
        <p:spPr bwMode="auto">
          <a:xfrm>
            <a:off x="6824663" y="206692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Liquide</a:t>
            </a:r>
            <a:endParaRPr lang="fr-CH" altLang="en-US" sz="2000" baseline="0">
              <a:latin typeface="Arial" panose="020B0604020202020204" pitchFamily="34" charset="0"/>
            </a:endParaRPr>
          </a:p>
        </p:txBody>
      </p:sp>
      <p:sp>
        <p:nvSpPr>
          <p:cNvPr id="57397" name="Line 83">
            <a:extLst>
              <a:ext uri="{FF2B5EF4-FFF2-40B4-BE49-F238E27FC236}">
                <a16:creationId xmlns:a16="http://schemas.microsoft.com/office/drawing/2014/main" id="{9E3BFE60-ED93-8B49-A7A5-12F9850A5463}"/>
              </a:ext>
            </a:extLst>
          </p:cNvPr>
          <p:cNvSpPr>
            <a:spLocks noChangeShapeType="1"/>
          </p:cNvSpPr>
          <p:nvPr/>
        </p:nvSpPr>
        <p:spPr bwMode="auto">
          <a:xfrm rot="-5400000" flipH="1" flipV="1">
            <a:off x="5410994" y="4167982"/>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7398" name="Object 84">
            <a:extLst>
              <a:ext uri="{FF2B5EF4-FFF2-40B4-BE49-F238E27FC236}">
                <a16:creationId xmlns:a16="http://schemas.microsoft.com/office/drawing/2014/main" id="{BAF513A1-4DA2-B04C-AE89-499D30C3C34A}"/>
              </a:ext>
            </a:extLst>
          </p:cNvPr>
          <p:cNvGraphicFramePr>
            <a:graphicFrameLocks noChangeAspect="1"/>
          </p:cNvGraphicFramePr>
          <p:nvPr/>
        </p:nvGraphicFramePr>
        <p:xfrm>
          <a:off x="6234113" y="4884738"/>
          <a:ext cx="747712" cy="642937"/>
        </p:xfrm>
        <a:graphic>
          <a:graphicData uri="http://schemas.openxmlformats.org/presentationml/2006/ole">
            <mc:AlternateContent xmlns:mc="http://schemas.openxmlformats.org/markup-compatibility/2006">
              <mc:Choice xmlns:v="urn:schemas-microsoft-com:vml" Requires="v">
                <p:oleObj name="Document" r:id="rId15" imgW="749300" imgH="647700" progId="Word.Document.8">
                  <p:embed/>
                </p:oleObj>
              </mc:Choice>
              <mc:Fallback>
                <p:oleObj name="Document" r:id="rId15" imgW="749300" imgH="647700" progId="Word.Document.8">
                  <p:embed/>
                  <p:pic>
                    <p:nvPicPr>
                      <p:cNvPr id="57398" name="Object 84">
                        <a:extLst>
                          <a:ext uri="{FF2B5EF4-FFF2-40B4-BE49-F238E27FC236}">
                            <a16:creationId xmlns:a16="http://schemas.microsoft.com/office/drawing/2014/main" id="{BAF513A1-4DA2-B04C-AE89-499D30C3C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113" y="488473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99" name="Rectangle 85">
            <a:extLst>
              <a:ext uri="{FF2B5EF4-FFF2-40B4-BE49-F238E27FC236}">
                <a16:creationId xmlns:a16="http://schemas.microsoft.com/office/drawing/2014/main" id="{EE65B588-299A-3B45-BEF1-DA9495C97308}"/>
              </a:ext>
            </a:extLst>
          </p:cNvPr>
          <p:cNvSpPr>
            <a:spLocks noChangeArrowheads="1"/>
          </p:cNvSpPr>
          <p:nvPr/>
        </p:nvSpPr>
        <p:spPr bwMode="auto">
          <a:xfrm>
            <a:off x="5314950" y="2987675"/>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r>
              <a:rPr lang="en-GB" altLang="en-US" sz="2000">
                <a:latin typeface="Arial" panose="020B0604020202020204" pitchFamily="34" charset="0"/>
              </a:rPr>
              <a:t>Per</a:t>
            </a:r>
            <a:endParaRPr lang="fr-CH" altLang="en-US" sz="2000">
              <a:latin typeface="Arial" panose="020B0604020202020204" pitchFamily="34" charset="0"/>
            </a:endParaRPr>
          </a:p>
        </p:txBody>
      </p:sp>
      <p:sp>
        <p:nvSpPr>
          <p:cNvPr id="57400" name="Rectangle 86">
            <a:extLst>
              <a:ext uri="{FF2B5EF4-FFF2-40B4-BE49-F238E27FC236}">
                <a16:creationId xmlns:a16="http://schemas.microsoft.com/office/drawing/2014/main" id="{AA0F18BC-48F0-8744-9C79-CD6A742CCBCC}"/>
              </a:ext>
            </a:extLst>
          </p:cNvPr>
          <p:cNvSpPr>
            <a:spLocks noChangeArrowheads="1"/>
          </p:cNvSpPr>
          <p:nvPr/>
        </p:nvSpPr>
        <p:spPr bwMode="auto">
          <a:xfrm>
            <a:off x="5519738" y="1644650"/>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57401" name="Rectangle 87">
            <a:extLst>
              <a:ext uri="{FF2B5EF4-FFF2-40B4-BE49-F238E27FC236}">
                <a16:creationId xmlns:a16="http://schemas.microsoft.com/office/drawing/2014/main" id="{B65999BB-2CB7-3748-ADE1-7A01483AB33D}"/>
              </a:ext>
            </a:extLst>
          </p:cNvPr>
          <p:cNvSpPr>
            <a:spLocks noChangeArrowheads="1"/>
          </p:cNvSpPr>
          <p:nvPr/>
        </p:nvSpPr>
        <p:spPr bwMode="auto">
          <a:xfrm>
            <a:off x="8797925" y="1644650"/>
            <a:ext cx="57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T</a:t>
            </a:r>
            <a:endParaRPr lang="fr-CH" altLang="en-US" sz="2000" baseline="0">
              <a:latin typeface="Arial" panose="020B0604020202020204" pitchFamily="34" charset="0"/>
            </a:endParaRPr>
          </a:p>
        </p:txBody>
      </p:sp>
      <p:sp>
        <p:nvSpPr>
          <p:cNvPr id="57402" name="Line 88">
            <a:extLst>
              <a:ext uri="{FF2B5EF4-FFF2-40B4-BE49-F238E27FC236}">
                <a16:creationId xmlns:a16="http://schemas.microsoft.com/office/drawing/2014/main" id="{E06D1E2F-4595-7545-ACAD-881E08DBD15E}"/>
              </a:ext>
            </a:extLst>
          </p:cNvPr>
          <p:cNvSpPr>
            <a:spLocks noChangeShapeType="1"/>
          </p:cNvSpPr>
          <p:nvPr/>
        </p:nvSpPr>
        <p:spPr bwMode="auto">
          <a:xfrm rot="-5400000" flipH="1" flipV="1">
            <a:off x="6552406" y="4167982"/>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7403" name="Object 90">
            <a:extLst>
              <a:ext uri="{FF2B5EF4-FFF2-40B4-BE49-F238E27FC236}">
                <a16:creationId xmlns:a16="http://schemas.microsoft.com/office/drawing/2014/main" id="{822B578C-B415-8940-B51C-4C77BBDFD0D4}"/>
              </a:ext>
            </a:extLst>
          </p:cNvPr>
          <p:cNvGraphicFramePr>
            <a:graphicFrameLocks noChangeAspect="1"/>
          </p:cNvGraphicFramePr>
          <p:nvPr/>
        </p:nvGraphicFramePr>
        <p:xfrm>
          <a:off x="5513388" y="2116138"/>
          <a:ext cx="747712" cy="414337"/>
        </p:xfrm>
        <a:graphic>
          <a:graphicData uri="http://schemas.openxmlformats.org/presentationml/2006/ole">
            <mc:AlternateContent xmlns:mc="http://schemas.openxmlformats.org/markup-compatibility/2006">
              <mc:Choice xmlns:v="urn:schemas-microsoft-com:vml" Requires="v">
                <p:oleObj name="Document" r:id="rId16" imgW="749300" imgH="419100" progId="Word.Document.8">
                  <p:embed/>
                </p:oleObj>
              </mc:Choice>
              <mc:Fallback>
                <p:oleObj name="Document" r:id="rId16" imgW="749300" imgH="419100" progId="Word.Document.8">
                  <p:embed/>
                  <p:pic>
                    <p:nvPicPr>
                      <p:cNvPr id="57403" name="Object 90">
                        <a:extLst>
                          <a:ext uri="{FF2B5EF4-FFF2-40B4-BE49-F238E27FC236}">
                            <a16:creationId xmlns:a16="http://schemas.microsoft.com/office/drawing/2014/main" id="{822B578C-B415-8940-B51C-4C77BBDFD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388" y="2116138"/>
                        <a:ext cx="7477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404" name="Oval 91">
            <a:extLst>
              <a:ext uri="{FF2B5EF4-FFF2-40B4-BE49-F238E27FC236}">
                <a16:creationId xmlns:a16="http://schemas.microsoft.com/office/drawing/2014/main" id="{1F7E65BA-BD87-0841-BB04-AFFD92DB0776}"/>
              </a:ext>
            </a:extLst>
          </p:cNvPr>
          <p:cNvSpPr>
            <a:spLocks noChangeAspect="1" noChangeArrowheads="1"/>
          </p:cNvSpPr>
          <p:nvPr/>
        </p:nvSpPr>
        <p:spPr bwMode="auto">
          <a:xfrm flipH="1">
            <a:off x="5907088" y="2208213"/>
            <a:ext cx="90487"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405" name="Rectangle 93">
            <a:extLst>
              <a:ext uri="{FF2B5EF4-FFF2-40B4-BE49-F238E27FC236}">
                <a16:creationId xmlns:a16="http://schemas.microsoft.com/office/drawing/2014/main" id="{C80D1482-BAF4-104E-927D-A3B171C48321}"/>
              </a:ext>
            </a:extLst>
          </p:cNvPr>
          <p:cNvSpPr>
            <a:spLocks noChangeArrowheads="1"/>
          </p:cNvSpPr>
          <p:nvPr/>
        </p:nvSpPr>
        <p:spPr bwMode="auto">
          <a:xfrm>
            <a:off x="5940425" y="3135313"/>
            <a:ext cx="360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endParaRPr lang="fr-CH" altLang="en-US" sz="2000" baseline="0">
              <a:latin typeface="Symbol" pitchFamily="2" charset="2"/>
            </a:endParaRPr>
          </a:p>
        </p:txBody>
      </p:sp>
      <p:sp>
        <p:nvSpPr>
          <p:cNvPr id="57406" name="Rectangle 96">
            <a:extLst>
              <a:ext uri="{FF2B5EF4-FFF2-40B4-BE49-F238E27FC236}">
                <a16:creationId xmlns:a16="http://schemas.microsoft.com/office/drawing/2014/main" id="{F129CD5F-CA6B-5245-A1A1-041084B21EC0}"/>
              </a:ext>
            </a:extLst>
          </p:cNvPr>
          <p:cNvSpPr>
            <a:spLocks noChangeArrowheads="1"/>
          </p:cNvSpPr>
          <p:nvPr/>
        </p:nvSpPr>
        <p:spPr bwMode="auto">
          <a:xfrm>
            <a:off x="8339138" y="3986213"/>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b</a:t>
            </a:r>
            <a:endParaRPr lang="fr-CH" altLang="en-US" sz="2000" baseline="0">
              <a:latin typeface="Symbol" pitchFamily="2" charset="2"/>
            </a:endParaRPr>
          </a:p>
        </p:txBody>
      </p:sp>
      <p:sp>
        <p:nvSpPr>
          <p:cNvPr id="57407" name="Rectangle 97">
            <a:extLst>
              <a:ext uri="{FF2B5EF4-FFF2-40B4-BE49-F238E27FC236}">
                <a16:creationId xmlns:a16="http://schemas.microsoft.com/office/drawing/2014/main" id="{345BA42C-60AF-FB46-BECF-18E5012D3322}"/>
              </a:ext>
            </a:extLst>
          </p:cNvPr>
          <p:cNvSpPr>
            <a:spLocks noChangeArrowheads="1"/>
          </p:cNvSpPr>
          <p:nvPr/>
        </p:nvSpPr>
        <p:spPr bwMode="auto">
          <a:xfrm>
            <a:off x="6467475" y="3976688"/>
            <a:ext cx="960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Symbol" pitchFamily="2" charset="2"/>
              </a:rPr>
              <a:t>a</a:t>
            </a:r>
            <a:r>
              <a:rPr lang="en-GB" altLang="en-US" sz="2000" baseline="0">
                <a:latin typeface="Arial" panose="020B0604020202020204" pitchFamily="34" charset="0"/>
              </a:rPr>
              <a:t> + </a:t>
            </a:r>
            <a:r>
              <a:rPr lang="en-GB" altLang="en-US" sz="2000" baseline="0">
                <a:latin typeface="Symbol" pitchFamily="2" charset="2"/>
              </a:rPr>
              <a:t>b</a:t>
            </a:r>
            <a:endParaRPr lang="fr-CH" altLang="en-US" sz="2000" baseline="0">
              <a:latin typeface="Symbol" pitchFamily="2" charset="2"/>
            </a:endParaRPr>
          </a:p>
        </p:txBody>
      </p:sp>
      <p:graphicFrame>
        <p:nvGraphicFramePr>
          <p:cNvPr id="57408" name="Object 98">
            <a:extLst>
              <a:ext uri="{FF2B5EF4-FFF2-40B4-BE49-F238E27FC236}">
                <a16:creationId xmlns:a16="http://schemas.microsoft.com/office/drawing/2014/main" id="{F7731E84-C65D-CC42-B580-65D67BDD9652}"/>
              </a:ext>
            </a:extLst>
          </p:cNvPr>
          <p:cNvGraphicFramePr>
            <a:graphicFrameLocks noChangeAspect="1"/>
          </p:cNvGraphicFramePr>
          <p:nvPr/>
        </p:nvGraphicFramePr>
        <p:xfrm>
          <a:off x="7375525" y="4884738"/>
          <a:ext cx="747713" cy="642937"/>
        </p:xfrm>
        <a:graphic>
          <a:graphicData uri="http://schemas.openxmlformats.org/presentationml/2006/ole">
            <mc:AlternateContent xmlns:mc="http://schemas.openxmlformats.org/markup-compatibility/2006">
              <mc:Choice xmlns:v="urn:schemas-microsoft-com:vml" Requires="v">
                <p:oleObj name="Document" r:id="rId17" imgW="749300" imgH="647700" progId="Word.Document.8">
                  <p:embed/>
                </p:oleObj>
              </mc:Choice>
              <mc:Fallback>
                <p:oleObj name="Document" r:id="rId17" imgW="749300" imgH="647700" progId="Word.Document.8">
                  <p:embed/>
                  <p:pic>
                    <p:nvPicPr>
                      <p:cNvPr id="57408" name="Object 98">
                        <a:extLst>
                          <a:ext uri="{FF2B5EF4-FFF2-40B4-BE49-F238E27FC236}">
                            <a16:creationId xmlns:a16="http://schemas.microsoft.com/office/drawing/2014/main" id="{F7731E84-C65D-CC42-B580-65D67BDD9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5525" y="4884738"/>
                        <a:ext cx="747713"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7409" name="Object 99">
            <a:extLst>
              <a:ext uri="{FF2B5EF4-FFF2-40B4-BE49-F238E27FC236}">
                <a16:creationId xmlns:a16="http://schemas.microsoft.com/office/drawing/2014/main" id="{D87533B4-9BF7-F94F-9104-FEDEC3CE38BB}"/>
              </a:ext>
            </a:extLst>
          </p:cNvPr>
          <p:cNvGraphicFramePr>
            <a:graphicFrameLocks noChangeAspect="1"/>
          </p:cNvGraphicFramePr>
          <p:nvPr/>
        </p:nvGraphicFramePr>
        <p:xfrm>
          <a:off x="8189913" y="4873625"/>
          <a:ext cx="747712" cy="642938"/>
        </p:xfrm>
        <a:graphic>
          <a:graphicData uri="http://schemas.openxmlformats.org/presentationml/2006/ole">
            <mc:AlternateContent xmlns:mc="http://schemas.openxmlformats.org/markup-compatibility/2006">
              <mc:Choice xmlns:v="urn:schemas-microsoft-com:vml" Requires="v">
                <p:oleObj name="Document" r:id="rId18" imgW="749300" imgH="647700" progId="Word.Document.8">
                  <p:embed/>
                </p:oleObj>
              </mc:Choice>
              <mc:Fallback>
                <p:oleObj name="Document" r:id="rId18" imgW="749300" imgH="647700" progId="Word.Document.8">
                  <p:embed/>
                  <p:pic>
                    <p:nvPicPr>
                      <p:cNvPr id="57409" name="Object 99">
                        <a:extLst>
                          <a:ext uri="{FF2B5EF4-FFF2-40B4-BE49-F238E27FC236}">
                            <a16:creationId xmlns:a16="http://schemas.microsoft.com/office/drawing/2014/main" id="{D87533B4-9BF7-F94F-9104-FEDEC3CE38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9913" y="4873625"/>
                        <a:ext cx="74771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410" name="Line 102">
            <a:extLst>
              <a:ext uri="{FF2B5EF4-FFF2-40B4-BE49-F238E27FC236}">
                <a16:creationId xmlns:a16="http://schemas.microsoft.com/office/drawing/2014/main" id="{FF8EBE13-2D76-1247-A53A-5B87D67B539A}"/>
              </a:ext>
            </a:extLst>
          </p:cNvPr>
          <p:cNvSpPr>
            <a:spLocks noChangeShapeType="1"/>
          </p:cNvSpPr>
          <p:nvPr/>
        </p:nvSpPr>
        <p:spPr bwMode="auto">
          <a:xfrm flipH="1" flipV="1">
            <a:off x="5961063" y="3189288"/>
            <a:ext cx="2952750"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7411" name="Object 106">
            <a:extLst>
              <a:ext uri="{FF2B5EF4-FFF2-40B4-BE49-F238E27FC236}">
                <a16:creationId xmlns:a16="http://schemas.microsoft.com/office/drawing/2014/main" id="{BCE98856-92AD-C848-ADD8-5BB2CC94546E}"/>
              </a:ext>
            </a:extLst>
          </p:cNvPr>
          <p:cNvGraphicFramePr>
            <a:graphicFrameLocks noChangeAspect="1"/>
          </p:cNvGraphicFramePr>
          <p:nvPr/>
        </p:nvGraphicFramePr>
        <p:xfrm>
          <a:off x="9037638" y="3138488"/>
          <a:ext cx="747712" cy="642937"/>
        </p:xfrm>
        <a:graphic>
          <a:graphicData uri="http://schemas.openxmlformats.org/presentationml/2006/ole">
            <mc:AlternateContent xmlns:mc="http://schemas.openxmlformats.org/markup-compatibility/2006">
              <mc:Choice xmlns:v="urn:schemas-microsoft-com:vml" Requires="v">
                <p:oleObj name="Document" r:id="rId19" imgW="749300" imgH="647700" progId="Word.Document.8">
                  <p:embed/>
                </p:oleObj>
              </mc:Choice>
              <mc:Fallback>
                <p:oleObj name="Document" r:id="rId19" imgW="749300" imgH="647700" progId="Word.Document.8">
                  <p:embed/>
                  <p:pic>
                    <p:nvPicPr>
                      <p:cNvPr id="57411" name="Object 106">
                        <a:extLst>
                          <a:ext uri="{FF2B5EF4-FFF2-40B4-BE49-F238E27FC236}">
                            <a16:creationId xmlns:a16="http://schemas.microsoft.com/office/drawing/2014/main" id="{BCE98856-92AD-C848-ADD8-5BB2CC9454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7638" y="3138488"/>
                        <a:ext cx="74771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412" name="Oval 107">
            <a:extLst>
              <a:ext uri="{FF2B5EF4-FFF2-40B4-BE49-F238E27FC236}">
                <a16:creationId xmlns:a16="http://schemas.microsoft.com/office/drawing/2014/main" id="{C4961530-F277-C748-9944-4A795697EAFA}"/>
              </a:ext>
            </a:extLst>
          </p:cNvPr>
          <p:cNvSpPr>
            <a:spLocks noChangeAspect="1" noChangeArrowheads="1"/>
          </p:cNvSpPr>
          <p:nvPr/>
        </p:nvSpPr>
        <p:spPr bwMode="auto">
          <a:xfrm flipH="1">
            <a:off x="8867775" y="359251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413" name="Line 108">
            <a:extLst>
              <a:ext uri="{FF2B5EF4-FFF2-40B4-BE49-F238E27FC236}">
                <a16:creationId xmlns:a16="http://schemas.microsoft.com/office/drawing/2014/main" id="{DEFE3B6A-F196-D246-8929-172615A597D3}"/>
              </a:ext>
            </a:extLst>
          </p:cNvPr>
          <p:cNvSpPr>
            <a:spLocks noChangeShapeType="1"/>
          </p:cNvSpPr>
          <p:nvPr/>
        </p:nvSpPr>
        <p:spPr bwMode="auto">
          <a:xfrm rot="-5400000" flipH="1" flipV="1">
            <a:off x="7322344" y="4167982"/>
            <a:ext cx="1944687" cy="0"/>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14" name="Rectangle 111">
            <a:extLst>
              <a:ext uri="{FF2B5EF4-FFF2-40B4-BE49-F238E27FC236}">
                <a16:creationId xmlns:a16="http://schemas.microsoft.com/office/drawing/2014/main" id="{2350B89C-F1C8-D844-BFB6-3CC94E0FEA35}"/>
              </a:ext>
            </a:extLst>
          </p:cNvPr>
          <p:cNvSpPr>
            <a:spLocks noChangeArrowheads="1"/>
          </p:cNvSpPr>
          <p:nvPr/>
        </p:nvSpPr>
        <p:spPr bwMode="auto">
          <a:xfrm>
            <a:off x="1231900" y="2638425"/>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a</a:t>
            </a:r>
            <a:endParaRPr lang="fr-CH" altLang="en-US" sz="2000" baseline="0">
              <a:latin typeface="Symbol" pitchFamily="2" charset="2"/>
            </a:endParaRPr>
          </a:p>
        </p:txBody>
      </p:sp>
      <p:sp>
        <p:nvSpPr>
          <p:cNvPr id="57415" name="Rectangle 112">
            <a:extLst>
              <a:ext uri="{FF2B5EF4-FFF2-40B4-BE49-F238E27FC236}">
                <a16:creationId xmlns:a16="http://schemas.microsoft.com/office/drawing/2014/main" id="{237F2793-FEE4-014E-BADE-24639BB865A7}"/>
              </a:ext>
            </a:extLst>
          </p:cNvPr>
          <p:cNvSpPr>
            <a:spLocks noChangeArrowheads="1"/>
          </p:cNvSpPr>
          <p:nvPr/>
        </p:nvSpPr>
        <p:spPr bwMode="auto">
          <a:xfrm>
            <a:off x="2582863" y="31416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b</a:t>
            </a:r>
            <a:endParaRPr lang="fr-CH" altLang="en-US" sz="2000" baseline="0">
              <a:latin typeface="Symbol" pitchFamily="2" charset="2"/>
            </a:endParaRPr>
          </a:p>
        </p:txBody>
      </p:sp>
      <p:sp>
        <p:nvSpPr>
          <p:cNvPr id="57416" name="Rectangle 113">
            <a:extLst>
              <a:ext uri="{FF2B5EF4-FFF2-40B4-BE49-F238E27FC236}">
                <a16:creationId xmlns:a16="http://schemas.microsoft.com/office/drawing/2014/main" id="{9EAB341E-9383-4944-9807-6DFD92ACC2C6}"/>
              </a:ext>
            </a:extLst>
          </p:cNvPr>
          <p:cNvSpPr>
            <a:spLocks noChangeArrowheads="1"/>
          </p:cNvSpPr>
          <p:nvPr/>
        </p:nvSpPr>
        <p:spPr bwMode="auto">
          <a:xfrm>
            <a:off x="5894388" y="2281238"/>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a</a:t>
            </a:r>
            <a:endParaRPr lang="fr-CH" altLang="en-US" sz="2000" baseline="0">
              <a:latin typeface="Symbol" pitchFamily="2" charset="2"/>
            </a:endParaRPr>
          </a:p>
        </p:txBody>
      </p:sp>
      <p:sp>
        <p:nvSpPr>
          <p:cNvPr id="57417" name="Rectangle 114">
            <a:extLst>
              <a:ext uri="{FF2B5EF4-FFF2-40B4-BE49-F238E27FC236}">
                <a16:creationId xmlns:a16="http://schemas.microsoft.com/office/drawing/2014/main" id="{ED00EE33-FDF5-7F4A-A919-43C6ADC7EC1A}"/>
              </a:ext>
            </a:extLst>
          </p:cNvPr>
          <p:cNvSpPr>
            <a:spLocks noChangeArrowheads="1"/>
          </p:cNvSpPr>
          <p:nvPr/>
        </p:nvSpPr>
        <p:spPr bwMode="auto">
          <a:xfrm>
            <a:off x="7713663" y="31416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000" baseline="0">
                <a:latin typeface="Arial" panose="020B0604020202020204" pitchFamily="34" charset="0"/>
              </a:rPr>
              <a:t>l+</a:t>
            </a:r>
            <a:r>
              <a:rPr lang="en-GB" altLang="en-US" sz="2000" baseline="0">
                <a:latin typeface="Symbol" pitchFamily="2" charset="2"/>
              </a:rPr>
              <a:t>b</a:t>
            </a:r>
            <a:endParaRPr lang="fr-CH" altLang="en-US" sz="2000" baseline="0">
              <a:latin typeface="Symbol" pitchFamily="2" charset="2"/>
            </a:endParaRPr>
          </a:p>
        </p:txBody>
      </p:sp>
      <p:sp>
        <p:nvSpPr>
          <p:cNvPr id="57418" name="Freeform 116">
            <a:extLst>
              <a:ext uri="{FF2B5EF4-FFF2-40B4-BE49-F238E27FC236}">
                <a16:creationId xmlns:a16="http://schemas.microsoft.com/office/drawing/2014/main" id="{3EA75DBA-A900-864A-86F8-7FB1F31D5280}"/>
              </a:ext>
            </a:extLst>
          </p:cNvPr>
          <p:cNvSpPr>
            <a:spLocks/>
          </p:cNvSpPr>
          <p:nvPr/>
        </p:nvSpPr>
        <p:spPr bwMode="auto">
          <a:xfrm>
            <a:off x="5978525" y="2546350"/>
            <a:ext cx="2330450" cy="663575"/>
          </a:xfrm>
          <a:custGeom>
            <a:avLst/>
            <a:gdLst>
              <a:gd name="T0" fmla="*/ 2147483647 w 1468"/>
              <a:gd name="T1" fmla="*/ 2147483647 h 418"/>
              <a:gd name="T2" fmla="*/ 0 w 1468"/>
              <a:gd name="T3" fmla="*/ 0 h 418"/>
              <a:gd name="T4" fmla="*/ 2147483647 w 1468"/>
              <a:gd name="T5" fmla="*/ 2147483647 h 418"/>
              <a:gd name="T6" fmla="*/ 0 60000 65536"/>
              <a:gd name="T7" fmla="*/ 0 60000 65536"/>
              <a:gd name="T8" fmla="*/ 0 60000 65536"/>
              <a:gd name="T9" fmla="*/ 0 w 1468"/>
              <a:gd name="T10" fmla="*/ 0 h 418"/>
              <a:gd name="T11" fmla="*/ 1468 w 1468"/>
              <a:gd name="T12" fmla="*/ 418 h 418"/>
            </a:gdLst>
            <a:ahLst/>
            <a:cxnLst>
              <a:cxn ang="T6">
                <a:pos x="T0" y="T1"/>
              </a:cxn>
              <a:cxn ang="T7">
                <a:pos x="T2" y="T3"/>
              </a:cxn>
              <a:cxn ang="T8">
                <a:pos x="T4" y="T5"/>
              </a:cxn>
            </a:cxnLst>
            <a:rect l="T9" t="T10" r="T11" b="T12"/>
            <a:pathLst>
              <a:path w="1468" h="418">
                <a:moveTo>
                  <a:pt x="993" y="418"/>
                </a:moveTo>
                <a:cubicBezTo>
                  <a:pt x="691" y="274"/>
                  <a:pt x="345" y="223"/>
                  <a:pt x="0" y="0"/>
                </a:cubicBezTo>
                <a:cubicBezTo>
                  <a:pt x="432" y="65"/>
                  <a:pt x="986" y="150"/>
                  <a:pt x="1468" y="389"/>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19" name="Freeform 118">
            <a:extLst>
              <a:ext uri="{FF2B5EF4-FFF2-40B4-BE49-F238E27FC236}">
                <a16:creationId xmlns:a16="http://schemas.microsoft.com/office/drawing/2014/main" id="{EDEC2BD4-98C1-5E47-BFA3-3E5FDD6C1DDC}"/>
              </a:ext>
            </a:extLst>
          </p:cNvPr>
          <p:cNvSpPr>
            <a:spLocks/>
          </p:cNvSpPr>
          <p:nvPr/>
        </p:nvSpPr>
        <p:spPr bwMode="auto">
          <a:xfrm>
            <a:off x="6381750" y="2786063"/>
            <a:ext cx="1152525" cy="393700"/>
          </a:xfrm>
          <a:custGeom>
            <a:avLst/>
            <a:gdLst>
              <a:gd name="T0" fmla="*/ 0 w 726"/>
              <a:gd name="T1" fmla="*/ 2147483647 h 248"/>
              <a:gd name="T2" fmla="*/ 2147483647 w 726"/>
              <a:gd name="T3" fmla="*/ 2147483647 h 248"/>
              <a:gd name="T4" fmla="*/ 0 60000 65536"/>
              <a:gd name="T5" fmla="*/ 0 60000 65536"/>
              <a:gd name="T6" fmla="*/ 0 w 726"/>
              <a:gd name="T7" fmla="*/ 0 h 248"/>
              <a:gd name="T8" fmla="*/ 726 w 726"/>
              <a:gd name="T9" fmla="*/ 248 h 248"/>
            </a:gdLst>
            <a:ahLst/>
            <a:cxnLst>
              <a:cxn ang="T4">
                <a:pos x="T0" y="T1"/>
              </a:cxn>
              <a:cxn ang="T5">
                <a:pos x="T2" y="T3"/>
              </a:cxn>
            </a:cxnLst>
            <a:rect l="T6" t="T7" r="T8" b="T9"/>
            <a:pathLst>
              <a:path w="726" h="248">
                <a:moveTo>
                  <a:pt x="0" y="247"/>
                </a:moveTo>
                <a:cubicBezTo>
                  <a:pt x="91" y="36"/>
                  <a:pt x="509" y="0"/>
                  <a:pt x="726" y="248"/>
                </a:cubicBezTo>
              </a:path>
            </a:pathLst>
          </a:custGeom>
          <a:noFill/>
          <a:ln w="19050"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20" name="Line 103">
            <a:extLst>
              <a:ext uri="{FF2B5EF4-FFF2-40B4-BE49-F238E27FC236}">
                <a16:creationId xmlns:a16="http://schemas.microsoft.com/office/drawing/2014/main" id="{249A4C5F-2B62-BD40-9CFC-6E30B59ADC52}"/>
              </a:ext>
            </a:extLst>
          </p:cNvPr>
          <p:cNvSpPr>
            <a:spLocks noChangeShapeType="1"/>
          </p:cNvSpPr>
          <p:nvPr/>
        </p:nvSpPr>
        <p:spPr bwMode="auto">
          <a:xfrm flipH="1" flipV="1">
            <a:off x="6394450" y="3195638"/>
            <a:ext cx="190023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1" name="Oval 104">
            <a:extLst>
              <a:ext uri="{FF2B5EF4-FFF2-40B4-BE49-F238E27FC236}">
                <a16:creationId xmlns:a16="http://schemas.microsoft.com/office/drawing/2014/main" id="{299917F6-C7D4-0D4A-A29D-3881CFF797DC}"/>
              </a:ext>
            </a:extLst>
          </p:cNvPr>
          <p:cNvSpPr>
            <a:spLocks noChangeAspect="1" noChangeArrowheads="1"/>
          </p:cNvSpPr>
          <p:nvPr/>
        </p:nvSpPr>
        <p:spPr bwMode="auto">
          <a:xfrm flipH="1">
            <a:off x="7486650" y="31432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422" name="Oval 105">
            <a:extLst>
              <a:ext uri="{FF2B5EF4-FFF2-40B4-BE49-F238E27FC236}">
                <a16:creationId xmlns:a16="http://schemas.microsoft.com/office/drawing/2014/main" id="{E6A18576-FD26-E34A-B990-A465FDF62C52}"/>
              </a:ext>
            </a:extLst>
          </p:cNvPr>
          <p:cNvSpPr>
            <a:spLocks noChangeAspect="1" noChangeArrowheads="1"/>
          </p:cNvSpPr>
          <p:nvPr/>
        </p:nvSpPr>
        <p:spPr bwMode="auto">
          <a:xfrm flipH="1">
            <a:off x="6334125" y="31432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423" name="Line 109">
            <a:extLst>
              <a:ext uri="{FF2B5EF4-FFF2-40B4-BE49-F238E27FC236}">
                <a16:creationId xmlns:a16="http://schemas.microsoft.com/office/drawing/2014/main" id="{45DFF847-B1DD-CA49-9E03-2AACEF666C47}"/>
              </a:ext>
            </a:extLst>
          </p:cNvPr>
          <p:cNvSpPr>
            <a:spLocks noChangeShapeType="1"/>
          </p:cNvSpPr>
          <p:nvPr/>
        </p:nvSpPr>
        <p:spPr bwMode="auto">
          <a:xfrm flipH="1">
            <a:off x="8375650" y="3190875"/>
            <a:ext cx="8651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424" name="Oval 110">
            <a:extLst>
              <a:ext uri="{FF2B5EF4-FFF2-40B4-BE49-F238E27FC236}">
                <a16:creationId xmlns:a16="http://schemas.microsoft.com/office/drawing/2014/main" id="{411915C0-5311-AB4F-A479-45B5925C3A50}"/>
              </a:ext>
            </a:extLst>
          </p:cNvPr>
          <p:cNvSpPr>
            <a:spLocks noChangeAspect="1" noChangeArrowheads="1"/>
          </p:cNvSpPr>
          <p:nvPr/>
        </p:nvSpPr>
        <p:spPr bwMode="auto">
          <a:xfrm flipH="1">
            <a:off x="8248650" y="31432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7425" name="Rectangle 120">
            <a:extLst>
              <a:ext uri="{FF2B5EF4-FFF2-40B4-BE49-F238E27FC236}">
                <a16:creationId xmlns:a16="http://schemas.microsoft.com/office/drawing/2014/main" id="{1A1DD8E4-3280-CE43-8124-DD0D093BF6B3}"/>
              </a:ext>
            </a:extLst>
          </p:cNvPr>
          <p:cNvSpPr>
            <a:spLocks noChangeArrowheads="1"/>
          </p:cNvSpPr>
          <p:nvPr/>
        </p:nvSpPr>
        <p:spPr bwMode="auto">
          <a:xfrm>
            <a:off x="428625" y="5680075"/>
            <a:ext cx="9136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000066"/>
                </a:solidFill>
                <a:latin typeface="Arial" panose="020B0604020202020204" pitchFamily="34" charset="0"/>
              </a:rPr>
              <a:t>Les mêmes réactions, impliquant une phase parente solide, portent le suffixe   “-oïde” : </a:t>
            </a:r>
            <a:r>
              <a:rPr lang="en-GB" altLang="en-US" sz="2000" b="1" baseline="0">
                <a:solidFill>
                  <a:srgbClr val="CC0000"/>
                </a:solidFill>
                <a:latin typeface="Arial" panose="020B0604020202020204" pitchFamily="34" charset="0"/>
              </a:rPr>
              <a:t>eutectoïde, péritectoïde</a:t>
            </a:r>
            <a:r>
              <a:rPr lang="en-GB" altLang="en-US" sz="2000" baseline="0">
                <a:solidFill>
                  <a:srgbClr val="000066"/>
                </a:solidFill>
                <a:latin typeface="Arial" panose="020B0604020202020204" pitchFamily="34" charset="0"/>
              </a:rPr>
              <a:t>. </a:t>
            </a:r>
            <a:endParaRPr lang="fr-CH" altLang="en-US" sz="2000" baseline="0">
              <a:solidFill>
                <a:srgbClr val="000066"/>
              </a:solidFill>
              <a:latin typeface="Arial" panose="020B0604020202020204" pitchFamily="34" charset="0"/>
            </a:endParaRPr>
          </a:p>
        </p:txBody>
      </p:sp>
      <p:sp>
        <p:nvSpPr>
          <p:cNvPr id="57426" name="Rectangle 121">
            <a:extLst>
              <a:ext uri="{FF2B5EF4-FFF2-40B4-BE49-F238E27FC236}">
                <a16:creationId xmlns:a16="http://schemas.microsoft.com/office/drawing/2014/main" id="{85634BED-6AA5-FE47-9461-01664843D443}"/>
              </a:ext>
            </a:extLst>
          </p:cNvPr>
          <p:cNvSpPr>
            <a:spLocks noChangeArrowheads="1"/>
          </p:cNvSpPr>
          <p:nvPr/>
        </p:nvSpPr>
        <p:spPr bwMode="auto">
          <a:xfrm>
            <a:off x="6219825" y="1557338"/>
            <a:ext cx="24050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2200" baseline="0">
                <a:solidFill>
                  <a:srgbClr val="CC0000"/>
                </a:solidFill>
                <a:latin typeface="Arial" panose="020B0604020202020204" pitchFamily="34" charset="0"/>
              </a:rPr>
              <a:t>Péritectique</a:t>
            </a:r>
            <a:endParaRPr lang="fr-CH" altLang="en-US" sz="2200" baseline="0">
              <a:solidFill>
                <a:srgbClr val="CC0000"/>
              </a:solidFill>
              <a:latin typeface="Arial" panose="020B0604020202020204" pitchFamily="34" charset="0"/>
            </a:endParaRPr>
          </a:p>
        </p:txBody>
      </p:sp>
      <p:graphicFrame>
        <p:nvGraphicFramePr>
          <p:cNvPr id="57427" name="Object 122">
            <a:extLst>
              <a:ext uri="{FF2B5EF4-FFF2-40B4-BE49-F238E27FC236}">
                <a16:creationId xmlns:a16="http://schemas.microsoft.com/office/drawing/2014/main" id="{80E0E7C9-9209-0045-813A-7B61C4250E66}"/>
              </a:ext>
            </a:extLst>
          </p:cNvPr>
          <p:cNvGraphicFramePr>
            <a:graphicFrameLocks noChangeAspect="1"/>
          </p:cNvGraphicFramePr>
          <p:nvPr/>
        </p:nvGraphicFramePr>
        <p:xfrm>
          <a:off x="4154488" y="4221163"/>
          <a:ext cx="1590675" cy="419100"/>
        </p:xfrm>
        <a:graphic>
          <a:graphicData uri="http://schemas.openxmlformats.org/presentationml/2006/ole">
            <mc:AlternateContent xmlns:mc="http://schemas.openxmlformats.org/markup-compatibility/2006">
              <mc:Choice xmlns:v="urn:schemas-microsoft-com:vml" Requires="v">
                <p:oleObj name="Document" r:id="rId20" imgW="1587500" imgH="419100" progId="Word.Document.8">
                  <p:embed/>
                </p:oleObj>
              </mc:Choice>
              <mc:Fallback>
                <p:oleObj name="Document" r:id="rId20" imgW="1587500" imgH="419100" progId="Word.Document.8">
                  <p:embed/>
                  <p:pic>
                    <p:nvPicPr>
                      <p:cNvPr id="57427" name="Object 122">
                        <a:extLst>
                          <a:ext uri="{FF2B5EF4-FFF2-40B4-BE49-F238E27FC236}">
                            <a16:creationId xmlns:a16="http://schemas.microsoft.com/office/drawing/2014/main" id="{80E0E7C9-9209-0045-813A-7B61C4250E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54488" y="4221163"/>
                        <a:ext cx="15906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6" name="Rectangle 24">
            <a:extLst>
              <a:ext uri="{FF2B5EF4-FFF2-40B4-BE49-F238E27FC236}">
                <a16:creationId xmlns:a16="http://schemas.microsoft.com/office/drawing/2014/main" id="{771D9A1F-0CA3-6A4B-BBBC-8BD6F9FAC5E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550045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89">
            <a:extLst>
              <a:ext uri="{FF2B5EF4-FFF2-40B4-BE49-F238E27FC236}">
                <a16:creationId xmlns:a16="http://schemas.microsoft.com/office/drawing/2014/main" id="{D2A75CB5-39D4-C94F-AC4B-A2060BD10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1557338"/>
            <a:ext cx="71437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9">
            <a:extLst>
              <a:ext uri="{FF2B5EF4-FFF2-40B4-BE49-F238E27FC236}">
                <a16:creationId xmlns:a16="http://schemas.microsoft.com/office/drawing/2014/main" id="{DBB4B75F-8BCE-BF4D-A482-74B09E339860}"/>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59395" name="Rectangle 37">
            <a:extLst>
              <a:ext uri="{FF2B5EF4-FFF2-40B4-BE49-F238E27FC236}">
                <a16:creationId xmlns:a16="http://schemas.microsoft.com/office/drawing/2014/main" id="{2031B823-0AD8-CB42-9CC5-634D326F90F2}"/>
              </a:ext>
            </a:extLst>
          </p:cNvPr>
          <p:cNvSpPr>
            <a:spLocks noChangeArrowheads="1"/>
          </p:cNvSpPr>
          <p:nvPr/>
        </p:nvSpPr>
        <p:spPr bwMode="auto">
          <a:xfrm>
            <a:off x="425450" y="871538"/>
            <a:ext cx="913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200" baseline="0">
                <a:solidFill>
                  <a:srgbClr val="000066"/>
                </a:solidFill>
                <a:latin typeface="Arial" panose="020B0604020202020204" pitchFamily="34" charset="0"/>
              </a:rPr>
              <a:t>Un diagramme réel, tel que celui de Fe et C, peut être décomposé en un ensemble de zones </a:t>
            </a:r>
            <a:r>
              <a:rPr lang="en-GB" altLang="en-US" sz="2200" b="1" baseline="0">
                <a:solidFill>
                  <a:srgbClr val="CC0000"/>
                </a:solidFill>
                <a:latin typeface="Arial" panose="020B0604020202020204" pitchFamily="34" charset="0"/>
              </a:rPr>
              <a:t>monophasées</a:t>
            </a:r>
            <a:r>
              <a:rPr lang="en-GB" altLang="en-US" sz="2200" baseline="0">
                <a:solidFill>
                  <a:srgbClr val="000066"/>
                </a:solidFill>
                <a:latin typeface="Arial" panose="020B0604020202020204" pitchFamily="34" charset="0"/>
              </a:rPr>
              <a:t>, </a:t>
            </a:r>
            <a:r>
              <a:rPr lang="en-GB" altLang="en-US" sz="2200" b="1" baseline="0">
                <a:solidFill>
                  <a:srgbClr val="CC0000"/>
                </a:solidFill>
                <a:latin typeface="Arial" panose="020B0604020202020204" pitchFamily="34" charset="0"/>
              </a:rPr>
              <a:t>biphasées</a:t>
            </a:r>
            <a:r>
              <a:rPr lang="en-GB" altLang="en-US" sz="2200" baseline="0">
                <a:solidFill>
                  <a:srgbClr val="000066"/>
                </a:solidFill>
                <a:latin typeface="Arial" panose="020B0604020202020204" pitchFamily="34" charset="0"/>
              </a:rPr>
              <a:t> et d’</a:t>
            </a:r>
            <a:r>
              <a:rPr lang="en-GB" altLang="ja-JP" sz="2200" b="1" baseline="0">
                <a:solidFill>
                  <a:srgbClr val="CC0000"/>
                </a:solidFill>
                <a:latin typeface="Arial" panose="020B0604020202020204" pitchFamily="34" charset="0"/>
              </a:rPr>
              <a:t>invariants</a:t>
            </a:r>
            <a:r>
              <a:rPr lang="en-GB" altLang="ja-JP" sz="2200" baseline="0">
                <a:solidFill>
                  <a:srgbClr val="000066"/>
                </a:solidFill>
                <a:latin typeface="Arial" panose="020B0604020202020204" pitchFamily="34" charset="0"/>
              </a:rPr>
              <a:t>. </a:t>
            </a:r>
            <a:endParaRPr lang="fr-CH" altLang="en-US" sz="2200" baseline="0">
              <a:solidFill>
                <a:srgbClr val="000066"/>
              </a:solidFill>
              <a:latin typeface="Arial" panose="020B0604020202020204" pitchFamily="34" charset="0"/>
            </a:endParaRPr>
          </a:p>
        </p:txBody>
      </p:sp>
      <p:sp>
        <p:nvSpPr>
          <p:cNvPr id="59396" name="Freeform 90">
            <a:extLst>
              <a:ext uri="{FF2B5EF4-FFF2-40B4-BE49-F238E27FC236}">
                <a16:creationId xmlns:a16="http://schemas.microsoft.com/office/drawing/2014/main" id="{044AFBFB-C3BE-754A-BE41-E0061A2D26FE}"/>
              </a:ext>
            </a:extLst>
          </p:cNvPr>
          <p:cNvSpPr>
            <a:spLocks/>
          </p:cNvSpPr>
          <p:nvPr/>
        </p:nvSpPr>
        <p:spPr bwMode="auto">
          <a:xfrm>
            <a:off x="1954213" y="1771650"/>
            <a:ext cx="6022975" cy="1949450"/>
          </a:xfrm>
          <a:custGeom>
            <a:avLst/>
            <a:gdLst>
              <a:gd name="T0" fmla="*/ 0 w 3794"/>
              <a:gd name="T1" fmla="*/ 0 h 1228"/>
              <a:gd name="T2" fmla="*/ 2147483647 w 3794"/>
              <a:gd name="T3" fmla="*/ 2147483647 h 1228"/>
              <a:gd name="T4" fmla="*/ 2147483647 w 3794"/>
              <a:gd name="T5" fmla="*/ 2147483647 h 1228"/>
              <a:gd name="T6" fmla="*/ 2147483647 w 3794"/>
              <a:gd name="T7" fmla="*/ 2147483647 h 1228"/>
              <a:gd name="T8" fmla="*/ 2147483647 w 3794"/>
              <a:gd name="T9" fmla="*/ 2147483647 h 1228"/>
              <a:gd name="T10" fmla="*/ 2147483647 w 3794"/>
              <a:gd name="T11" fmla="*/ 2147483647 h 1228"/>
              <a:gd name="T12" fmla="*/ 0 60000 65536"/>
              <a:gd name="T13" fmla="*/ 0 60000 65536"/>
              <a:gd name="T14" fmla="*/ 0 60000 65536"/>
              <a:gd name="T15" fmla="*/ 0 60000 65536"/>
              <a:gd name="T16" fmla="*/ 0 60000 65536"/>
              <a:gd name="T17" fmla="*/ 0 60000 65536"/>
              <a:gd name="T18" fmla="*/ 0 w 3794"/>
              <a:gd name="T19" fmla="*/ 0 h 1228"/>
              <a:gd name="T20" fmla="*/ 3794 w 3794"/>
              <a:gd name="T21" fmla="*/ 1228 h 1228"/>
            </a:gdLst>
            <a:ahLst/>
            <a:cxnLst>
              <a:cxn ang="T12">
                <a:pos x="T0" y="T1"/>
              </a:cxn>
              <a:cxn ang="T13">
                <a:pos x="T2" y="T3"/>
              </a:cxn>
              <a:cxn ang="T14">
                <a:pos x="T4" y="T5"/>
              </a:cxn>
              <a:cxn ang="T15">
                <a:pos x="T6" y="T7"/>
              </a:cxn>
              <a:cxn ang="T16">
                <a:pos x="T8" y="T9"/>
              </a:cxn>
              <a:cxn ang="T17">
                <a:pos x="T10" y="T11"/>
              </a:cxn>
            </a:cxnLst>
            <a:rect l="T18" t="T19" r="T20" b="T21"/>
            <a:pathLst>
              <a:path w="3794" h="1228">
                <a:moveTo>
                  <a:pt x="0" y="0"/>
                </a:moveTo>
                <a:lnTo>
                  <a:pt x="8" y="159"/>
                </a:lnTo>
                <a:lnTo>
                  <a:pt x="383" y="267"/>
                </a:lnTo>
                <a:cubicBezTo>
                  <a:pt x="383" y="267"/>
                  <a:pt x="1873" y="628"/>
                  <a:pt x="3321" y="1228"/>
                </a:cubicBezTo>
                <a:cubicBezTo>
                  <a:pt x="3562" y="1183"/>
                  <a:pt x="3794" y="1135"/>
                  <a:pt x="3794" y="1135"/>
                </a:cubicBezTo>
                <a:lnTo>
                  <a:pt x="3794" y="1"/>
                </a:lnTo>
              </a:path>
            </a:pathLst>
          </a:custGeom>
          <a:solidFill>
            <a:srgbClr val="FF9999">
              <a:alpha val="52940"/>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9397" name="Freeform 91">
            <a:extLst>
              <a:ext uri="{FF2B5EF4-FFF2-40B4-BE49-F238E27FC236}">
                <a16:creationId xmlns:a16="http://schemas.microsoft.com/office/drawing/2014/main" id="{D46CF61B-606B-DA4E-8907-DBF12105DD26}"/>
              </a:ext>
            </a:extLst>
          </p:cNvPr>
          <p:cNvSpPr>
            <a:spLocks/>
          </p:cNvSpPr>
          <p:nvPr/>
        </p:nvSpPr>
        <p:spPr bwMode="auto">
          <a:xfrm>
            <a:off x="1968500" y="2057400"/>
            <a:ext cx="88900" cy="504825"/>
          </a:xfrm>
          <a:custGeom>
            <a:avLst/>
            <a:gdLst>
              <a:gd name="T0" fmla="*/ 0 w 56"/>
              <a:gd name="T1" fmla="*/ 0 h 318"/>
              <a:gd name="T2" fmla="*/ 2147483647 w 56"/>
              <a:gd name="T3" fmla="*/ 2147483647 h 318"/>
              <a:gd name="T4" fmla="*/ 0 w 56"/>
              <a:gd name="T5" fmla="*/ 2147483647 h 318"/>
              <a:gd name="T6" fmla="*/ 0 60000 65536"/>
              <a:gd name="T7" fmla="*/ 0 60000 65536"/>
              <a:gd name="T8" fmla="*/ 0 60000 65536"/>
              <a:gd name="T9" fmla="*/ 0 w 56"/>
              <a:gd name="T10" fmla="*/ 0 h 318"/>
              <a:gd name="T11" fmla="*/ 56 w 56"/>
              <a:gd name="T12" fmla="*/ 318 h 318"/>
            </a:gdLst>
            <a:ahLst/>
            <a:cxnLst>
              <a:cxn ang="T6">
                <a:pos x="T0" y="T1"/>
              </a:cxn>
              <a:cxn ang="T7">
                <a:pos x="T2" y="T3"/>
              </a:cxn>
              <a:cxn ang="T8">
                <a:pos x="T4" y="T5"/>
              </a:cxn>
            </a:cxnLst>
            <a:rect l="T9" t="T10" r="T11" b="T12"/>
            <a:pathLst>
              <a:path w="56" h="318">
                <a:moveTo>
                  <a:pt x="0" y="0"/>
                </a:moveTo>
                <a:lnTo>
                  <a:pt x="56" y="102"/>
                </a:lnTo>
                <a:lnTo>
                  <a:pt x="0" y="318"/>
                </a:lnTo>
              </a:path>
            </a:pathLst>
          </a:custGeom>
          <a:solidFill>
            <a:srgbClr val="FF9999">
              <a:alpha val="54901"/>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9398" name="Freeform 92">
            <a:extLst>
              <a:ext uri="{FF2B5EF4-FFF2-40B4-BE49-F238E27FC236}">
                <a16:creationId xmlns:a16="http://schemas.microsoft.com/office/drawing/2014/main" id="{5D549EDF-DC70-DC4C-BB53-0CF8A6A0B328}"/>
              </a:ext>
            </a:extLst>
          </p:cNvPr>
          <p:cNvSpPr>
            <a:spLocks/>
          </p:cNvSpPr>
          <p:nvPr/>
        </p:nvSpPr>
        <p:spPr bwMode="auto">
          <a:xfrm>
            <a:off x="1943100" y="2239963"/>
            <a:ext cx="2463800" cy="3322637"/>
          </a:xfrm>
          <a:custGeom>
            <a:avLst/>
            <a:gdLst>
              <a:gd name="T0" fmla="*/ 0 w 1552"/>
              <a:gd name="T1" fmla="*/ 2147483647 h 2093"/>
              <a:gd name="T2" fmla="*/ 2147483647 w 1552"/>
              <a:gd name="T3" fmla="*/ 0 h 2093"/>
              <a:gd name="T4" fmla="*/ 2147483647 w 1552"/>
              <a:gd name="T5" fmla="*/ 2147483647 h 2093"/>
              <a:gd name="T6" fmla="*/ 2147483647 w 1552"/>
              <a:gd name="T7" fmla="*/ 2147483647 h 2093"/>
              <a:gd name="T8" fmla="*/ 2147483647 w 1552"/>
              <a:gd name="T9" fmla="*/ 2147483647 h 2093"/>
              <a:gd name="T10" fmla="*/ 0 60000 65536"/>
              <a:gd name="T11" fmla="*/ 0 60000 65536"/>
              <a:gd name="T12" fmla="*/ 0 60000 65536"/>
              <a:gd name="T13" fmla="*/ 0 60000 65536"/>
              <a:gd name="T14" fmla="*/ 0 60000 65536"/>
              <a:gd name="T15" fmla="*/ 0 w 1552"/>
              <a:gd name="T16" fmla="*/ 0 h 2093"/>
              <a:gd name="T17" fmla="*/ 1552 w 1552"/>
              <a:gd name="T18" fmla="*/ 2093 h 2093"/>
            </a:gdLst>
            <a:ahLst/>
            <a:cxnLst>
              <a:cxn ang="T10">
                <a:pos x="T0" y="T1"/>
              </a:cxn>
              <a:cxn ang="T11">
                <a:pos x="T2" y="T3"/>
              </a:cxn>
              <a:cxn ang="T12">
                <a:pos x="T4" y="T5"/>
              </a:cxn>
              <a:cxn ang="T13">
                <a:pos x="T6" y="T7"/>
              </a:cxn>
              <a:cxn ang="T14">
                <a:pos x="T8" y="T9"/>
              </a:cxn>
            </a:cxnLst>
            <a:rect l="T15" t="T16" r="T17" b="T18"/>
            <a:pathLst>
              <a:path w="1552" h="2093">
                <a:moveTo>
                  <a:pt x="0" y="245"/>
                </a:moveTo>
                <a:lnTo>
                  <a:pt x="151" y="0"/>
                </a:lnTo>
                <a:cubicBezTo>
                  <a:pt x="151" y="0"/>
                  <a:pt x="1120" y="637"/>
                  <a:pt x="1552" y="933"/>
                </a:cubicBezTo>
                <a:cubicBezTo>
                  <a:pt x="1280" y="1221"/>
                  <a:pt x="808" y="1765"/>
                  <a:pt x="592" y="2093"/>
                </a:cubicBezTo>
                <a:cubicBezTo>
                  <a:pt x="256" y="1949"/>
                  <a:pt x="130" y="1708"/>
                  <a:pt x="8" y="1613"/>
                </a:cubicBezTo>
              </a:path>
            </a:pathLst>
          </a:custGeom>
          <a:solidFill>
            <a:srgbClr val="FF9999">
              <a:alpha val="52940"/>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59399" name="Line 93">
            <a:extLst>
              <a:ext uri="{FF2B5EF4-FFF2-40B4-BE49-F238E27FC236}">
                <a16:creationId xmlns:a16="http://schemas.microsoft.com/office/drawing/2014/main" id="{3CE85A05-1B1F-9944-8DFA-6A9A4796258B}"/>
              </a:ext>
            </a:extLst>
          </p:cNvPr>
          <p:cNvSpPr>
            <a:spLocks noChangeShapeType="1"/>
          </p:cNvSpPr>
          <p:nvPr/>
        </p:nvSpPr>
        <p:spPr bwMode="auto">
          <a:xfrm flipH="1">
            <a:off x="8075613" y="3721100"/>
            <a:ext cx="863600"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0" name="Text Box 94">
            <a:extLst>
              <a:ext uri="{FF2B5EF4-FFF2-40B4-BE49-F238E27FC236}">
                <a16:creationId xmlns:a16="http://schemas.microsoft.com/office/drawing/2014/main" id="{2B485826-4667-8A4A-92B6-C25F584287E1}"/>
              </a:ext>
            </a:extLst>
          </p:cNvPr>
          <p:cNvSpPr txBox="1">
            <a:spLocks noChangeArrowheads="1"/>
          </p:cNvSpPr>
          <p:nvPr/>
        </p:nvSpPr>
        <p:spPr bwMode="auto">
          <a:xfrm>
            <a:off x="8897938" y="3476625"/>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b="1" baseline="0">
                <a:solidFill>
                  <a:srgbClr val="CC0000"/>
                </a:solidFill>
                <a:latin typeface="Arial" panose="020B0604020202020204" pitchFamily="34" charset="0"/>
              </a:rPr>
              <a:t>?</a:t>
            </a:r>
          </a:p>
        </p:txBody>
      </p:sp>
      <p:sp>
        <p:nvSpPr>
          <p:cNvPr id="59401" name="Line 95">
            <a:extLst>
              <a:ext uri="{FF2B5EF4-FFF2-40B4-BE49-F238E27FC236}">
                <a16:creationId xmlns:a16="http://schemas.microsoft.com/office/drawing/2014/main" id="{9F9C31E5-AED0-6045-B9C8-59F0790CFFF5}"/>
              </a:ext>
            </a:extLst>
          </p:cNvPr>
          <p:cNvSpPr>
            <a:spLocks noChangeShapeType="1"/>
          </p:cNvSpPr>
          <p:nvPr/>
        </p:nvSpPr>
        <p:spPr bwMode="auto">
          <a:xfrm flipH="1">
            <a:off x="8096250" y="5557838"/>
            <a:ext cx="863600"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2" name="Text Box 96">
            <a:extLst>
              <a:ext uri="{FF2B5EF4-FFF2-40B4-BE49-F238E27FC236}">
                <a16:creationId xmlns:a16="http://schemas.microsoft.com/office/drawing/2014/main" id="{DFE55170-C6B8-734E-90F2-33809C807674}"/>
              </a:ext>
            </a:extLst>
          </p:cNvPr>
          <p:cNvSpPr txBox="1">
            <a:spLocks noChangeArrowheads="1"/>
          </p:cNvSpPr>
          <p:nvPr/>
        </p:nvSpPr>
        <p:spPr bwMode="auto">
          <a:xfrm>
            <a:off x="8918575" y="531336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b="1" baseline="0">
                <a:solidFill>
                  <a:srgbClr val="CC0000"/>
                </a:solidFill>
                <a:latin typeface="Arial" panose="020B0604020202020204" pitchFamily="34" charset="0"/>
              </a:rPr>
              <a:t>?</a:t>
            </a:r>
          </a:p>
        </p:txBody>
      </p:sp>
      <p:sp>
        <p:nvSpPr>
          <p:cNvPr id="59403" name="Line 97">
            <a:extLst>
              <a:ext uri="{FF2B5EF4-FFF2-40B4-BE49-F238E27FC236}">
                <a16:creationId xmlns:a16="http://schemas.microsoft.com/office/drawing/2014/main" id="{5D9DBE90-4478-C54E-8018-9FF85C7631EA}"/>
              </a:ext>
            </a:extLst>
          </p:cNvPr>
          <p:cNvSpPr>
            <a:spLocks noChangeShapeType="1"/>
          </p:cNvSpPr>
          <p:nvPr/>
        </p:nvSpPr>
        <p:spPr bwMode="auto">
          <a:xfrm>
            <a:off x="1065213" y="2233613"/>
            <a:ext cx="863600"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4" name="Text Box 98">
            <a:extLst>
              <a:ext uri="{FF2B5EF4-FFF2-40B4-BE49-F238E27FC236}">
                <a16:creationId xmlns:a16="http://schemas.microsoft.com/office/drawing/2014/main" id="{668A9849-EA97-E242-B70A-916D1769698B}"/>
              </a:ext>
            </a:extLst>
          </p:cNvPr>
          <p:cNvSpPr txBox="1">
            <a:spLocks noChangeArrowheads="1"/>
          </p:cNvSpPr>
          <p:nvPr/>
        </p:nvSpPr>
        <p:spPr bwMode="auto">
          <a:xfrm>
            <a:off x="692150" y="1989138"/>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b="1" baseline="0">
                <a:solidFill>
                  <a:srgbClr val="CC0000"/>
                </a:solidFill>
                <a:latin typeface="Arial" panose="020B0604020202020204" pitchFamily="34" charset="0"/>
              </a:rPr>
              <a:t>?</a:t>
            </a:r>
          </a:p>
        </p:txBody>
      </p:sp>
      <p:sp>
        <p:nvSpPr>
          <p:cNvPr id="59405" name="Rectangle 100">
            <a:extLst>
              <a:ext uri="{FF2B5EF4-FFF2-40B4-BE49-F238E27FC236}">
                <a16:creationId xmlns:a16="http://schemas.microsoft.com/office/drawing/2014/main" id="{19E6BF4B-DC0C-C44A-8C0E-AA9EECDE04BC}"/>
              </a:ext>
            </a:extLst>
          </p:cNvPr>
          <p:cNvSpPr>
            <a:spLocks noChangeArrowheads="1"/>
          </p:cNvSpPr>
          <p:nvPr/>
        </p:nvSpPr>
        <p:spPr bwMode="auto">
          <a:xfrm>
            <a:off x="5778500" y="3451225"/>
            <a:ext cx="576263" cy="244475"/>
          </a:xfrm>
          <a:prstGeom prst="rect">
            <a:avLst/>
          </a:prstGeom>
          <a:solidFill>
            <a:schemeClr val="bg1"/>
          </a:solidFill>
          <a:ln w="9525">
            <a:solidFill>
              <a:schemeClr val="bg1"/>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9406" name="Text Box 99">
            <a:extLst>
              <a:ext uri="{FF2B5EF4-FFF2-40B4-BE49-F238E27FC236}">
                <a16:creationId xmlns:a16="http://schemas.microsoft.com/office/drawing/2014/main" id="{0B42BC71-A78E-5A4D-B708-3007FFBCE459}"/>
              </a:ext>
            </a:extLst>
          </p:cNvPr>
          <p:cNvSpPr txBox="1">
            <a:spLocks noChangeArrowheads="1"/>
          </p:cNvSpPr>
          <p:nvPr/>
        </p:nvSpPr>
        <p:spPr bwMode="auto">
          <a:xfrm>
            <a:off x="5529263" y="339725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fr-CH" altLang="en-US" sz="1800" b="1" baseline="0"/>
              <a:t>1148°C</a:t>
            </a:r>
          </a:p>
        </p:txBody>
      </p:sp>
      <p:sp>
        <p:nvSpPr>
          <p:cNvPr id="59407" name="Rectangle 101">
            <a:extLst>
              <a:ext uri="{FF2B5EF4-FFF2-40B4-BE49-F238E27FC236}">
                <a16:creationId xmlns:a16="http://schemas.microsoft.com/office/drawing/2014/main" id="{5EB6072F-66C8-6044-BE35-6C27A6018854}"/>
              </a:ext>
            </a:extLst>
          </p:cNvPr>
          <p:cNvSpPr>
            <a:spLocks noChangeArrowheads="1"/>
          </p:cNvSpPr>
          <p:nvPr/>
        </p:nvSpPr>
        <p:spPr bwMode="auto">
          <a:xfrm>
            <a:off x="5070475" y="5302250"/>
            <a:ext cx="576263" cy="244475"/>
          </a:xfrm>
          <a:prstGeom prst="rect">
            <a:avLst/>
          </a:prstGeom>
          <a:solidFill>
            <a:schemeClr val="bg1"/>
          </a:solidFill>
          <a:ln w="9525">
            <a:solidFill>
              <a:schemeClr val="bg1"/>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9408" name="Text Box 102">
            <a:extLst>
              <a:ext uri="{FF2B5EF4-FFF2-40B4-BE49-F238E27FC236}">
                <a16:creationId xmlns:a16="http://schemas.microsoft.com/office/drawing/2014/main" id="{DC53DB38-1703-6E41-9DE4-4DACCDBFF143}"/>
              </a:ext>
            </a:extLst>
          </p:cNvPr>
          <p:cNvSpPr txBox="1">
            <a:spLocks noChangeArrowheads="1"/>
          </p:cNvSpPr>
          <p:nvPr/>
        </p:nvSpPr>
        <p:spPr bwMode="auto">
          <a:xfrm>
            <a:off x="4956175" y="5248275"/>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fr-CH" altLang="en-US" sz="1800" b="1" baseline="0"/>
              <a:t>727°C</a:t>
            </a:r>
          </a:p>
        </p:txBody>
      </p:sp>
      <p:sp>
        <p:nvSpPr>
          <p:cNvPr id="59409" name="Rectangle 103">
            <a:extLst>
              <a:ext uri="{FF2B5EF4-FFF2-40B4-BE49-F238E27FC236}">
                <a16:creationId xmlns:a16="http://schemas.microsoft.com/office/drawing/2014/main" id="{B3B42D76-3C8D-B642-9CEE-FC89651197D3}"/>
              </a:ext>
            </a:extLst>
          </p:cNvPr>
          <p:cNvSpPr>
            <a:spLocks noChangeArrowheads="1"/>
          </p:cNvSpPr>
          <p:nvPr/>
        </p:nvSpPr>
        <p:spPr bwMode="auto">
          <a:xfrm>
            <a:off x="2538413" y="4941888"/>
            <a:ext cx="576262" cy="244475"/>
          </a:xfrm>
          <a:prstGeom prst="rect">
            <a:avLst/>
          </a:prstGeom>
          <a:solidFill>
            <a:srgbClr val="FFC9C9"/>
          </a:solidFill>
          <a:ln w="9525">
            <a:solidFill>
              <a:srgbClr val="FFC9C9"/>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9410" name="Text Box 104">
            <a:extLst>
              <a:ext uri="{FF2B5EF4-FFF2-40B4-BE49-F238E27FC236}">
                <a16:creationId xmlns:a16="http://schemas.microsoft.com/office/drawing/2014/main" id="{3E16FD22-8F79-B344-94A1-CD3EBB7B9C01}"/>
              </a:ext>
            </a:extLst>
          </p:cNvPr>
          <p:cNvSpPr txBox="1">
            <a:spLocks noChangeArrowheads="1"/>
          </p:cNvSpPr>
          <p:nvPr/>
        </p:nvSpPr>
        <p:spPr bwMode="auto">
          <a:xfrm>
            <a:off x="2589213" y="49355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fr-CH" altLang="en-US" sz="1800" b="1" baseline="0"/>
              <a:t>0.8</a:t>
            </a:r>
          </a:p>
        </p:txBody>
      </p:sp>
      <p:sp>
        <p:nvSpPr>
          <p:cNvPr id="59411" name="Rectangle 105">
            <a:extLst>
              <a:ext uri="{FF2B5EF4-FFF2-40B4-BE49-F238E27FC236}">
                <a16:creationId xmlns:a16="http://schemas.microsoft.com/office/drawing/2014/main" id="{04C6B90F-ED48-B64F-9983-3C7EFC1BFCBD}"/>
              </a:ext>
            </a:extLst>
          </p:cNvPr>
          <p:cNvSpPr>
            <a:spLocks noChangeArrowheads="1"/>
          </p:cNvSpPr>
          <p:nvPr/>
        </p:nvSpPr>
        <p:spPr bwMode="auto">
          <a:xfrm>
            <a:off x="4202113" y="4052888"/>
            <a:ext cx="576262" cy="244475"/>
          </a:xfrm>
          <a:prstGeom prst="rect">
            <a:avLst/>
          </a:prstGeom>
          <a:solidFill>
            <a:schemeClr val="bg1"/>
          </a:solidFill>
          <a:ln w="9525">
            <a:solidFill>
              <a:schemeClr val="bg1"/>
            </a:solidFill>
            <a:miter lim="800000"/>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59412" name="Text Box 106">
            <a:extLst>
              <a:ext uri="{FF2B5EF4-FFF2-40B4-BE49-F238E27FC236}">
                <a16:creationId xmlns:a16="http://schemas.microsoft.com/office/drawing/2014/main" id="{14BAB844-2DC4-074D-8F21-5BA512556B77}"/>
              </a:ext>
            </a:extLst>
          </p:cNvPr>
          <p:cNvSpPr txBox="1">
            <a:spLocks noChangeArrowheads="1"/>
          </p:cNvSpPr>
          <p:nvPr/>
        </p:nvSpPr>
        <p:spPr bwMode="auto">
          <a:xfrm>
            <a:off x="4160838" y="3998913"/>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fr-CH" altLang="en-US" sz="1800" b="1" baseline="0"/>
              <a:t>1.98</a:t>
            </a:r>
          </a:p>
        </p:txBody>
      </p:sp>
      <p:sp>
        <p:nvSpPr>
          <p:cNvPr id="59413" name="Text Box 108">
            <a:extLst>
              <a:ext uri="{FF2B5EF4-FFF2-40B4-BE49-F238E27FC236}">
                <a16:creationId xmlns:a16="http://schemas.microsoft.com/office/drawing/2014/main" id="{51D4F60B-0EA8-184E-81C7-021F73910AD9}"/>
              </a:ext>
            </a:extLst>
          </p:cNvPr>
          <p:cNvSpPr txBox="1">
            <a:spLocks noChangeArrowheads="1"/>
          </p:cNvSpPr>
          <p:nvPr/>
        </p:nvSpPr>
        <p:spPr bwMode="auto">
          <a:xfrm>
            <a:off x="6067425" y="402748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fr-CH" altLang="en-US" sz="1800" b="1" baseline="0"/>
              <a:t>Fe</a:t>
            </a:r>
            <a:r>
              <a:rPr lang="fr-CH" altLang="en-US" sz="1800" b="1"/>
              <a:t>3</a:t>
            </a:r>
            <a:r>
              <a:rPr lang="fr-CH" altLang="en-US" sz="1800" b="1" baseline="0"/>
              <a:t>C</a:t>
            </a:r>
          </a:p>
        </p:txBody>
      </p:sp>
      <p:sp>
        <p:nvSpPr>
          <p:cNvPr id="24" name="Rectangle 24">
            <a:extLst>
              <a:ext uri="{FF2B5EF4-FFF2-40B4-BE49-F238E27FC236}">
                <a16:creationId xmlns:a16="http://schemas.microsoft.com/office/drawing/2014/main" id="{DF918CBD-05D9-204D-A1BF-115208E473E8}"/>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791725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9">
            <a:extLst>
              <a:ext uri="{FF2B5EF4-FFF2-40B4-BE49-F238E27FC236}">
                <a16:creationId xmlns:a16="http://schemas.microsoft.com/office/drawing/2014/main" id="{CA1EB37E-1E73-AC4F-840C-545C7F51F144}"/>
              </a:ext>
            </a:extLst>
          </p:cNvPr>
          <p:cNvSpPr>
            <a:spLocks noChangeArrowheads="1"/>
          </p:cNvSpPr>
          <p:nvPr/>
        </p:nvSpPr>
        <p:spPr bwMode="auto">
          <a:xfrm>
            <a:off x="3178175" y="173038"/>
            <a:ext cx="3748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binaires</a:t>
            </a:r>
            <a:endParaRPr lang="fr-FR" altLang="en-US" b="1" baseline="0">
              <a:solidFill>
                <a:srgbClr val="000066"/>
              </a:solidFill>
              <a:latin typeface="Arial" panose="020B0604020202020204" pitchFamily="34" charset="0"/>
            </a:endParaRPr>
          </a:p>
        </p:txBody>
      </p:sp>
      <p:sp>
        <p:nvSpPr>
          <p:cNvPr id="61442" name="Rectangle 37">
            <a:extLst>
              <a:ext uri="{FF2B5EF4-FFF2-40B4-BE49-F238E27FC236}">
                <a16:creationId xmlns:a16="http://schemas.microsoft.com/office/drawing/2014/main" id="{7BEE6BDE-186B-0745-BAA1-6FCA0C04BE04}"/>
              </a:ext>
            </a:extLst>
          </p:cNvPr>
          <p:cNvSpPr>
            <a:spLocks noChangeArrowheads="1"/>
          </p:cNvSpPr>
          <p:nvPr/>
        </p:nvSpPr>
        <p:spPr bwMode="auto">
          <a:xfrm>
            <a:off x="425450" y="871538"/>
            <a:ext cx="91360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200" baseline="0">
                <a:solidFill>
                  <a:srgbClr val="000066"/>
                </a:solidFill>
                <a:latin typeface="Arial" panose="020B0604020202020204" pitchFamily="34" charset="0"/>
              </a:rPr>
              <a:t>Diagramme Fer Carbone</a:t>
            </a:r>
            <a:endParaRPr lang="fr-CH" altLang="en-US" sz="2200" baseline="0">
              <a:solidFill>
                <a:srgbClr val="000066"/>
              </a:solidFill>
              <a:latin typeface="Arial" panose="020B0604020202020204" pitchFamily="34" charset="0"/>
            </a:endParaRPr>
          </a:p>
        </p:txBody>
      </p:sp>
      <p:pic>
        <p:nvPicPr>
          <p:cNvPr id="61443" name="Picture 1" descr="Screen Shot 2015-11-29 at 7.34.32 PM.png">
            <a:extLst>
              <a:ext uri="{FF2B5EF4-FFF2-40B4-BE49-F238E27FC236}">
                <a16:creationId xmlns:a16="http://schemas.microsoft.com/office/drawing/2014/main" id="{3DFE2F5F-05FC-7A41-9FFE-F8769BC75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600200"/>
            <a:ext cx="64087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 descr="fonte2.jpg">
            <a:extLst>
              <a:ext uri="{FF2B5EF4-FFF2-40B4-BE49-F238E27FC236}">
                <a16:creationId xmlns:a16="http://schemas.microsoft.com/office/drawing/2014/main" id="{03B87E11-958C-8841-9824-98493DF089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1463" y="1916113"/>
            <a:ext cx="278765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2" descr="fonte3.jpg">
            <a:extLst>
              <a:ext uri="{FF2B5EF4-FFF2-40B4-BE49-F238E27FC236}">
                <a16:creationId xmlns:a16="http://schemas.microsoft.com/office/drawing/2014/main" id="{0A126CC6-7A12-1D44-99BD-8FB3C657DB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1788" y="4365625"/>
            <a:ext cx="27670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3">
            <a:extLst>
              <a:ext uri="{FF2B5EF4-FFF2-40B4-BE49-F238E27FC236}">
                <a16:creationId xmlns:a16="http://schemas.microsoft.com/office/drawing/2014/main" id="{E7570D0F-784F-5D47-8CD2-AC7F48248099}"/>
              </a:ext>
            </a:extLst>
          </p:cNvPr>
          <p:cNvSpPr txBox="1">
            <a:spLocks noChangeArrowheads="1"/>
          </p:cNvSpPr>
          <p:nvPr/>
        </p:nvSpPr>
        <p:spPr bwMode="auto">
          <a:xfrm>
            <a:off x="6248400" y="3810000"/>
            <a:ext cx="3629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a:t>Exemples de microstructures de fonte</a:t>
            </a:r>
          </a:p>
        </p:txBody>
      </p:sp>
      <p:sp>
        <p:nvSpPr>
          <p:cNvPr id="9" name="Rectangle 24">
            <a:extLst>
              <a:ext uri="{FF2B5EF4-FFF2-40B4-BE49-F238E27FC236}">
                <a16:creationId xmlns:a16="http://schemas.microsoft.com/office/drawing/2014/main" id="{58552BA2-C043-F449-B2C3-AC7C2CC4A286}"/>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43D81F46-07BA-E542-E8EE-FE11DB3A97A8}"/>
                  </a:ext>
                </a:extLst>
              </p14:cNvPr>
              <p14:cNvContentPartPr/>
              <p14:nvPr/>
            </p14:nvContentPartPr>
            <p14:xfrm>
              <a:off x="1803600" y="1926720"/>
              <a:ext cx="3661200" cy="3098880"/>
            </p14:xfrm>
          </p:contentPart>
        </mc:Choice>
        <mc:Fallback>
          <p:pic>
            <p:nvPicPr>
              <p:cNvPr id="2" name="Ink 1">
                <a:extLst>
                  <a:ext uri="{FF2B5EF4-FFF2-40B4-BE49-F238E27FC236}">
                    <a16:creationId xmlns:a16="http://schemas.microsoft.com/office/drawing/2014/main" id="{43D81F46-07BA-E542-E8EE-FE11DB3A97A8}"/>
                  </a:ext>
                </a:extLst>
              </p:cNvPr>
              <p:cNvPicPr/>
              <p:nvPr/>
            </p:nvPicPr>
            <p:blipFill>
              <a:blip r:embed="rId7"/>
              <a:stretch>
                <a:fillRect/>
              </a:stretch>
            </p:blipFill>
            <p:spPr>
              <a:xfrm>
                <a:off x="1794240" y="1917360"/>
                <a:ext cx="3679920" cy="3117600"/>
              </a:xfrm>
              <a:prstGeom prst="rect">
                <a:avLst/>
              </a:prstGeom>
            </p:spPr>
          </p:pic>
        </mc:Fallback>
      </mc:AlternateContent>
    </p:spTree>
    <p:extLst>
      <p:ext uri="{BB962C8B-B14F-4D97-AF65-F5344CB8AC3E}">
        <p14:creationId xmlns:p14="http://schemas.microsoft.com/office/powerpoint/2010/main" val="32805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E3442727-07CC-4DA8-AF72-85143C604A4B}"/>
              </a:ext>
            </a:extLst>
          </p:cNvPr>
          <p:cNvSpPr>
            <a:spLocks noChangeArrowheads="1"/>
          </p:cNvSpPr>
          <p:nvPr/>
        </p:nvSpPr>
        <p:spPr bwMode="auto">
          <a:xfrm>
            <a:off x="-231775" y="879475"/>
            <a:ext cx="101234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622300" indent="-282575">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079500" indent="-282575">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nSpc>
                <a:spcPct val="110000"/>
              </a:lnSpc>
              <a:spcBef>
                <a:spcPct val="50000"/>
              </a:spcBef>
              <a:buFont typeface="Wingdings" panose="05000000000000000000" pitchFamily="2" charset="2"/>
              <a:buChar char="§"/>
            </a:pPr>
            <a:r>
              <a:rPr lang="fr-CH" altLang="en-US" b="1" baseline="0">
                <a:solidFill>
                  <a:srgbClr val="16165D"/>
                </a:solidFill>
                <a:latin typeface="Arial" panose="020B0604020202020204" pitchFamily="34" charset="0"/>
              </a:rPr>
              <a:t>Thermoplastiques </a:t>
            </a:r>
            <a:r>
              <a:rPr lang="fr-CH" altLang="en-US" sz="2000" b="1" baseline="0">
                <a:solidFill>
                  <a:srgbClr val="CC0000"/>
                </a:solidFill>
                <a:latin typeface="Arial" panose="020B0604020202020204" pitchFamily="34" charset="0"/>
              </a:rPr>
              <a:t>	</a:t>
            </a:r>
          </a:p>
          <a:p>
            <a:pPr lvl="2">
              <a:lnSpc>
                <a:spcPct val="110000"/>
              </a:lnSpc>
              <a:spcBef>
                <a:spcPct val="50000"/>
              </a:spcBef>
              <a:buFont typeface="Wingdings" panose="05000000000000000000" pitchFamily="2" charset="2"/>
              <a:buChar char="§"/>
            </a:pPr>
            <a:r>
              <a:rPr lang="fr-CH" altLang="en-US" sz="2000" baseline="0">
                <a:solidFill>
                  <a:srgbClr val="000066"/>
                </a:solidFill>
                <a:latin typeface="Arial" panose="020B0604020202020204" pitchFamily="34" charset="0"/>
              </a:rPr>
              <a:t>polymère moulé à chaud et ensuite utilisé à froid. Donc en principe, recyclable.</a:t>
            </a:r>
          </a:p>
          <a:p>
            <a:pPr lvl="2">
              <a:lnSpc>
                <a:spcPct val="110000"/>
              </a:lnSpc>
              <a:spcBef>
                <a:spcPct val="50000"/>
              </a:spcBef>
              <a:buFont typeface="Wingdings" panose="05000000000000000000" pitchFamily="2" charset="2"/>
              <a:buChar char="§"/>
            </a:pPr>
            <a:r>
              <a:rPr lang="fr-CH" altLang="en-US" sz="2000" baseline="0">
                <a:solidFill>
                  <a:srgbClr val="000066"/>
                </a:solidFill>
                <a:latin typeface="Arial" panose="020B0604020202020204" pitchFamily="34" charset="0"/>
              </a:rPr>
              <a:t>Pas de ponts réticulants: forces de Van der Waals entre les chaines</a:t>
            </a:r>
          </a:p>
          <a:p>
            <a:pPr lvl="2">
              <a:lnSpc>
                <a:spcPct val="110000"/>
              </a:lnSpc>
              <a:spcBef>
                <a:spcPct val="50000"/>
              </a:spcBef>
              <a:buFont typeface="Wingdings" panose="05000000000000000000" pitchFamily="2" charset="2"/>
              <a:buChar char="§"/>
            </a:pPr>
            <a:r>
              <a:rPr lang="fr-CH" altLang="en-US" sz="2000" baseline="0">
                <a:solidFill>
                  <a:srgbClr val="000066"/>
                </a:solidFill>
                <a:latin typeface="Arial" panose="020B0604020202020204" pitchFamily="34" charset="0"/>
              </a:rPr>
              <a:t>Amorphes ou semi-cristallins</a:t>
            </a:r>
          </a:p>
          <a:p>
            <a:pPr lvl="2">
              <a:lnSpc>
                <a:spcPct val="110000"/>
              </a:lnSpc>
              <a:spcBef>
                <a:spcPct val="50000"/>
              </a:spcBef>
              <a:buFont typeface="Wingdings" panose="05000000000000000000" pitchFamily="2" charset="2"/>
              <a:buChar char="§"/>
            </a:pPr>
            <a:endParaRPr lang="fr-CH" altLang="en-US" sz="2000" baseline="0">
              <a:solidFill>
                <a:srgbClr val="000066"/>
              </a:solidFill>
              <a:latin typeface="Arial" panose="020B0604020202020204" pitchFamily="34" charset="0"/>
            </a:endParaRPr>
          </a:p>
          <a:p>
            <a:pPr lvl="1">
              <a:lnSpc>
                <a:spcPct val="110000"/>
              </a:lnSpc>
              <a:spcBef>
                <a:spcPct val="50000"/>
              </a:spcBef>
            </a:pPr>
            <a:endParaRPr lang="fr-CH" altLang="en-US" sz="2000" baseline="0">
              <a:latin typeface="Arial" panose="020B0604020202020204" pitchFamily="34" charset="0"/>
            </a:endParaRPr>
          </a:p>
        </p:txBody>
      </p:sp>
      <p:sp>
        <p:nvSpPr>
          <p:cNvPr id="44034" name="Rectangle 4">
            <a:extLst>
              <a:ext uri="{FF2B5EF4-FFF2-40B4-BE49-F238E27FC236}">
                <a16:creationId xmlns:a16="http://schemas.microsoft.com/office/drawing/2014/main" id="{C3208169-F7B3-4C4F-AA33-88E7582C99FE}"/>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13" name="TextBox 12">
            <a:extLst>
              <a:ext uri="{FF2B5EF4-FFF2-40B4-BE49-F238E27FC236}">
                <a16:creationId xmlns:a16="http://schemas.microsoft.com/office/drawing/2014/main" id="{D77259CD-CA7F-D24D-BF95-D3846AD20672}"/>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30</a:t>
            </a:r>
          </a:p>
        </p:txBody>
      </p:sp>
      <p:sp>
        <p:nvSpPr>
          <p:cNvPr id="44036" name="Rectangle 3">
            <a:extLst>
              <a:ext uri="{FF2B5EF4-FFF2-40B4-BE49-F238E27FC236}">
                <a16:creationId xmlns:a16="http://schemas.microsoft.com/office/drawing/2014/main" id="{1CA4354A-AE29-4F65-9108-0C1AC761D8FE}"/>
              </a:ext>
            </a:extLst>
          </p:cNvPr>
          <p:cNvSpPr>
            <a:spLocks noChangeArrowheads="1"/>
          </p:cNvSpPr>
          <p:nvPr/>
        </p:nvSpPr>
        <p:spPr bwMode="auto">
          <a:xfrm>
            <a:off x="273050" y="5661025"/>
            <a:ext cx="94249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339725">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nSpc>
                <a:spcPct val="110000"/>
              </a:lnSpc>
              <a:spcBef>
                <a:spcPct val="50000"/>
              </a:spcBef>
            </a:pPr>
            <a:r>
              <a:rPr lang="fr-CH" altLang="en-US" sz="2000" baseline="0">
                <a:latin typeface="Arial" panose="020B0604020202020204" pitchFamily="34" charset="0"/>
              </a:rPr>
              <a:t>Exemples: Polyéthylène Téréphtalate (PET), Polymethyl métacrilate (PMMA), Polycarbonate (PC)…(voir slides supplémentaires à la fin du cours)</a:t>
            </a:r>
          </a:p>
        </p:txBody>
      </p:sp>
      <p:grpSp>
        <p:nvGrpSpPr>
          <p:cNvPr id="44037" name="Group 11">
            <a:extLst>
              <a:ext uri="{FF2B5EF4-FFF2-40B4-BE49-F238E27FC236}">
                <a16:creationId xmlns:a16="http://schemas.microsoft.com/office/drawing/2014/main" id="{11668C07-1AEF-43E7-B1BB-2434DD6382FA}"/>
              </a:ext>
            </a:extLst>
          </p:cNvPr>
          <p:cNvGrpSpPr>
            <a:grpSpLocks/>
          </p:cNvGrpSpPr>
          <p:nvPr/>
        </p:nvGrpSpPr>
        <p:grpSpPr bwMode="auto">
          <a:xfrm>
            <a:off x="5202238" y="2925763"/>
            <a:ext cx="4629150" cy="2660650"/>
            <a:chOff x="1778" y="2523"/>
            <a:chExt cx="3098" cy="1819"/>
          </a:xfrm>
        </p:grpSpPr>
        <p:grpSp>
          <p:nvGrpSpPr>
            <p:cNvPr id="44044" name="Group 12">
              <a:extLst>
                <a:ext uri="{FF2B5EF4-FFF2-40B4-BE49-F238E27FC236}">
                  <a16:creationId xmlns:a16="http://schemas.microsoft.com/office/drawing/2014/main" id="{D8493418-48FB-4BC6-9540-94B1786E9A4B}"/>
                </a:ext>
              </a:extLst>
            </p:cNvPr>
            <p:cNvGrpSpPr>
              <a:grpSpLocks/>
            </p:cNvGrpSpPr>
            <p:nvPr/>
          </p:nvGrpSpPr>
          <p:grpSpPr bwMode="auto">
            <a:xfrm>
              <a:off x="1778" y="2523"/>
              <a:ext cx="3098" cy="1819"/>
              <a:chOff x="1200" y="1200"/>
              <a:chExt cx="3234" cy="1956"/>
            </a:xfrm>
          </p:grpSpPr>
          <p:grpSp>
            <p:nvGrpSpPr>
              <p:cNvPr id="44051" name="Group 13">
                <a:extLst>
                  <a:ext uri="{FF2B5EF4-FFF2-40B4-BE49-F238E27FC236}">
                    <a16:creationId xmlns:a16="http://schemas.microsoft.com/office/drawing/2014/main" id="{A8B75622-5BF0-4B6A-BA5E-10545A6DD50F}"/>
                  </a:ext>
                </a:extLst>
              </p:cNvPr>
              <p:cNvGrpSpPr>
                <a:grpSpLocks/>
              </p:cNvGrpSpPr>
              <p:nvPr/>
            </p:nvGrpSpPr>
            <p:grpSpPr bwMode="auto">
              <a:xfrm>
                <a:off x="1200" y="1200"/>
                <a:ext cx="3234" cy="1956"/>
                <a:chOff x="1680" y="1104"/>
                <a:chExt cx="2946" cy="1764"/>
              </a:xfrm>
            </p:grpSpPr>
            <p:pic>
              <p:nvPicPr>
                <p:cNvPr id="44054" name="Picture 14">
                  <a:extLst>
                    <a:ext uri="{FF2B5EF4-FFF2-40B4-BE49-F238E27FC236}">
                      <a16:creationId xmlns:a16="http://schemas.microsoft.com/office/drawing/2014/main" id="{5A56307E-7C82-4204-BDF8-83E43F8B7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104"/>
                  <a:ext cx="2946"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 Box 15">
                  <a:extLst>
                    <a:ext uri="{FF2B5EF4-FFF2-40B4-BE49-F238E27FC236}">
                      <a16:creationId xmlns:a16="http://schemas.microsoft.com/office/drawing/2014/main" id="{321D5834-70D2-41E7-A099-37CF007DE828}"/>
                    </a:ext>
                  </a:extLst>
                </p:cNvPr>
                <p:cNvSpPr txBox="1">
                  <a:spLocks noChangeArrowheads="1"/>
                </p:cNvSpPr>
                <p:nvPr/>
              </p:nvSpPr>
              <p:spPr bwMode="auto">
                <a:xfrm rot="5400000" flipH="1" flipV="1">
                  <a:off x="1331" y="1542"/>
                  <a:ext cx="101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en-US" altLang="en-US" sz="1600" b="1">
                      <a:latin typeface="Times New Roman" panose="02020603050405020304" pitchFamily="18" charset="0"/>
                    </a:rPr>
                    <a:t>log </a:t>
                  </a:r>
                  <a:r>
                    <a:rPr lang="el-GR" altLang="en-US" sz="1600" b="1">
                      <a:latin typeface="Times New Roman" panose="02020603050405020304" pitchFamily="18" charset="0"/>
                    </a:rPr>
                    <a:t>η</a:t>
                  </a:r>
                  <a:r>
                    <a:rPr lang="en-US" altLang="en-US" sz="1600" b="1">
                      <a:latin typeface="Times New Roman" panose="02020603050405020304" pitchFamily="18" charset="0"/>
                    </a:rPr>
                    <a:t>  (Poise)</a:t>
                  </a:r>
                  <a:endParaRPr lang="el-GR" altLang="en-US" sz="1600" b="1">
                    <a:latin typeface="Times New Roman" panose="02020603050405020304" pitchFamily="18" charset="0"/>
                  </a:endParaRPr>
                </a:p>
              </p:txBody>
            </p:sp>
            <p:sp>
              <p:nvSpPr>
                <p:cNvPr id="44056" name="Text Box 16">
                  <a:extLst>
                    <a:ext uri="{FF2B5EF4-FFF2-40B4-BE49-F238E27FC236}">
                      <a16:creationId xmlns:a16="http://schemas.microsoft.com/office/drawing/2014/main" id="{5CE958D1-0B48-4D0A-87E4-1578D1340FE7}"/>
                    </a:ext>
                  </a:extLst>
                </p:cNvPr>
                <p:cNvSpPr txBox="1">
                  <a:spLocks noChangeArrowheads="1"/>
                </p:cNvSpPr>
                <p:nvPr/>
              </p:nvSpPr>
              <p:spPr bwMode="auto">
                <a:xfrm>
                  <a:off x="2911" y="2548"/>
                  <a:ext cx="1152"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en-US" altLang="en-US" sz="1600" b="1">
                      <a:latin typeface="Times New Roman" panose="02020603050405020304" pitchFamily="18" charset="0"/>
                    </a:rPr>
                    <a:t>Température (°C)</a:t>
                  </a:r>
                </a:p>
              </p:txBody>
            </p:sp>
          </p:grpSp>
          <p:sp>
            <p:nvSpPr>
              <p:cNvPr id="44052" name="Freeform 17">
                <a:extLst>
                  <a:ext uri="{FF2B5EF4-FFF2-40B4-BE49-F238E27FC236}">
                    <a16:creationId xmlns:a16="http://schemas.microsoft.com/office/drawing/2014/main" id="{7452F3EE-5667-49F7-8E7B-12ED52F25D52}"/>
                  </a:ext>
                </a:extLst>
              </p:cNvPr>
              <p:cNvSpPr>
                <a:spLocks/>
              </p:cNvSpPr>
              <p:nvPr/>
            </p:nvSpPr>
            <p:spPr bwMode="auto">
              <a:xfrm>
                <a:off x="1712" y="1385"/>
                <a:ext cx="2512" cy="1183"/>
              </a:xfrm>
              <a:custGeom>
                <a:avLst/>
                <a:gdLst>
                  <a:gd name="T0" fmla="*/ 0 w 2512"/>
                  <a:gd name="T1" fmla="*/ 31 h 1183"/>
                  <a:gd name="T2" fmla="*/ 376 w 2512"/>
                  <a:gd name="T3" fmla="*/ 63 h 1183"/>
                  <a:gd name="T4" fmla="*/ 792 w 2512"/>
                  <a:gd name="T5" fmla="*/ 411 h 1183"/>
                  <a:gd name="T6" fmla="*/ 1296 w 2512"/>
                  <a:gd name="T7" fmla="*/ 707 h 1183"/>
                  <a:gd name="T8" fmla="*/ 1976 w 2512"/>
                  <a:gd name="T9" fmla="*/ 955 h 1183"/>
                  <a:gd name="T10" fmla="*/ 2240 w 2512"/>
                  <a:gd name="T11" fmla="*/ 1039 h 1183"/>
                  <a:gd name="T12" fmla="*/ 2512 w 2512"/>
                  <a:gd name="T13" fmla="*/ 1183 h 1183"/>
                  <a:gd name="T14" fmla="*/ 0 60000 65536"/>
                  <a:gd name="T15" fmla="*/ 0 60000 65536"/>
                  <a:gd name="T16" fmla="*/ 0 60000 65536"/>
                  <a:gd name="T17" fmla="*/ 0 60000 65536"/>
                  <a:gd name="T18" fmla="*/ 0 60000 65536"/>
                  <a:gd name="T19" fmla="*/ 0 60000 65536"/>
                  <a:gd name="T20" fmla="*/ 0 60000 65536"/>
                  <a:gd name="T21" fmla="*/ 0 w 2512"/>
                  <a:gd name="T22" fmla="*/ 0 h 1183"/>
                  <a:gd name="T23" fmla="*/ 2512 w 2512"/>
                  <a:gd name="T24" fmla="*/ 1183 h 1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183">
                    <a:moveTo>
                      <a:pt x="0" y="31"/>
                    </a:moveTo>
                    <a:cubicBezTo>
                      <a:pt x="63" y="36"/>
                      <a:pt x="244" y="0"/>
                      <a:pt x="376" y="63"/>
                    </a:cubicBezTo>
                    <a:cubicBezTo>
                      <a:pt x="508" y="126"/>
                      <a:pt x="639" y="304"/>
                      <a:pt x="792" y="411"/>
                    </a:cubicBezTo>
                    <a:cubicBezTo>
                      <a:pt x="945" y="518"/>
                      <a:pt x="1099" y="616"/>
                      <a:pt x="1296" y="707"/>
                    </a:cubicBezTo>
                    <a:cubicBezTo>
                      <a:pt x="1493" y="798"/>
                      <a:pt x="1819" y="900"/>
                      <a:pt x="1976" y="955"/>
                    </a:cubicBezTo>
                    <a:cubicBezTo>
                      <a:pt x="2133" y="1010"/>
                      <a:pt x="2151" y="1001"/>
                      <a:pt x="2240" y="1039"/>
                    </a:cubicBezTo>
                    <a:cubicBezTo>
                      <a:pt x="2329" y="1077"/>
                      <a:pt x="2455" y="1153"/>
                      <a:pt x="2512" y="118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3" name="Freeform 18">
                <a:extLst>
                  <a:ext uri="{FF2B5EF4-FFF2-40B4-BE49-F238E27FC236}">
                    <a16:creationId xmlns:a16="http://schemas.microsoft.com/office/drawing/2014/main" id="{5339FEF8-E824-4133-B1DA-532A78EF22AF}"/>
                  </a:ext>
                </a:extLst>
              </p:cNvPr>
              <p:cNvSpPr>
                <a:spLocks/>
              </p:cNvSpPr>
              <p:nvPr/>
            </p:nvSpPr>
            <p:spPr bwMode="auto">
              <a:xfrm>
                <a:off x="1728" y="1327"/>
                <a:ext cx="2496" cy="1335"/>
              </a:xfrm>
              <a:custGeom>
                <a:avLst/>
                <a:gdLst>
                  <a:gd name="T0" fmla="*/ 0 w 2496"/>
                  <a:gd name="T1" fmla="*/ 65 h 1335"/>
                  <a:gd name="T2" fmla="*/ 576 w 2496"/>
                  <a:gd name="T3" fmla="*/ 65 h 1335"/>
                  <a:gd name="T4" fmla="*/ 1100 w 2496"/>
                  <a:gd name="T5" fmla="*/ 93 h 1335"/>
                  <a:gd name="T6" fmla="*/ 1252 w 2496"/>
                  <a:gd name="T7" fmla="*/ 89 h 1335"/>
                  <a:gd name="T8" fmla="*/ 1384 w 2496"/>
                  <a:gd name="T9" fmla="*/ 177 h 1335"/>
                  <a:gd name="T10" fmla="*/ 1552 w 2496"/>
                  <a:gd name="T11" fmla="*/ 1153 h 1335"/>
                  <a:gd name="T12" fmla="*/ 1940 w 2496"/>
                  <a:gd name="T13" fmla="*/ 1269 h 1335"/>
                  <a:gd name="T14" fmla="*/ 2496 w 2496"/>
                  <a:gd name="T15" fmla="*/ 1265 h 1335"/>
                  <a:gd name="T16" fmla="*/ 0 60000 65536"/>
                  <a:gd name="T17" fmla="*/ 0 60000 65536"/>
                  <a:gd name="T18" fmla="*/ 0 60000 65536"/>
                  <a:gd name="T19" fmla="*/ 0 60000 65536"/>
                  <a:gd name="T20" fmla="*/ 0 60000 65536"/>
                  <a:gd name="T21" fmla="*/ 0 60000 65536"/>
                  <a:gd name="T22" fmla="*/ 0 60000 65536"/>
                  <a:gd name="T23" fmla="*/ 0 60000 65536"/>
                  <a:gd name="T24" fmla="*/ 0 w 2496"/>
                  <a:gd name="T25" fmla="*/ 0 h 1335"/>
                  <a:gd name="T26" fmla="*/ 2496 w 2496"/>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96" h="1335">
                    <a:moveTo>
                      <a:pt x="0" y="65"/>
                    </a:moveTo>
                    <a:cubicBezTo>
                      <a:pt x="180" y="61"/>
                      <a:pt x="393" y="60"/>
                      <a:pt x="576" y="65"/>
                    </a:cubicBezTo>
                    <a:cubicBezTo>
                      <a:pt x="759" y="70"/>
                      <a:pt x="987" y="89"/>
                      <a:pt x="1100" y="93"/>
                    </a:cubicBezTo>
                    <a:cubicBezTo>
                      <a:pt x="1213" y="97"/>
                      <a:pt x="1205" y="75"/>
                      <a:pt x="1252" y="89"/>
                    </a:cubicBezTo>
                    <a:cubicBezTo>
                      <a:pt x="1289" y="112"/>
                      <a:pt x="1334" y="0"/>
                      <a:pt x="1384" y="177"/>
                    </a:cubicBezTo>
                    <a:cubicBezTo>
                      <a:pt x="1434" y="354"/>
                      <a:pt x="1459" y="971"/>
                      <a:pt x="1552" y="1153"/>
                    </a:cubicBezTo>
                    <a:cubicBezTo>
                      <a:pt x="1645" y="1335"/>
                      <a:pt x="1783" y="1250"/>
                      <a:pt x="1940" y="1269"/>
                    </a:cubicBezTo>
                    <a:cubicBezTo>
                      <a:pt x="2097" y="1288"/>
                      <a:pt x="2380" y="1266"/>
                      <a:pt x="2496" y="1265"/>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4045" name="Line 19">
              <a:extLst>
                <a:ext uri="{FF2B5EF4-FFF2-40B4-BE49-F238E27FC236}">
                  <a16:creationId xmlns:a16="http://schemas.microsoft.com/office/drawing/2014/main" id="{DC7603A5-92C1-4C93-9409-540B5A472282}"/>
                </a:ext>
              </a:extLst>
            </p:cNvPr>
            <p:cNvSpPr>
              <a:spLocks noChangeShapeType="1"/>
            </p:cNvSpPr>
            <p:nvPr/>
          </p:nvSpPr>
          <p:spPr bwMode="auto">
            <a:xfrm>
              <a:off x="2246" y="3664"/>
              <a:ext cx="2435" cy="7"/>
            </a:xfrm>
            <a:prstGeom prst="line">
              <a:avLst/>
            </a:prstGeom>
            <a:noFill/>
            <a:ln w="9525">
              <a:solidFill>
                <a:srgbClr val="3366FF"/>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4046" name="Text Box 21">
              <a:extLst>
                <a:ext uri="{FF2B5EF4-FFF2-40B4-BE49-F238E27FC236}">
                  <a16:creationId xmlns:a16="http://schemas.microsoft.com/office/drawing/2014/main" id="{426B790A-77C9-4E6C-9EA9-8AFDF25FFD63}"/>
                </a:ext>
              </a:extLst>
            </p:cNvPr>
            <p:cNvSpPr txBox="1">
              <a:spLocks noChangeArrowheads="1"/>
            </p:cNvSpPr>
            <p:nvPr/>
          </p:nvSpPr>
          <p:spPr bwMode="auto">
            <a:xfrm>
              <a:off x="3589" y="3829"/>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50000"/>
                </a:spcBef>
              </a:pPr>
              <a:r>
                <a:rPr lang="en-US" altLang="en-US" sz="1400" b="1">
                  <a:solidFill>
                    <a:srgbClr val="FF0000"/>
                  </a:solidFill>
                  <a:latin typeface="Arial" panose="020B0604020202020204" pitchFamily="34" charset="0"/>
                </a:rPr>
                <a:t>Tm</a:t>
              </a:r>
              <a:endParaRPr lang="en-US" altLang="en-US" sz="1600">
                <a:latin typeface="Times New Roman" panose="02020603050405020304" pitchFamily="18" charset="0"/>
              </a:endParaRPr>
            </a:p>
          </p:txBody>
        </p:sp>
        <p:sp>
          <p:nvSpPr>
            <p:cNvPr id="44047" name="Line 22">
              <a:extLst>
                <a:ext uri="{FF2B5EF4-FFF2-40B4-BE49-F238E27FC236}">
                  <a16:creationId xmlns:a16="http://schemas.microsoft.com/office/drawing/2014/main" id="{C55BCF30-9198-4B05-8D3E-FEC0913B2979}"/>
                </a:ext>
              </a:extLst>
            </p:cNvPr>
            <p:cNvSpPr>
              <a:spLocks noChangeShapeType="1"/>
            </p:cNvSpPr>
            <p:nvPr/>
          </p:nvSpPr>
          <p:spPr bwMode="auto">
            <a:xfrm>
              <a:off x="3675" y="2702"/>
              <a:ext cx="5" cy="1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8" name="Text Box 24">
              <a:extLst>
                <a:ext uri="{FF2B5EF4-FFF2-40B4-BE49-F238E27FC236}">
                  <a16:creationId xmlns:a16="http://schemas.microsoft.com/office/drawing/2014/main" id="{71DB4E20-C41A-48AF-86C3-B07759162876}"/>
                </a:ext>
              </a:extLst>
            </p:cNvPr>
            <p:cNvSpPr txBox="1">
              <a:spLocks noChangeArrowheads="1"/>
            </p:cNvSpPr>
            <p:nvPr/>
          </p:nvSpPr>
          <p:spPr bwMode="auto">
            <a:xfrm>
              <a:off x="3749" y="2685"/>
              <a:ext cx="103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spcBef>
                  <a:spcPct val="50000"/>
                </a:spcBef>
              </a:pPr>
              <a:r>
                <a:rPr lang="en-US" altLang="en-US" sz="1200" baseline="0">
                  <a:latin typeface="Times New Roman" panose="02020603050405020304" pitchFamily="18" charset="0"/>
                </a:rPr>
                <a:t>Matériau cristallin</a:t>
              </a:r>
            </a:p>
            <a:p>
              <a:pPr algn="ctr">
                <a:spcBef>
                  <a:spcPct val="50000"/>
                </a:spcBef>
              </a:pPr>
              <a:r>
                <a:rPr lang="en-US" altLang="en-US" sz="1200" baseline="0">
                  <a:latin typeface="Times New Roman" panose="02020603050405020304" pitchFamily="18" charset="0"/>
                </a:rPr>
                <a:t>thermoplastique</a:t>
              </a:r>
              <a:endParaRPr lang="en-US" altLang="en-US" sz="1200">
                <a:latin typeface="Times New Roman" panose="02020603050405020304" pitchFamily="18" charset="0"/>
              </a:endParaRPr>
            </a:p>
          </p:txBody>
        </p:sp>
        <p:sp>
          <p:nvSpPr>
            <p:cNvPr id="44049" name="Rectangle 25">
              <a:extLst>
                <a:ext uri="{FF2B5EF4-FFF2-40B4-BE49-F238E27FC236}">
                  <a16:creationId xmlns:a16="http://schemas.microsoft.com/office/drawing/2014/main" id="{40522561-CB76-4151-88BF-1E59490264A4}"/>
                </a:ext>
              </a:extLst>
            </p:cNvPr>
            <p:cNvSpPr>
              <a:spLocks noChangeArrowheads="1"/>
            </p:cNvSpPr>
            <p:nvPr/>
          </p:nvSpPr>
          <p:spPr bwMode="auto">
            <a:xfrm>
              <a:off x="3781" y="2778"/>
              <a:ext cx="52" cy="6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44050" name="Rectangle 26">
              <a:extLst>
                <a:ext uri="{FF2B5EF4-FFF2-40B4-BE49-F238E27FC236}">
                  <a16:creationId xmlns:a16="http://schemas.microsoft.com/office/drawing/2014/main" id="{08BDA055-8910-46DD-AF91-535C0B29AF3D}"/>
                </a:ext>
              </a:extLst>
            </p:cNvPr>
            <p:cNvSpPr>
              <a:spLocks noChangeArrowheads="1"/>
            </p:cNvSpPr>
            <p:nvPr/>
          </p:nvSpPr>
          <p:spPr bwMode="auto">
            <a:xfrm>
              <a:off x="3778" y="2955"/>
              <a:ext cx="52" cy="6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en-US" altLang="en-US">
                <a:latin typeface="Times New Roman" panose="02020603050405020304" pitchFamily="18" charset="0"/>
              </a:endParaRPr>
            </a:p>
          </p:txBody>
        </p:sp>
      </p:grpSp>
      <p:pic>
        <p:nvPicPr>
          <p:cNvPr id="44038" name="Picture 1">
            <a:extLst>
              <a:ext uri="{FF2B5EF4-FFF2-40B4-BE49-F238E27FC236}">
                <a16:creationId xmlns:a16="http://schemas.microsoft.com/office/drawing/2014/main" id="{CEB7F547-2AB2-4DA7-BC26-0A58D7E907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3486150"/>
            <a:ext cx="2314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106">
            <a:extLst>
              <a:ext uri="{FF2B5EF4-FFF2-40B4-BE49-F238E27FC236}">
                <a16:creationId xmlns:a16="http://schemas.microsoft.com/office/drawing/2014/main" id="{A452A689-B1DC-4470-9E16-3CC552255C5A}"/>
              </a:ext>
            </a:extLst>
          </p:cNvPr>
          <p:cNvSpPr>
            <a:spLocks noChangeArrowheads="1"/>
          </p:cNvSpPr>
          <p:nvPr/>
        </p:nvSpPr>
        <p:spPr bwMode="auto">
          <a:xfrm>
            <a:off x="2782888" y="2998788"/>
            <a:ext cx="1690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FR" altLang="en-US" sz="1800" baseline="0">
                <a:solidFill>
                  <a:srgbClr val="000066"/>
                </a:solidFill>
                <a:latin typeface="Arial" panose="020B0604020202020204" pitchFamily="34" charset="0"/>
              </a:rPr>
              <a:t>Semi-cristallin</a:t>
            </a:r>
            <a:endParaRPr lang="fr-CH" altLang="en-US" sz="1800" b="1" baseline="0">
              <a:solidFill>
                <a:srgbClr val="C00000"/>
              </a:solidFill>
              <a:latin typeface="Arial" panose="020B0604020202020204" pitchFamily="34" charset="0"/>
            </a:endParaRPr>
          </a:p>
        </p:txBody>
      </p:sp>
      <p:pic>
        <p:nvPicPr>
          <p:cNvPr id="44040" name="Picture 2">
            <a:extLst>
              <a:ext uri="{FF2B5EF4-FFF2-40B4-BE49-F238E27FC236}">
                <a16:creationId xmlns:a16="http://schemas.microsoft.com/office/drawing/2014/main" id="{BC2BC6CE-CBD2-455B-9717-C69D020E3CD9}"/>
              </a:ext>
            </a:extLst>
          </p:cNvPr>
          <p:cNvPicPr>
            <a:picLocks noChangeAspect="1"/>
          </p:cNvPicPr>
          <p:nvPr/>
        </p:nvPicPr>
        <p:blipFill>
          <a:blip r:embed="rId5">
            <a:extLst>
              <a:ext uri="{28A0092B-C50C-407E-A947-70E740481C1C}">
                <a14:useLocalDpi xmlns:a14="http://schemas.microsoft.com/office/drawing/2010/main" val="0"/>
              </a:ext>
            </a:extLst>
          </a:blip>
          <a:srcRect l="-1210"/>
          <a:stretch>
            <a:fillRect/>
          </a:stretch>
        </p:blipFill>
        <p:spPr bwMode="auto">
          <a:xfrm>
            <a:off x="406400" y="3379788"/>
            <a:ext cx="1833563"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Rectangle 106">
            <a:extLst>
              <a:ext uri="{FF2B5EF4-FFF2-40B4-BE49-F238E27FC236}">
                <a16:creationId xmlns:a16="http://schemas.microsoft.com/office/drawing/2014/main" id="{4E23DA36-5374-4783-9D83-EA4DFB9D0E65}"/>
              </a:ext>
            </a:extLst>
          </p:cNvPr>
          <p:cNvSpPr>
            <a:spLocks noChangeArrowheads="1"/>
          </p:cNvSpPr>
          <p:nvPr/>
        </p:nvSpPr>
        <p:spPr bwMode="auto">
          <a:xfrm>
            <a:off x="461963" y="3005138"/>
            <a:ext cx="1692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FR" altLang="en-US" sz="1800" baseline="0">
                <a:solidFill>
                  <a:srgbClr val="000066"/>
                </a:solidFill>
                <a:latin typeface="Arial" panose="020B0604020202020204" pitchFamily="34" charset="0"/>
              </a:rPr>
              <a:t>Amorphe</a:t>
            </a:r>
            <a:endParaRPr lang="fr-CH" altLang="en-US" sz="1800" b="1" baseline="0">
              <a:solidFill>
                <a:srgbClr val="C00000"/>
              </a:solidFill>
              <a:latin typeface="Arial" panose="020B0604020202020204" pitchFamily="34" charset="0"/>
            </a:endParaRPr>
          </a:p>
        </p:txBody>
      </p:sp>
      <p:sp>
        <p:nvSpPr>
          <p:cNvPr id="44042" name="Rectangle 106">
            <a:extLst>
              <a:ext uri="{FF2B5EF4-FFF2-40B4-BE49-F238E27FC236}">
                <a16:creationId xmlns:a16="http://schemas.microsoft.com/office/drawing/2014/main" id="{594F5FD1-5D23-47C3-9B6E-92A623A85242}"/>
              </a:ext>
            </a:extLst>
          </p:cNvPr>
          <p:cNvSpPr>
            <a:spLocks noChangeArrowheads="1"/>
          </p:cNvSpPr>
          <p:nvPr/>
        </p:nvSpPr>
        <p:spPr bwMode="auto">
          <a:xfrm>
            <a:off x="6248400" y="2746375"/>
            <a:ext cx="31686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2773363" algn="l"/>
                <a:tab pos="3141663"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lnSpc>
                <a:spcPct val="110000"/>
              </a:lnSpc>
              <a:spcBef>
                <a:spcPct val="50000"/>
              </a:spcBef>
              <a:buFont typeface="Wingdings" panose="05000000000000000000" pitchFamily="2" charset="2"/>
              <a:buNone/>
            </a:pPr>
            <a:r>
              <a:rPr lang="fr-FR" altLang="en-US" sz="1800" baseline="0">
                <a:solidFill>
                  <a:srgbClr val="000066"/>
                </a:solidFill>
                <a:latin typeface="Arial" panose="020B0604020202020204" pitchFamily="34" charset="0"/>
              </a:rPr>
              <a:t>Viscosité vs. température</a:t>
            </a:r>
            <a:endParaRPr lang="fr-CH" altLang="en-US" sz="1800" b="1" baseline="0">
              <a:solidFill>
                <a:srgbClr val="C00000"/>
              </a:solidFill>
              <a:latin typeface="Arial" panose="020B0604020202020204" pitchFamily="34" charset="0"/>
            </a:endParaRPr>
          </a:p>
        </p:txBody>
      </p:sp>
      <p:sp>
        <p:nvSpPr>
          <p:cNvPr id="3" name="Rectangle 24">
            <a:extLst>
              <a:ext uri="{FF2B5EF4-FFF2-40B4-BE49-F238E27FC236}">
                <a16:creationId xmlns:a16="http://schemas.microsoft.com/office/drawing/2014/main" id="{191E199E-3CE5-77A1-9768-C194265D849E}"/>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8758754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80" descr="précipitations_pluie">
            <a:extLst>
              <a:ext uri="{FF2B5EF4-FFF2-40B4-BE49-F238E27FC236}">
                <a16:creationId xmlns:a16="http://schemas.microsoft.com/office/drawing/2014/main" id="{13549A0D-B087-A740-9916-600D877B2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773238"/>
            <a:ext cx="28924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a:extLst>
              <a:ext uri="{FF2B5EF4-FFF2-40B4-BE49-F238E27FC236}">
                <a16:creationId xmlns:a16="http://schemas.microsoft.com/office/drawing/2014/main" id="{F1842C81-DD00-1046-889D-B6410102E4A7}"/>
              </a:ext>
            </a:extLst>
          </p:cNvPr>
          <p:cNvSpPr>
            <a:spLocks noChangeArrowheads="1"/>
          </p:cNvSpPr>
          <p:nvPr/>
        </p:nvSpPr>
        <p:spPr bwMode="auto">
          <a:xfrm>
            <a:off x="1919288" y="169863"/>
            <a:ext cx="6251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Formation des microstructures</a:t>
            </a:r>
            <a:endParaRPr lang="fr-FR" altLang="en-US" b="1" baseline="0">
              <a:solidFill>
                <a:srgbClr val="000066"/>
              </a:solidFill>
              <a:latin typeface="Arial" panose="020B0604020202020204" pitchFamily="34" charset="0"/>
            </a:endParaRPr>
          </a:p>
        </p:txBody>
      </p:sp>
      <p:sp>
        <p:nvSpPr>
          <p:cNvPr id="63492" name="Rectangle 4">
            <a:extLst>
              <a:ext uri="{FF2B5EF4-FFF2-40B4-BE49-F238E27FC236}">
                <a16:creationId xmlns:a16="http://schemas.microsoft.com/office/drawing/2014/main" id="{4833131E-AFE6-B04F-9C74-E17D2D1B1A1E}"/>
              </a:ext>
            </a:extLst>
          </p:cNvPr>
          <p:cNvSpPr>
            <a:spLocks noChangeArrowheads="1"/>
          </p:cNvSpPr>
          <p:nvPr/>
        </p:nvSpPr>
        <p:spPr bwMode="auto">
          <a:xfrm>
            <a:off x="273050" y="846138"/>
            <a:ext cx="93599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05000"/>
              </a:lnSpc>
              <a:spcBef>
                <a:spcPct val="35000"/>
              </a:spcBef>
            </a:pPr>
            <a:r>
              <a:rPr lang="fr-CH" altLang="en-US" baseline="0">
                <a:solidFill>
                  <a:srgbClr val="000066"/>
                </a:solidFill>
                <a:latin typeface="Arial" panose="020B0604020202020204" pitchFamily="34" charset="0"/>
              </a:rPr>
              <a:t>Lorsque l’on amène un système d’un domaine d’équilibre dans un autre, il doit y avoir </a:t>
            </a:r>
            <a:r>
              <a:rPr lang="fr-CH" altLang="en-US" b="1" baseline="0">
                <a:solidFill>
                  <a:srgbClr val="CC0000"/>
                </a:solidFill>
                <a:latin typeface="Arial" panose="020B0604020202020204" pitchFamily="34" charset="0"/>
              </a:rPr>
              <a:t>formation d’une nouvelle phase</a:t>
            </a:r>
            <a:r>
              <a:rPr lang="fr-CH" altLang="en-US" baseline="0">
                <a:solidFill>
                  <a:srgbClr val="000066"/>
                </a:solidFill>
                <a:latin typeface="Arial" panose="020B0604020202020204" pitchFamily="34" charset="0"/>
              </a:rPr>
              <a:t>.</a:t>
            </a:r>
          </a:p>
        </p:txBody>
      </p:sp>
      <p:sp>
        <p:nvSpPr>
          <p:cNvPr id="63493" name="Rectangle 6">
            <a:extLst>
              <a:ext uri="{FF2B5EF4-FFF2-40B4-BE49-F238E27FC236}">
                <a16:creationId xmlns:a16="http://schemas.microsoft.com/office/drawing/2014/main" id="{18103E9F-40CA-7443-BB60-74ADC9DBC7AB}"/>
              </a:ext>
            </a:extLst>
          </p:cNvPr>
          <p:cNvSpPr>
            <a:spLocks noChangeArrowheads="1"/>
          </p:cNvSpPr>
          <p:nvPr/>
        </p:nvSpPr>
        <p:spPr bwMode="auto">
          <a:xfrm>
            <a:off x="273050" y="5711825"/>
            <a:ext cx="5121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20000"/>
              </a:spcBef>
            </a:pPr>
            <a:r>
              <a:rPr lang="fr-CH" altLang="en-US" sz="2000" baseline="0">
                <a:solidFill>
                  <a:srgbClr val="000066"/>
                </a:solidFill>
                <a:latin typeface="Arial" panose="020B0604020202020204" pitchFamily="34" charset="0"/>
              </a:rPr>
              <a:t>Un front chaud humide rencontrant un front froid donne … </a:t>
            </a:r>
            <a:r>
              <a:rPr lang="fr-CH" altLang="en-US" sz="2000" b="1" baseline="0">
                <a:solidFill>
                  <a:srgbClr val="CC0000"/>
                </a:solidFill>
                <a:latin typeface="Arial" panose="020B0604020202020204" pitchFamily="34" charset="0"/>
              </a:rPr>
              <a:t>des précipitations</a:t>
            </a:r>
            <a:r>
              <a:rPr lang="fr-CH" altLang="en-US" sz="2000" baseline="0">
                <a:solidFill>
                  <a:srgbClr val="000066"/>
                </a:solidFill>
                <a:latin typeface="Arial" panose="020B0604020202020204" pitchFamily="34" charset="0"/>
              </a:rPr>
              <a:t>!</a:t>
            </a:r>
          </a:p>
        </p:txBody>
      </p:sp>
      <p:sp>
        <p:nvSpPr>
          <p:cNvPr id="63494" name="Text Box 13">
            <a:extLst>
              <a:ext uri="{FF2B5EF4-FFF2-40B4-BE49-F238E27FC236}">
                <a16:creationId xmlns:a16="http://schemas.microsoft.com/office/drawing/2014/main" id="{5359DA0F-FBDF-C842-A75E-64B3A43D72EE}"/>
              </a:ext>
            </a:extLst>
          </p:cNvPr>
          <p:cNvSpPr txBox="1">
            <a:spLocks noChangeArrowheads="1"/>
          </p:cNvSpPr>
          <p:nvPr/>
        </p:nvSpPr>
        <p:spPr bwMode="auto">
          <a:xfrm>
            <a:off x="2474913" y="4760913"/>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Vapeur</a:t>
            </a:r>
          </a:p>
        </p:txBody>
      </p:sp>
      <p:sp>
        <p:nvSpPr>
          <p:cNvPr id="63495" name="Line 11">
            <a:extLst>
              <a:ext uri="{FF2B5EF4-FFF2-40B4-BE49-F238E27FC236}">
                <a16:creationId xmlns:a16="http://schemas.microsoft.com/office/drawing/2014/main" id="{51E53292-88A2-4D46-9454-7EDCD8C3E90C}"/>
              </a:ext>
            </a:extLst>
          </p:cNvPr>
          <p:cNvSpPr>
            <a:spLocks noChangeShapeType="1"/>
          </p:cNvSpPr>
          <p:nvPr/>
        </p:nvSpPr>
        <p:spPr bwMode="auto">
          <a:xfrm>
            <a:off x="1309688" y="5364163"/>
            <a:ext cx="2335212"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63496" name="Line 12">
            <a:extLst>
              <a:ext uri="{FF2B5EF4-FFF2-40B4-BE49-F238E27FC236}">
                <a16:creationId xmlns:a16="http://schemas.microsoft.com/office/drawing/2014/main" id="{5D4D230D-2978-AF40-BBA5-AD9890EA0181}"/>
              </a:ext>
            </a:extLst>
          </p:cNvPr>
          <p:cNvSpPr>
            <a:spLocks noChangeShapeType="1"/>
          </p:cNvSpPr>
          <p:nvPr/>
        </p:nvSpPr>
        <p:spPr bwMode="auto">
          <a:xfrm rot="-5400000">
            <a:off x="-19050" y="4035425"/>
            <a:ext cx="2654300"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63497" name="Text Box 18">
            <a:extLst>
              <a:ext uri="{FF2B5EF4-FFF2-40B4-BE49-F238E27FC236}">
                <a16:creationId xmlns:a16="http://schemas.microsoft.com/office/drawing/2014/main" id="{586BF9A7-F36C-5549-B834-FF092E7F2712}"/>
              </a:ext>
            </a:extLst>
          </p:cNvPr>
          <p:cNvSpPr txBox="1">
            <a:spLocks noChangeArrowheads="1"/>
          </p:cNvSpPr>
          <p:nvPr/>
        </p:nvSpPr>
        <p:spPr bwMode="auto">
          <a:xfrm>
            <a:off x="3406775" y="5319713"/>
            <a:ext cx="8255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T [ºC]</a:t>
            </a:r>
            <a:endParaRPr lang="fr-CH" altLang="en-US" sz="2000" i="1">
              <a:latin typeface="Arial" panose="020B0604020202020204" pitchFamily="34" charset="0"/>
            </a:endParaRPr>
          </a:p>
        </p:txBody>
      </p:sp>
      <p:sp>
        <p:nvSpPr>
          <p:cNvPr id="63498" name="Text Box 23">
            <a:extLst>
              <a:ext uri="{FF2B5EF4-FFF2-40B4-BE49-F238E27FC236}">
                <a16:creationId xmlns:a16="http://schemas.microsoft.com/office/drawing/2014/main" id="{33BF72EC-6BAF-1845-A2C7-C9A397C011A6}"/>
              </a:ext>
            </a:extLst>
          </p:cNvPr>
          <p:cNvSpPr txBox="1">
            <a:spLocks noChangeArrowheads="1"/>
          </p:cNvSpPr>
          <p:nvPr/>
        </p:nvSpPr>
        <p:spPr bwMode="auto">
          <a:xfrm>
            <a:off x="1954213" y="3751263"/>
            <a:ext cx="100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Liquide</a:t>
            </a:r>
          </a:p>
        </p:txBody>
      </p:sp>
      <p:sp>
        <p:nvSpPr>
          <p:cNvPr id="63499" name="Line 26">
            <a:extLst>
              <a:ext uri="{FF2B5EF4-FFF2-40B4-BE49-F238E27FC236}">
                <a16:creationId xmlns:a16="http://schemas.microsoft.com/office/drawing/2014/main" id="{E2270C79-322F-4B48-AA90-FFC8BDAF1F82}"/>
              </a:ext>
            </a:extLst>
          </p:cNvPr>
          <p:cNvSpPr>
            <a:spLocks noChangeShapeType="1"/>
          </p:cNvSpPr>
          <p:nvPr/>
        </p:nvSpPr>
        <p:spPr bwMode="auto">
          <a:xfrm>
            <a:off x="1309688"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0" name="Line 27">
            <a:extLst>
              <a:ext uri="{FF2B5EF4-FFF2-40B4-BE49-F238E27FC236}">
                <a16:creationId xmlns:a16="http://schemas.microsoft.com/office/drawing/2014/main" id="{D8F29193-4471-B744-8FDD-1B3A5685C6A5}"/>
              </a:ext>
            </a:extLst>
          </p:cNvPr>
          <p:cNvSpPr>
            <a:spLocks noChangeShapeType="1"/>
          </p:cNvSpPr>
          <p:nvPr/>
        </p:nvSpPr>
        <p:spPr bwMode="auto">
          <a:xfrm>
            <a:off x="2112963"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1" name="Line 28">
            <a:extLst>
              <a:ext uri="{FF2B5EF4-FFF2-40B4-BE49-F238E27FC236}">
                <a16:creationId xmlns:a16="http://schemas.microsoft.com/office/drawing/2014/main" id="{912B7B84-AD30-504D-BDE9-675F36EF4C8C}"/>
              </a:ext>
            </a:extLst>
          </p:cNvPr>
          <p:cNvSpPr>
            <a:spLocks noChangeShapeType="1"/>
          </p:cNvSpPr>
          <p:nvPr/>
        </p:nvSpPr>
        <p:spPr bwMode="auto">
          <a:xfrm>
            <a:off x="2914650"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2" name="Line 32">
            <a:extLst>
              <a:ext uri="{FF2B5EF4-FFF2-40B4-BE49-F238E27FC236}">
                <a16:creationId xmlns:a16="http://schemas.microsoft.com/office/drawing/2014/main" id="{2EE293B7-752A-0B4F-B8C6-D7927A44C9F3}"/>
              </a:ext>
            </a:extLst>
          </p:cNvPr>
          <p:cNvSpPr>
            <a:spLocks noChangeShapeType="1"/>
          </p:cNvSpPr>
          <p:nvPr/>
        </p:nvSpPr>
        <p:spPr bwMode="auto">
          <a:xfrm rot="-5400000">
            <a:off x="1362869" y="4645819"/>
            <a:ext cx="0" cy="1095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3" name="Line 33">
            <a:extLst>
              <a:ext uri="{FF2B5EF4-FFF2-40B4-BE49-F238E27FC236}">
                <a16:creationId xmlns:a16="http://schemas.microsoft.com/office/drawing/2014/main" id="{A78FE4D6-C8A5-6944-B782-D691884529AD}"/>
              </a:ext>
            </a:extLst>
          </p:cNvPr>
          <p:cNvSpPr>
            <a:spLocks noChangeShapeType="1"/>
          </p:cNvSpPr>
          <p:nvPr/>
        </p:nvSpPr>
        <p:spPr bwMode="auto">
          <a:xfrm rot="-5400000">
            <a:off x="1362869" y="3977481"/>
            <a:ext cx="0" cy="1095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4" name="Line 34">
            <a:extLst>
              <a:ext uri="{FF2B5EF4-FFF2-40B4-BE49-F238E27FC236}">
                <a16:creationId xmlns:a16="http://schemas.microsoft.com/office/drawing/2014/main" id="{87F0EB63-B61E-A74D-AEBD-22810C19E9D6}"/>
              </a:ext>
            </a:extLst>
          </p:cNvPr>
          <p:cNvSpPr>
            <a:spLocks noChangeShapeType="1"/>
          </p:cNvSpPr>
          <p:nvPr/>
        </p:nvSpPr>
        <p:spPr bwMode="auto">
          <a:xfrm rot="-5400000">
            <a:off x="2393157" y="3325018"/>
            <a:ext cx="0" cy="217646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3505" name="Text Box 39">
            <a:extLst>
              <a:ext uri="{FF2B5EF4-FFF2-40B4-BE49-F238E27FC236}">
                <a16:creationId xmlns:a16="http://schemas.microsoft.com/office/drawing/2014/main" id="{8F5614BA-E1CD-BF41-922F-86E79B5F77B1}"/>
              </a:ext>
            </a:extLst>
          </p:cNvPr>
          <p:cNvSpPr txBox="1">
            <a:spLocks noChangeArrowheads="1"/>
          </p:cNvSpPr>
          <p:nvPr/>
        </p:nvSpPr>
        <p:spPr bwMode="auto">
          <a:xfrm>
            <a:off x="1157288" y="5318125"/>
            <a:ext cx="3254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0</a:t>
            </a:r>
          </a:p>
        </p:txBody>
      </p:sp>
      <p:sp>
        <p:nvSpPr>
          <p:cNvPr id="63506" name="Text Box 40">
            <a:extLst>
              <a:ext uri="{FF2B5EF4-FFF2-40B4-BE49-F238E27FC236}">
                <a16:creationId xmlns:a16="http://schemas.microsoft.com/office/drawing/2014/main" id="{E0BC2EFF-CA5F-374A-8C58-7EE089090342}"/>
              </a:ext>
            </a:extLst>
          </p:cNvPr>
          <p:cNvSpPr txBox="1">
            <a:spLocks noChangeArrowheads="1"/>
          </p:cNvSpPr>
          <p:nvPr/>
        </p:nvSpPr>
        <p:spPr bwMode="auto">
          <a:xfrm>
            <a:off x="1885950" y="5318125"/>
            <a:ext cx="4667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20</a:t>
            </a:r>
          </a:p>
        </p:txBody>
      </p:sp>
      <p:sp>
        <p:nvSpPr>
          <p:cNvPr id="63507" name="Text Box 41">
            <a:extLst>
              <a:ext uri="{FF2B5EF4-FFF2-40B4-BE49-F238E27FC236}">
                <a16:creationId xmlns:a16="http://schemas.microsoft.com/office/drawing/2014/main" id="{214FEA86-E659-A84C-BD06-63FEB8204406}"/>
              </a:ext>
            </a:extLst>
          </p:cNvPr>
          <p:cNvSpPr txBox="1">
            <a:spLocks noChangeArrowheads="1"/>
          </p:cNvSpPr>
          <p:nvPr/>
        </p:nvSpPr>
        <p:spPr bwMode="auto">
          <a:xfrm>
            <a:off x="2676525" y="5318125"/>
            <a:ext cx="4651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40</a:t>
            </a:r>
          </a:p>
        </p:txBody>
      </p:sp>
      <p:sp>
        <p:nvSpPr>
          <p:cNvPr id="63508" name="Text Box 45">
            <a:extLst>
              <a:ext uri="{FF2B5EF4-FFF2-40B4-BE49-F238E27FC236}">
                <a16:creationId xmlns:a16="http://schemas.microsoft.com/office/drawing/2014/main" id="{DFD3D128-2ACD-6547-B4DF-9AD2C5B13C94}"/>
              </a:ext>
            </a:extLst>
          </p:cNvPr>
          <p:cNvSpPr txBox="1">
            <a:spLocks noChangeArrowheads="1"/>
          </p:cNvSpPr>
          <p:nvPr/>
        </p:nvSpPr>
        <p:spPr bwMode="auto">
          <a:xfrm>
            <a:off x="698500" y="4491038"/>
            <a:ext cx="5572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3</a:t>
            </a:r>
          </a:p>
        </p:txBody>
      </p:sp>
      <p:sp>
        <p:nvSpPr>
          <p:cNvPr id="63509" name="Text Box 46">
            <a:extLst>
              <a:ext uri="{FF2B5EF4-FFF2-40B4-BE49-F238E27FC236}">
                <a16:creationId xmlns:a16="http://schemas.microsoft.com/office/drawing/2014/main" id="{193910D4-8E3B-1546-878A-CC3BBEFEBA10}"/>
              </a:ext>
            </a:extLst>
          </p:cNvPr>
          <p:cNvSpPr txBox="1">
            <a:spLocks noChangeArrowheads="1"/>
          </p:cNvSpPr>
          <p:nvPr/>
        </p:nvSpPr>
        <p:spPr bwMode="auto">
          <a:xfrm>
            <a:off x="698500" y="3829050"/>
            <a:ext cx="55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4</a:t>
            </a:r>
          </a:p>
        </p:txBody>
      </p:sp>
      <p:sp>
        <p:nvSpPr>
          <p:cNvPr id="63510" name="Text Box 47">
            <a:extLst>
              <a:ext uri="{FF2B5EF4-FFF2-40B4-BE49-F238E27FC236}">
                <a16:creationId xmlns:a16="http://schemas.microsoft.com/office/drawing/2014/main" id="{E8235682-4BB2-BB44-AB77-DD6F0395390B}"/>
              </a:ext>
            </a:extLst>
          </p:cNvPr>
          <p:cNvSpPr txBox="1">
            <a:spLocks noChangeArrowheads="1"/>
          </p:cNvSpPr>
          <p:nvPr/>
        </p:nvSpPr>
        <p:spPr bwMode="auto">
          <a:xfrm>
            <a:off x="698500" y="3160713"/>
            <a:ext cx="55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10</a:t>
            </a:r>
            <a:r>
              <a:rPr lang="fr-CH" altLang="en-US" sz="2000" baseline="30000">
                <a:latin typeface="Arial" panose="020B0604020202020204" pitchFamily="34" charset="0"/>
              </a:rPr>
              <a:t>5</a:t>
            </a:r>
          </a:p>
        </p:txBody>
      </p:sp>
      <p:sp>
        <p:nvSpPr>
          <p:cNvPr id="63511" name="Text Box 52">
            <a:extLst>
              <a:ext uri="{FF2B5EF4-FFF2-40B4-BE49-F238E27FC236}">
                <a16:creationId xmlns:a16="http://schemas.microsoft.com/office/drawing/2014/main" id="{471089B2-4630-D24D-AAB8-02692ACA363F}"/>
              </a:ext>
            </a:extLst>
          </p:cNvPr>
          <p:cNvSpPr txBox="1">
            <a:spLocks noChangeArrowheads="1"/>
          </p:cNvSpPr>
          <p:nvPr/>
        </p:nvSpPr>
        <p:spPr bwMode="auto">
          <a:xfrm rot="-5400000">
            <a:off x="-345281" y="3861594"/>
            <a:ext cx="177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P</a:t>
            </a:r>
            <a:r>
              <a:rPr lang="fr-CH" altLang="en-US" sz="2000">
                <a:latin typeface="Arial" panose="020B0604020202020204" pitchFamily="34" charset="0"/>
              </a:rPr>
              <a:t>partielle eau</a:t>
            </a:r>
            <a:r>
              <a:rPr lang="fr-CH" altLang="en-US" sz="2000" baseline="0">
                <a:latin typeface="Arial" panose="020B0604020202020204" pitchFamily="34" charset="0"/>
              </a:rPr>
              <a:t> [Pa]</a:t>
            </a:r>
            <a:endParaRPr lang="fr-CH" altLang="en-US" sz="2000" i="1">
              <a:latin typeface="Arial" panose="020B0604020202020204" pitchFamily="34" charset="0"/>
            </a:endParaRPr>
          </a:p>
        </p:txBody>
      </p:sp>
      <p:sp>
        <p:nvSpPr>
          <p:cNvPr id="63512" name="Text Box 54">
            <a:extLst>
              <a:ext uri="{FF2B5EF4-FFF2-40B4-BE49-F238E27FC236}">
                <a16:creationId xmlns:a16="http://schemas.microsoft.com/office/drawing/2014/main" id="{E6F5247D-6D6D-AE46-A405-0DB6DF55D589}"/>
              </a:ext>
            </a:extLst>
          </p:cNvPr>
          <p:cNvSpPr txBox="1">
            <a:spLocks noChangeArrowheads="1"/>
          </p:cNvSpPr>
          <p:nvPr/>
        </p:nvSpPr>
        <p:spPr bwMode="auto">
          <a:xfrm>
            <a:off x="3513138" y="3846513"/>
            <a:ext cx="731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solidFill>
                  <a:srgbClr val="CC0000"/>
                </a:solidFill>
                <a:latin typeface="Arial" panose="020B0604020202020204" pitchFamily="34" charset="0"/>
              </a:rPr>
              <a:t>T</a:t>
            </a:r>
            <a:r>
              <a:rPr lang="fr-CH" altLang="en-US" sz="2000">
                <a:solidFill>
                  <a:srgbClr val="CC0000"/>
                </a:solidFill>
                <a:latin typeface="Arial" panose="020B0604020202020204" pitchFamily="34" charset="0"/>
              </a:rPr>
              <a:t>v</a:t>
            </a:r>
            <a:r>
              <a:rPr lang="fr-CH" altLang="en-US" sz="2000" baseline="0">
                <a:solidFill>
                  <a:srgbClr val="CC0000"/>
                </a:solidFill>
                <a:latin typeface="Arial" panose="020B0604020202020204" pitchFamily="34" charset="0"/>
              </a:rPr>
              <a:t>(p)</a:t>
            </a:r>
          </a:p>
        </p:txBody>
      </p:sp>
      <p:sp>
        <p:nvSpPr>
          <p:cNvPr id="63513" name="Oval 55">
            <a:extLst>
              <a:ext uri="{FF2B5EF4-FFF2-40B4-BE49-F238E27FC236}">
                <a16:creationId xmlns:a16="http://schemas.microsoft.com/office/drawing/2014/main" id="{21F0879D-C5AA-924F-A2AE-9E26C191BA51}"/>
              </a:ext>
            </a:extLst>
          </p:cNvPr>
          <p:cNvSpPr>
            <a:spLocks noChangeArrowheads="1"/>
          </p:cNvSpPr>
          <p:nvPr/>
        </p:nvSpPr>
        <p:spPr bwMode="auto">
          <a:xfrm>
            <a:off x="3384550" y="43624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63514" name="Line 66">
            <a:extLst>
              <a:ext uri="{FF2B5EF4-FFF2-40B4-BE49-F238E27FC236}">
                <a16:creationId xmlns:a16="http://schemas.microsoft.com/office/drawing/2014/main" id="{4FC35021-A30B-5A45-8E1A-4DB0CC186616}"/>
              </a:ext>
            </a:extLst>
          </p:cNvPr>
          <p:cNvSpPr>
            <a:spLocks noChangeShapeType="1"/>
          </p:cNvSpPr>
          <p:nvPr/>
        </p:nvSpPr>
        <p:spPr bwMode="auto">
          <a:xfrm flipH="1">
            <a:off x="2411413" y="4413250"/>
            <a:ext cx="976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76">
            <a:extLst>
              <a:ext uri="{FF2B5EF4-FFF2-40B4-BE49-F238E27FC236}">
                <a16:creationId xmlns:a16="http://schemas.microsoft.com/office/drawing/2014/main" id="{D83D091E-E953-0043-89A2-03D9A9E21A50}"/>
              </a:ext>
            </a:extLst>
          </p:cNvPr>
          <p:cNvSpPr>
            <a:spLocks noChangeShapeType="1"/>
          </p:cNvSpPr>
          <p:nvPr/>
        </p:nvSpPr>
        <p:spPr bwMode="auto">
          <a:xfrm rot="-5400000">
            <a:off x="1358900" y="3314700"/>
            <a:ext cx="0" cy="107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6" name="Oval 77">
            <a:extLst>
              <a:ext uri="{FF2B5EF4-FFF2-40B4-BE49-F238E27FC236}">
                <a16:creationId xmlns:a16="http://schemas.microsoft.com/office/drawing/2014/main" id="{D97D52B0-2105-DF4D-AF4B-6EC5FB9B7884}"/>
              </a:ext>
            </a:extLst>
          </p:cNvPr>
          <p:cNvSpPr>
            <a:spLocks noChangeArrowheads="1"/>
          </p:cNvSpPr>
          <p:nvPr/>
        </p:nvSpPr>
        <p:spPr bwMode="auto">
          <a:xfrm>
            <a:off x="2325688" y="4362450"/>
            <a:ext cx="90487"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63517" name="Freeform 78">
            <a:extLst>
              <a:ext uri="{FF2B5EF4-FFF2-40B4-BE49-F238E27FC236}">
                <a16:creationId xmlns:a16="http://schemas.microsoft.com/office/drawing/2014/main" id="{7332AEFF-7A8B-6548-903A-677B21482526}"/>
              </a:ext>
            </a:extLst>
          </p:cNvPr>
          <p:cNvSpPr>
            <a:spLocks/>
          </p:cNvSpPr>
          <p:nvPr/>
        </p:nvSpPr>
        <p:spPr bwMode="auto">
          <a:xfrm>
            <a:off x="1346200" y="4170363"/>
            <a:ext cx="2268538" cy="628650"/>
          </a:xfrm>
          <a:custGeom>
            <a:avLst/>
            <a:gdLst>
              <a:gd name="T0" fmla="*/ 0 w 1143"/>
              <a:gd name="T1" fmla="*/ 2147483647 h 300"/>
              <a:gd name="T2" fmla="*/ 2147483647 w 1143"/>
              <a:gd name="T3" fmla="*/ 0 h 300"/>
              <a:gd name="T4" fmla="*/ 0 60000 65536"/>
              <a:gd name="T5" fmla="*/ 0 60000 65536"/>
              <a:gd name="T6" fmla="*/ 0 w 1143"/>
              <a:gd name="T7" fmla="*/ 0 h 300"/>
              <a:gd name="T8" fmla="*/ 1143 w 1143"/>
              <a:gd name="T9" fmla="*/ 300 h 300"/>
            </a:gdLst>
            <a:ahLst/>
            <a:cxnLst>
              <a:cxn ang="T4">
                <a:pos x="T0" y="T1"/>
              </a:cxn>
              <a:cxn ang="T5">
                <a:pos x="T2" y="T3"/>
              </a:cxn>
            </a:cxnLst>
            <a:rect l="T6" t="T7" r="T8" b="T9"/>
            <a:pathLst>
              <a:path w="1143" h="300">
                <a:moveTo>
                  <a:pt x="0" y="300"/>
                </a:moveTo>
                <a:cubicBezTo>
                  <a:pt x="525" y="246"/>
                  <a:pt x="1047" y="36"/>
                  <a:pt x="1143" y="0"/>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18" name="Text Box 81">
            <a:extLst>
              <a:ext uri="{FF2B5EF4-FFF2-40B4-BE49-F238E27FC236}">
                <a16:creationId xmlns:a16="http://schemas.microsoft.com/office/drawing/2014/main" id="{FD53BCF1-6A3F-834D-83E8-9766AC2A8F75}"/>
              </a:ext>
            </a:extLst>
          </p:cNvPr>
          <p:cNvSpPr txBox="1">
            <a:spLocks noChangeArrowheads="1"/>
          </p:cNvSpPr>
          <p:nvPr/>
        </p:nvSpPr>
        <p:spPr bwMode="auto">
          <a:xfrm>
            <a:off x="6261100" y="27813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L</a:t>
            </a:r>
          </a:p>
        </p:txBody>
      </p:sp>
      <p:sp>
        <p:nvSpPr>
          <p:cNvPr id="63519" name="Line 82">
            <a:extLst>
              <a:ext uri="{FF2B5EF4-FFF2-40B4-BE49-F238E27FC236}">
                <a16:creationId xmlns:a16="http://schemas.microsoft.com/office/drawing/2014/main" id="{4F60C324-2449-604F-B3A4-0E182914283C}"/>
              </a:ext>
            </a:extLst>
          </p:cNvPr>
          <p:cNvSpPr>
            <a:spLocks noChangeShapeType="1"/>
          </p:cNvSpPr>
          <p:nvPr/>
        </p:nvSpPr>
        <p:spPr bwMode="auto">
          <a:xfrm>
            <a:off x="5702300" y="5364163"/>
            <a:ext cx="2335213"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83">
            <a:extLst>
              <a:ext uri="{FF2B5EF4-FFF2-40B4-BE49-F238E27FC236}">
                <a16:creationId xmlns:a16="http://schemas.microsoft.com/office/drawing/2014/main" id="{5FC4ECD1-D033-AE4C-BAD7-06EC9B67D432}"/>
              </a:ext>
            </a:extLst>
          </p:cNvPr>
          <p:cNvSpPr>
            <a:spLocks noChangeShapeType="1"/>
          </p:cNvSpPr>
          <p:nvPr/>
        </p:nvSpPr>
        <p:spPr bwMode="auto">
          <a:xfrm rot="-5400000">
            <a:off x="4373563" y="4035425"/>
            <a:ext cx="2654300"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63521" name="Text Box 84">
            <a:extLst>
              <a:ext uri="{FF2B5EF4-FFF2-40B4-BE49-F238E27FC236}">
                <a16:creationId xmlns:a16="http://schemas.microsoft.com/office/drawing/2014/main" id="{9E11AFE0-0819-2C45-8FB6-B0DCFB2493E0}"/>
              </a:ext>
            </a:extLst>
          </p:cNvPr>
          <p:cNvSpPr txBox="1">
            <a:spLocks noChangeArrowheads="1"/>
          </p:cNvSpPr>
          <p:nvPr/>
        </p:nvSpPr>
        <p:spPr bwMode="auto">
          <a:xfrm>
            <a:off x="7921625" y="5319713"/>
            <a:ext cx="1423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C</a:t>
            </a:r>
            <a:r>
              <a:rPr lang="fr-CH" altLang="en-US" sz="2000">
                <a:latin typeface="Arial" panose="020B0604020202020204" pitchFamily="34" charset="0"/>
              </a:rPr>
              <a:t>Cu</a:t>
            </a:r>
            <a:r>
              <a:rPr lang="fr-CH" altLang="en-US" sz="2000" baseline="0">
                <a:latin typeface="Arial" panose="020B0604020202020204" pitchFamily="34" charset="0"/>
              </a:rPr>
              <a:t> [%pds]</a:t>
            </a:r>
            <a:endParaRPr lang="fr-CH" altLang="en-US" sz="2000" i="1">
              <a:latin typeface="Arial" panose="020B0604020202020204" pitchFamily="34" charset="0"/>
            </a:endParaRPr>
          </a:p>
        </p:txBody>
      </p:sp>
      <p:sp>
        <p:nvSpPr>
          <p:cNvPr id="63522" name="Text Box 85">
            <a:extLst>
              <a:ext uri="{FF2B5EF4-FFF2-40B4-BE49-F238E27FC236}">
                <a16:creationId xmlns:a16="http://schemas.microsoft.com/office/drawing/2014/main" id="{B4D1F4E6-199D-294B-986C-6D5B1091C532}"/>
              </a:ext>
            </a:extLst>
          </p:cNvPr>
          <p:cNvSpPr txBox="1">
            <a:spLocks noChangeArrowheads="1"/>
          </p:cNvSpPr>
          <p:nvPr/>
        </p:nvSpPr>
        <p:spPr bwMode="auto">
          <a:xfrm>
            <a:off x="5902325" y="3573463"/>
            <a:ext cx="57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(Al)</a:t>
            </a:r>
          </a:p>
        </p:txBody>
      </p:sp>
      <p:sp>
        <p:nvSpPr>
          <p:cNvPr id="63523" name="Line 86">
            <a:extLst>
              <a:ext uri="{FF2B5EF4-FFF2-40B4-BE49-F238E27FC236}">
                <a16:creationId xmlns:a16="http://schemas.microsoft.com/office/drawing/2014/main" id="{E70D531B-BC86-8B43-8B3F-F223C1204497}"/>
              </a:ext>
            </a:extLst>
          </p:cNvPr>
          <p:cNvSpPr>
            <a:spLocks noChangeShapeType="1"/>
          </p:cNvSpPr>
          <p:nvPr/>
        </p:nvSpPr>
        <p:spPr bwMode="auto">
          <a:xfrm>
            <a:off x="5702300"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4" name="Line 87">
            <a:extLst>
              <a:ext uri="{FF2B5EF4-FFF2-40B4-BE49-F238E27FC236}">
                <a16:creationId xmlns:a16="http://schemas.microsoft.com/office/drawing/2014/main" id="{E2BAE2E0-9A9B-8E49-83FC-8AF7633D83E1}"/>
              </a:ext>
            </a:extLst>
          </p:cNvPr>
          <p:cNvSpPr>
            <a:spLocks noChangeShapeType="1"/>
          </p:cNvSpPr>
          <p:nvPr/>
        </p:nvSpPr>
        <p:spPr bwMode="auto">
          <a:xfrm>
            <a:off x="6700838"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5" name="Line 88">
            <a:extLst>
              <a:ext uri="{FF2B5EF4-FFF2-40B4-BE49-F238E27FC236}">
                <a16:creationId xmlns:a16="http://schemas.microsoft.com/office/drawing/2014/main" id="{8ED9A816-63CC-E44D-AB0C-45B4875D3224}"/>
              </a:ext>
            </a:extLst>
          </p:cNvPr>
          <p:cNvSpPr>
            <a:spLocks noChangeShapeType="1"/>
          </p:cNvSpPr>
          <p:nvPr/>
        </p:nvSpPr>
        <p:spPr bwMode="auto">
          <a:xfrm>
            <a:off x="7702550" y="5233988"/>
            <a:ext cx="0"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6" name="Line 89">
            <a:extLst>
              <a:ext uri="{FF2B5EF4-FFF2-40B4-BE49-F238E27FC236}">
                <a16:creationId xmlns:a16="http://schemas.microsoft.com/office/drawing/2014/main" id="{6D4983CA-084F-BF41-9174-6D4C5B5AAA16}"/>
              </a:ext>
            </a:extLst>
          </p:cNvPr>
          <p:cNvSpPr>
            <a:spLocks noChangeShapeType="1"/>
          </p:cNvSpPr>
          <p:nvPr/>
        </p:nvSpPr>
        <p:spPr bwMode="auto">
          <a:xfrm rot="-5400000">
            <a:off x="5755482" y="4687094"/>
            <a:ext cx="0" cy="109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7" name="Line 90">
            <a:extLst>
              <a:ext uri="{FF2B5EF4-FFF2-40B4-BE49-F238E27FC236}">
                <a16:creationId xmlns:a16="http://schemas.microsoft.com/office/drawing/2014/main" id="{DC92E216-7BF7-8147-AB2A-7F567F6EDAD9}"/>
              </a:ext>
            </a:extLst>
          </p:cNvPr>
          <p:cNvSpPr>
            <a:spLocks noChangeShapeType="1"/>
          </p:cNvSpPr>
          <p:nvPr/>
        </p:nvSpPr>
        <p:spPr bwMode="auto">
          <a:xfrm rot="-5400000">
            <a:off x="5755482" y="4066381"/>
            <a:ext cx="0" cy="109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8" name="Text Box 92">
            <a:extLst>
              <a:ext uri="{FF2B5EF4-FFF2-40B4-BE49-F238E27FC236}">
                <a16:creationId xmlns:a16="http://schemas.microsoft.com/office/drawing/2014/main" id="{61FE57C6-23B7-B342-A231-14C7611DEB0A}"/>
              </a:ext>
            </a:extLst>
          </p:cNvPr>
          <p:cNvSpPr txBox="1">
            <a:spLocks noChangeArrowheads="1"/>
          </p:cNvSpPr>
          <p:nvPr/>
        </p:nvSpPr>
        <p:spPr bwMode="auto">
          <a:xfrm>
            <a:off x="5549900" y="5318125"/>
            <a:ext cx="3254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0</a:t>
            </a:r>
          </a:p>
        </p:txBody>
      </p:sp>
      <p:sp>
        <p:nvSpPr>
          <p:cNvPr id="63529" name="Text Box 93">
            <a:extLst>
              <a:ext uri="{FF2B5EF4-FFF2-40B4-BE49-F238E27FC236}">
                <a16:creationId xmlns:a16="http://schemas.microsoft.com/office/drawing/2014/main" id="{773E81EA-7ADD-B14E-8D17-207D74CFDE5A}"/>
              </a:ext>
            </a:extLst>
          </p:cNvPr>
          <p:cNvSpPr txBox="1">
            <a:spLocks noChangeArrowheads="1"/>
          </p:cNvSpPr>
          <p:nvPr/>
        </p:nvSpPr>
        <p:spPr bwMode="auto">
          <a:xfrm>
            <a:off x="6523038" y="5318125"/>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4</a:t>
            </a:r>
          </a:p>
        </p:txBody>
      </p:sp>
      <p:sp>
        <p:nvSpPr>
          <p:cNvPr id="63530" name="Text Box 94">
            <a:extLst>
              <a:ext uri="{FF2B5EF4-FFF2-40B4-BE49-F238E27FC236}">
                <a16:creationId xmlns:a16="http://schemas.microsoft.com/office/drawing/2014/main" id="{1EF58AEF-7591-FC4F-A642-C2DB3FFAE866}"/>
              </a:ext>
            </a:extLst>
          </p:cNvPr>
          <p:cNvSpPr txBox="1">
            <a:spLocks noChangeArrowheads="1"/>
          </p:cNvSpPr>
          <p:nvPr/>
        </p:nvSpPr>
        <p:spPr bwMode="auto">
          <a:xfrm>
            <a:off x="7534275" y="53181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8</a:t>
            </a:r>
          </a:p>
        </p:txBody>
      </p:sp>
      <p:sp>
        <p:nvSpPr>
          <p:cNvPr id="63531" name="Text Box 95">
            <a:extLst>
              <a:ext uri="{FF2B5EF4-FFF2-40B4-BE49-F238E27FC236}">
                <a16:creationId xmlns:a16="http://schemas.microsoft.com/office/drawing/2014/main" id="{6671A2E8-5380-774A-898B-064F59EAFF0A}"/>
              </a:ext>
            </a:extLst>
          </p:cNvPr>
          <p:cNvSpPr txBox="1">
            <a:spLocks noChangeArrowheads="1"/>
          </p:cNvSpPr>
          <p:nvPr/>
        </p:nvSpPr>
        <p:spPr bwMode="auto">
          <a:xfrm>
            <a:off x="5091113" y="4491038"/>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200</a:t>
            </a:r>
            <a:endParaRPr lang="fr-CH" altLang="en-US" sz="2000" baseline="30000">
              <a:latin typeface="Arial" panose="020B0604020202020204" pitchFamily="34" charset="0"/>
            </a:endParaRPr>
          </a:p>
        </p:txBody>
      </p:sp>
      <p:sp>
        <p:nvSpPr>
          <p:cNvPr id="63532" name="Text Box 96">
            <a:extLst>
              <a:ext uri="{FF2B5EF4-FFF2-40B4-BE49-F238E27FC236}">
                <a16:creationId xmlns:a16="http://schemas.microsoft.com/office/drawing/2014/main" id="{AE637C2F-8D6E-5B40-9988-86F4DDD60E13}"/>
              </a:ext>
            </a:extLst>
          </p:cNvPr>
          <p:cNvSpPr txBox="1">
            <a:spLocks noChangeArrowheads="1"/>
          </p:cNvSpPr>
          <p:nvPr/>
        </p:nvSpPr>
        <p:spPr bwMode="auto">
          <a:xfrm>
            <a:off x="5091113" y="382905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400</a:t>
            </a:r>
            <a:endParaRPr lang="fr-CH" altLang="en-US" sz="2000" baseline="30000">
              <a:latin typeface="Arial" panose="020B0604020202020204" pitchFamily="34" charset="0"/>
            </a:endParaRPr>
          </a:p>
        </p:txBody>
      </p:sp>
      <p:sp>
        <p:nvSpPr>
          <p:cNvPr id="63533" name="Text Box 97">
            <a:extLst>
              <a:ext uri="{FF2B5EF4-FFF2-40B4-BE49-F238E27FC236}">
                <a16:creationId xmlns:a16="http://schemas.microsoft.com/office/drawing/2014/main" id="{F6E078D4-A6FD-8B45-AF9A-BE78231132F7}"/>
              </a:ext>
            </a:extLst>
          </p:cNvPr>
          <p:cNvSpPr txBox="1">
            <a:spLocks noChangeArrowheads="1"/>
          </p:cNvSpPr>
          <p:nvPr/>
        </p:nvSpPr>
        <p:spPr bwMode="auto">
          <a:xfrm>
            <a:off x="5091113" y="31607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2000" baseline="0">
                <a:latin typeface="Arial" panose="020B0604020202020204" pitchFamily="34" charset="0"/>
              </a:rPr>
              <a:t>600</a:t>
            </a:r>
            <a:endParaRPr lang="fr-CH" altLang="en-US" sz="2000" baseline="30000">
              <a:latin typeface="Arial" panose="020B0604020202020204" pitchFamily="34" charset="0"/>
            </a:endParaRPr>
          </a:p>
        </p:txBody>
      </p:sp>
      <p:sp>
        <p:nvSpPr>
          <p:cNvPr id="63534" name="Text Box 98">
            <a:extLst>
              <a:ext uri="{FF2B5EF4-FFF2-40B4-BE49-F238E27FC236}">
                <a16:creationId xmlns:a16="http://schemas.microsoft.com/office/drawing/2014/main" id="{AA5CF82B-E9C7-8E44-8EBA-B1BF7E6650AD}"/>
              </a:ext>
            </a:extLst>
          </p:cNvPr>
          <p:cNvSpPr txBox="1">
            <a:spLocks noChangeArrowheads="1"/>
          </p:cNvSpPr>
          <p:nvPr/>
        </p:nvSpPr>
        <p:spPr bwMode="auto">
          <a:xfrm rot="-5400000">
            <a:off x="4448175" y="3862388"/>
            <a:ext cx="97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T   [</a:t>
            </a:r>
            <a:r>
              <a:rPr lang="fr-CH" altLang="en-US" sz="2000" baseline="0">
                <a:latin typeface="Arial" panose="020B0604020202020204" pitchFamily="34" charset="0"/>
                <a:cs typeface="Arial" panose="020B0604020202020204" pitchFamily="34" charset="0"/>
              </a:rPr>
              <a:t>°C</a:t>
            </a:r>
            <a:r>
              <a:rPr lang="fr-CH" altLang="en-US" sz="2000" baseline="0">
                <a:latin typeface="Arial" panose="020B0604020202020204" pitchFamily="34" charset="0"/>
              </a:rPr>
              <a:t>]</a:t>
            </a:r>
            <a:endParaRPr lang="fr-CH" altLang="en-US" sz="2000" i="1">
              <a:latin typeface="Arial" panose="020B0604020202020204" pitchFamily="34" charset="0"/>
            </a:endParaRPr>
          </a:p>
        </p:txBody>
      </p:sp>
      <p:sp>
        <p:nvSpPr>
          <p:cNvPr id="63535" name="Oval 100">
            <a:extLst>
              <a:ext uri="{FF2B5EF4-FFF2-40B4-BE49-F238E27FC236}">
                <a16:creationId xmlns:a16="http://schemas.microsoft.com/office/drawing/2014/main" id="{4DD9A2A7-2BBF-2B42-83B4-91AF35F5B49F}"/>
              </a:ext>
            </a:extLst>
          </p:cNvPr>
          <p:cNvSpPr>
            <a:spLocks noChangeArrowheads="1"/>
          </p:cNvSpPr>
          <p:nvPr/>
        </p:nvSpPr>
        <p:spPr bwMode="auto">
          <a:xfrm>
            <a:off x="6438900" y="4819650"/>
            <a:ext cx="90488" cy="90488"/>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63536" name="Line 101">
            <a:extLst>
              <a:ext uri="{FF2B5EF4-FFF2-40B4-BE49-F238E27FC236}">
                <a16:creationId xmlns:a16="http://schemas.microsoft.com/office/drawing/2014/main" id="{006B888F-8737-CD4D-BD66-659A9A4499FB}"/>
              </a:ext>
            </a:extLst>
          </p:cNvPr>
          <p:cNvSpPr>
            <a:spLocks noChangeShapeType="1"/>
          </p:cNvSpPr>
          <p:nvPr/>
        </p:nvSpPr>
        <p:spPr bwMode="auto">
          <a:xfrm rot="16200000" flipH="1">
            <a:off x="5988843" y="4333082"/>
            <a:ext cx="97631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102">
            <a:extLst>
              <a:ext uri="{FF2B5EF4-FFF2-40B4-BE49-F238E27FC236}">
                <a16:creationId xmlns:a16="http://schemas.microsoft.com/office/drawing/2014/main" id="{617CB134-2002-F449-A437-CDB3FBF945B2}"/>
              </a:ext>
            </a:extLst>
          </p:cNvPr>
          <p:cNvSpPr>
            <a:spLocks noChangeShapeType="1"/>
          </p:cNvSpPr>
          <p:nvPr/>
        </p:nvSpPr>
        <p:spPr bwMode="auto">
          <a:xfrm rot="-5400000">
            <a:off x="5751513" y="3446463"/>
            <a:ext cx="0" cy="107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8" name="Freeform 104">
            <a:extLst>
              <a:ext uri="{FF2B5EF4-FFF2-40B4-BE49-F238E27FC236}">
                <a16:creationId xmlns:a16="http://schemas.microsoft.com/office/drawing/2014/main" id="{D79DB238-57B0-4E41-BF14-30059177659C}"/>
              </a:ext>
            </a:extLst>
          </p:cNvPr>
          <p:cNvSpPr>
            <a:spLocks/>
          </p:cNvSpPr>
          <p:nvPr/>
        </p:nvSpPr>
        <p:spPr bwMode="auto">
          <a:xfrm>
            <a:off x="5792788" y="3767138"/>
            <a:ext cx="1201737" cy="1531937"/>
          </a:xfrm>
          <a:custGeom>
            <a:avLst/>
            <a:gdLst>
              <a:gd name="T0" fmla="*/ 0 w 757"/>
              <a:gd name="T1" fmla="*/ 2147483647 h 965"/>
              <a:gd name="T2" fmla="*/ 2147483647 w 757"/>
              <a:gd name="T3" fmla="*/ 0 h 965"/>
              <a:gd name="T4" fmla="*/ 0 60000 65536"/>
              <a:gd name="T5" fmla="*/ 0 60000 65536"/>
              <a:gd name="T6" fmla="*/ 0 w 757"/>
              <a:gd name="T7" fmla="*/ 0 h 965"/>
              <a:gd name="T8" fmla="*/ 757 w 757"/>
              <a:gd name="T9" fmla="*/ 965 h 965"/>
            </a:gdLst>
            <a:ahLst/>
            <a:cxnLst>
              <a:cxn ang="T4">
                <a:pos x="T0" y="T1"/>
              </a:cxn>
              <a:cxn ang="T5">
                <a:pos x="T2" y="T3"/>
              </a:cxn>
            </a:cxnLst>
            <a:rect l="T6" t="T7" r="T8" b="T9"/>
            <a:pathLst>
              <a:path w="757" h="965">
                <a:moveTo>
                  <a:pt x="0" y="965"/>
                </a:moveTo>
                <a:cubicBezTo>
                  <a:pt x="28" y="361"/>
                  <a:pt x="222" y="243"/>
                  <a:pt x="757" y="0"/>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9" name="Freeform 130">
            <a:extLst>
              <a:ext uri="{FF2B5EF4-FFF2-40B4-BE49-F238E27FC236}">
                <a16:creationId xmlns:a16="http://schemas.microsoft.com/office/drawing/2014/main" id="{A953017F-42D1-3444-BBA4-A17EFEA35996}"/>
              </a:ext>
            </a:extLst>
          </p:cNvPr>
          <p:cNvSpPr>
            <a:spLocks/>
          </p:cNvSpPr>
          <p:nvPr/>
        </p:nvSpPr>
        <p:spPr bwMode="auto">
          <a:xfrm>
            <a:off x="5705475" y="3271838"/>
            <a:ext cx="2401888" cy="165100"/>
          </a:xfrm>
          <a:custGeom>
            <a:avLst/>
            <a:gdLst>
              <a:gd name="T0" fmla="*/ 2147483647 w 1513"/>
              <a:gd name="T1" fmla="*/ 2147483647 h 104"/>
              <a:gd name="T2" fmla="*/ 0 w 1513"/>
              <a:gd name="T3" fmla="*/ 2147483647 h 104"/>
              <a:gd name="T4" fmla="*/ 0 60000 65536"/>
              <a:gd name="T5" fmla="*/ 0 60000 65536"/>
              <a:gd name="T6" fmla="*/ 0 w 1513"/>
              <a:gd name="T7" fmla="*/ 0 h 104"/>
              <a:gd name="T8" fmla="*/ 1513 w 1513"/>
              <a:gd name="T9" fmla="*/ 104 h 104"/>
            </a:gdLst>
            <a:ahLst/>
            <a:cxnLst>
              <a:cxn ang="T4">
                <a:pos x="T0" y="T1"/>
              </a:cxn>
              <a:cxn ang="T5">
                <a:pos x="T2" y="T3"/>
              </a:cxn>
            </a:cxnLst>
            <a:rect l="T6" t="T7" r="T8" b="T9"/>
            <a:pathLst>
              <a:path w="1513" h="104">
                <a:moveTo>
                  <a:pt x="1513" y="104"/>
                </a:moveTo>
                <a:cubicBezTo>
                  <a:pt x="1492" y="83"/>
                  <a:pt x="76" y="0"/>
                  <a:pt x="0" y="7"/>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40" name="Freeform 131">
            <a:extLst>
              <a:ext uri="{FF2B5EF4-FFF2-40B4-BE49-F238E27FC236}">
                <a16:creationId xmlns:a16="http://schemas.microsoft.com/office/drawing/2014/main" id="{16F56F97-8EF2-1646-9C48-7B93924B0AEC}"/>
              </a:ext>
            </a:extLst>
          </p:cNvPr>
          <p:cNvSpPr>
            <a:spLocks/>
          </p:cNvSpPr>
          <p:nvPr/>
        </p:nvSpPr>
        <p:spPr bwMode="auto">
          <a:xfrm>
            <a:off x="5716588" y="3282950"/>
            <a:ext cx="1277937" cy="463550"/>
          </a:xfrm>
          <a:custGeom>
            <a:avLst/>
            <a:gdLst>
              <a:gd name="T0" fmla="*/ 2147483647 w 805"/>
              <a:gd name="T1" fmla="*/ 2147483647 h 292"/>
              <a:gd name="T2" fmla="*/ 0 w 805"/>
              <a:gd name="T3" fmla="*/ 2147483647 h 292"/>
              <a:gd name="T4" fmla="*/ 0 60000 65536"/>
              <a:gd name="T5" fmla="*/ 0 60000 65536"/>
              <a:gd name="T6" fmla="*/ 0 w 805"/>
              <a:gd name="T7" fmla="*/ 0 h 292"/>
              <a:gd name="T8" fmla="*/ 805 w 805"/>
              <a:gd name="T9" fmla="*/ 292 h 292"/>
            </a:gdLst>
            <a:ahLst/>
            <a:cxnLst>
              <a:cxn ang="T4">
                <a:pos x="T0" y="T1"/>
              </a:cxn>
              <a:cxn ang="T5">
                <a:pos x="T2" y="T3"/>
              </a:cxn>
            </a:cxnLst>
            <a:rect l="T6" t="T7" r="T8" b="T9"/>
            <a:pathLst>
              <a:path w="805" h="292">
                <a:moveTo>
                  <a:pt x="805" y="292"/>
                </a:moveTo>
                <a:cubicBezTo>
                  <a:pt x="784" y="271"/>
                  <a:pt x="76" y="0"/>
                  <a:pt x="0" y="7"/>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41" name="Freeform 132">
            <a:extLst>
              <a:ext uri="{FF2B5EF4-FFF2-40B4-BE49-F238E27FC236}">
                <a16:creationId xmlns:a16="http://schemas.microsoft.com/office/drawing/2014/main" id="{749BFB61-C6B4-1D46-8FEF-83260B9EFA40}"/>
              </a:ext>
            </a:extLst>
          </p:cNvPr>
          <p:cNvSpPr>
            <a:spLocks/>
          </p:cNvSpPr>
          <p:nvPr/>
        </p:nvSpPr>
        <p:spPr bwMode="auto">
          <a:xfrm>
            <a:off x="6983413" y="3744913"/>
            <a:ext cx="858837" cy="11112"/>
          </a:xfrm>
          <a:custGeom>
            <a:avLst/>
            <a:gdLst>
              <a:gd name="T0" fmla="*/ 2147483647 w 541"/>
              <a:gd name="T1" fmla="*/ 2147483647 h 7"/>
              <a:gd name="T2" fmla="*/ 0 w 541"/>
              <a:gd name="T3" fmla="*/ 2147483647 h 7"/>
              <a:gd name="T4" fmla="*/ 0 60000 65536"/>
              <a:gd name="T5" fmla="*/ 0 60000 65536"/>
              <a:gd name="T6" fmla="*/ 0 w 541"/>
              <a:gd name="T7" fmla="*/ 0 h 7"/>
              <a:gd name="T8" fmla="*/ 541 w 541"/>
              <a:gd name="T9" fmla="*/ 7 h 7"/>
            </a:gdLst>
            <a:ahLst/>
            <a:cxnLst>
              <a:cxn ang="T4">
                <a:pos x="T0" y="T1"/>
              </a:cxn>
              <a:cxn ang="T5">
                <a:pos x="T2" y="T3"/>
              </a:cxn>
            </a:cxnLst>
            <a:rect l="T6" t="T7" r="T8" b="T9"/>
            <a:pathLst>
              <a:path w="541" h="7">
                <a:moveTo>
                  <a:pt x="541" y="7"/>
                </a:moveTo>
                <a:cubicBezTo>
                  <a:pt x="527" y="1"/>
                  <a:pt x="76" y="0"/>
                  <a:pt x="0" y="7"/>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42" name="Text Box 133">
            <a:extLst>
              <a:ext uri="{FF2B5EF4-FFF2-40B4-BE49-F238E27FC236}">
                <a16:creationId xmlns:a16="http://schemas.microsoft.com/office/drawing/2014/main" id="{1F202BD4-1437-284E-AF1C-CFB9527A11BF}"/>
              </a:ext>
            </a:extLst>
          </p:cNvPr>
          <p:cNvSpPr txBox="1">
            <a:spLocks noChangeArrowheads="1"/>
          </p:cNvSpPr>
          <p:nvPr/>
        </p:nvSpPr>
        <p:spPr bwMode="auto">
          <a:xfrm>
            <a:off x="6646863" y="4365625"/>
            <a:ext cx="1343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2000" baseline="0">
                <a:latin typeface="Arial" panose="020B0604020202020204" pitchFamily="34" charset="0"/>
              </a:rPr>
              <a:t>Al + Al</a:t>
            </a:r>
            <a:r>
              <a:rPr lang="fr-CH" altLang="en-US" sz="2000">
                <a:latin typeface="Arial" panose="020B0604020202020204" pitchFamily="34" charset="0"/>
              </a:rPr>
              <a:t>2</a:t>
            </a:r>
            <a:r>
              <a:rPr lang="fr-CH" altLang="en-US" sz="2000" baseline="0">
                <a:latin typeface="Arial" panose="020B0604020202020204" pitchFamily="34" charset="0"/>
              </a:rPr>
              <a:t>Cu</a:t>
            </a:r>
          </a:p>
        </p:txBody>
      </p:sp>
      <p:sp>
        <p:nvSpPr>
          <p:cNvPr id="63543" name="Oval 103">
            <a:extLst>
              <a:ext uri="{FF2B5EF4-FFF2-40B4-BE49-F238E27FC236}">
                <a16:creationId xmlns:a16="http://schemas.microsoft.com/office/drawing/2014/main" id="{C3459F6B-1878-C74C-8D26-7816DD83DA2D}"/>
              </a:ext>
            </a:extLst>
          </p:cNvPr>
          <p:cNvSpPr>
            <a:spLocks noChangeArrowheads="1"/>
          </p:cNvSpPr>
          <p:nvPr/>
        </p:nvSpPr>
        <p:spPr bwMode="auto">
          <a:xfrm>
            <a:off x="6432550" y="3744913"/>
            <a:ext cx="90488" cy="90487"/>
          </a:xfrm>
          <a:prstGeom prst="ellipse">
            <a:avLst/>
          </a:prstGeom>
          <a:solidFill>
            <a:schemeClr val="bg1"/>
          </a:solidFill>
          <a:ln w="9525">
            <a:solidFill>
              <a:srgbClr val="000000"/>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aphicFrame>
        <p:nvGraphicFramePr>
          <p:cNvPr id="63544" name="Object 134">
            <a:extLst>
              <a:ext uri="{FF2B5EF4-FFF2-40B4-BE49-F238E27FC236}">
                <a16:creationId xmlns:a16="http://schemas.microsoft.com/office/drawing/2014/main" id="{4B567D9A-9BB7-9E4A-BAF6-0551EEC637DA}"/>
              </a:ext>
            </a:extLst>
          </p:cNvPr>
          <p:cNvGraphicFramePr>
            <a:graphicFrameLocks noChangeAspect="1"/>
          </p:cNvGraphicFramePr>
          <p:nvPr/>
        </p:nvGraphicFramePr>
        <p:xfrm>
          <a:off x="7280275" y="1773238"/>
          <a:ext cx="2374900" cy="2452687"/>
        </p:xfrm>
        <a:graphic>
          <a:graphicData uri="http://schemas.openxmlformats.org/presentationml/2006/ole">
            <mc:AlternateContent xmlns:mc="http://schemas.openxmlformats.org/markup-compatibility/2006">
              <mc:Choice xmlns:v="urn:schemas-microsoft-com:vml" Requires="v">
                <p:oleObj name="Image" r:id="rId4" imgW="1568450" imgH="1619250" progId="Photoshop.Image.10">
                  <p:embed/>
                </p:oleObj>
              </mc:Choice>
              <mc:Fallback>
                <p:oleObj name="Image" r:id="rId4" imgW="1568450" imgH="1619250" progId="Photoshop.Image.10">
                  <p:embed/>
                  <p:pic>
                    <p:nvPicPr>
                      <p:cNvPr id="63544" name="Object 134">
                        <a:extLst>
                          <a:ext uri="{FF2B5EF4-FFF2-40B4-BE49-F238E27FC236}">
                            <a16:creationId xmlns:a16="http://schemas.microsoft.com/office/drawing/2014/main" id="{4B567D9A-9BB7-9E4A-BAF6-0551EEC63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275" y="1773238"/>
                        <a:ext cx="2374900" cy="24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3545" name="Line 136">
            <a:extLst>
              <a:ext uri="{FF2B5EF4-FFF2-40B4-BE49-F238E27FC236}">
                <a16:creationId xmlns:a16="http://schemas.microsoft.com/office/drawing/2014/main" id="{8CF8955C-0CCF-2948-8A94-DF931E839D05}"/>
              </a:ext>
            </a:extLst>
          </p:cNvPr>
          <p:cNvSpPr>
            <a:spLocks noChangeShapeType="1"/>
          </p:cNvSpPr>
          <p:nvPr/>
        </p:nvSpPr>
        <p:spPr bwMode="auto">
          <a:xfrm>
            <a:off x="8797925" y="4043363"/>
            <a:ext cx="533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6" name="Text Box 137">
            <a:extLst>
              <a:ext uri="{FF2B5EF4-FFF2-40B4-BE49-F238E27FC236}">
                <a16:creationId xmlns:a16="http://schemas.microsoft.com/office/drawing/2014/main" id="{903CC47D-FB19-2242-856F-26B547D78C38}"/>
              </a:ext>
            </a:extLst>
          </p:cNvPr>
          <p:cNvSpPr txBox="1">
            <a:spLocks noChangeArrowheads="1"/>
          </p:cNvSpPr>
          <p:nvPr/>
        </p:nvSpPr>
        <p:spPr bwMode="auto">
          <a:xfrm>
            <a:off x="8721725" y="3713163"/>
            <a:ext cx="652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1600" b="1" baseline="0">
                <a:latin typeface="Arial" panose="020B0604020202020204" pitchFamily="34" charset="0"/>
              </a:rPr>
              <a:t>1 </a:t>
            </a:r>
            <a:r>
              <a:rPr lang="fr-CH" altLang="en-US" sz="1600" b="1" baseline="0">
                <a:latin typeface="Symbol" pitchFamily="2" charset="2"/>
              </a:rPr>
              <a:t>m</a:t>
            </a:r>
            <a:r>
              <a:rPr lang="fr-CH" altLang="en-US" sz="1600" b="1" baseline="0">
                <a:latin typeface="Arial" panose="020B0604020202020204" pitchFamily="34" charset="0"/>
              </a:rPr>
              <a:t>m</a:t>
            </a:r>
          </a:p>
        </p:txBody>
      </p:sp>
      <p:sp>
        <p:nvSpPr>
          <p:cNvPr id="63547" name="Rectangle 139">
            <a:extLst>
              <a:ext uri="{FF2B5EF4-FFF2-40B4-BE49-F238E27FC236}">
                <a16:creationId xmlns:a16="http://schemas.microsoft.com/office/drawing/2014/main" id="{842521C3-0502-5B4F-A987-4B9FCBC6377A}"/>
              </a:ext>
            </a:extLst>
          </p:cNvPr>
          <p:cNvSpPr>
            <a:spLocks noChangeArrowheads="1"/>
          </p:cNvSpPr>
          <p:nvPr/>
        </p:nvSpPr>
        <p:spPr bwMode="auto">
          <a:xfrm>
            <a:off x="5376863" y="5711825"/>
            <a:ext cx="4410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spcBef>
                <a:spcPct val="20000"/>
              </a:spcBef>
            </a:pPr>
            <a:r>
              <a:rPr lang="fr-CH" altLang="en-US" sz="2000" baseline="0">
                <a:solidFill>
                  <a:srgbClr val="000066"/>
                </a:solidFill>
                <a:latin typeface="Arial" panose="020B0604020202020204" pitchFamily="34" charset="0"/>
              </a:rPr>
              <a:t>Un alliage Al-Cu refroidi forme des </a:t>
            </a:r>
            <a:r>
              <a:rPr lang="fr-CH" altLang="en-US" sz="2000" b="1" baseline="0">
                <a:solidFill>
                  <a:srgbClr val="CC0000"/>
                </a:solidFill>
                <a:latin typeface="Arial" panose="020B0604020202020204" pitchFamily="34" charset="0"/>
              </a:rPr>
              <a:t>précipités Al</a:t>
            </a:r>
            <a:r>
              <a:rPr lang="fr-CH" altLang="en-US" sz="2000" b="1">
                <a:solidFill>
                  <a:srgbClr val="CC0000"/>
                </a:solidFill>
                <a:latin typeface="Arial" panose="020B0604020202020204" pitchFamily="34" charset="0"/>
              </a:rPr>
              <a:t>2</a:t>
            </a:r>
            <a:r>
              <a:rPr lang="fr-CH" altLang="en-US" sz="2000" b="1" baseline="0">
                <a:solidFill>
                  <a:srgbClr val="CC0000"/>
                </a:solidFill>
                <a:latin typeface="Arial" panose="020B0604020202020204" pitchFamily="34" charset="0"/>
              </a:rPr>
              <a:t>Cu</a:t>
            </a:r>
            <a:endParaRPr lang="fr-CH" altLang="en-US" sz="2000" baseline="0">
              <a:solidFill>
                <a:srgbClr val="000066"/>
              </a:solidFill>
              <a:latin typeface="Arial" panose="020B0604020202020204" pitchFamily="34" charset="0"/>
            </a:endParaRPr>
          </a:p>
        </p:txBody>
      </p:sp>
      <p:sp>
        <p:nvSpPr>
          <p:cNvPr id="63548" name="Rectangle 140">
            <a:extLst>
              <a:ext uri="{FF2B5EF4-FFF2-40B4-BE49-F238E27FC236}">
                <a16:creationId xmlns:a16="http://schemas.microsoft.com/office/drawing/2014/main" id="{9B037570-2D2B-DB4A-8E64-AB9811F12535}"/>
              </a:ext>
            </a:extLst>
          </p:cNvPr>
          <p:cNvSpPr>
            <a:spLocks noChangeArrowheads="1"/>
          </p:cNvSpPr>
          <p:nvPr/>
        </p:nvSpPr>
        <p:spPr bwMode="auto">
          <a:xfrm>
            <a:off x="7210425" y="1728788"/>
            <a:ext cx="2576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fr-CH" altLang="en-US" sz="1400" baseline="0">
                <a:solidFill>
                  <a:schemeClr val="bg1"/>
                </a:solidFill>
              </a:rPr>
              <a:t>http://aluminium.matter.org.uk/</a:t>
            </a:r>
          </a:p>
        </p:txBody>
      </p:sp>
      <p:sp>
        <p:nvSpPr>
          <p:cNvPr id="62" name="Rectangle 24">
            <a:extLst>
              <a:ext uri="{FF2B5EF4-FFF2-40B4-BE49-F238E27FC236}">
                <a16:creationId xmlns:a16="http://schemas.microsoft.com/office/drawing/2014/main" id="{DEF46962-5818-F443-A9E7-19617781DC20}"/>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6761674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a:extLst>
              <a:ext uri="{FF2B5EF4-FFF2-40B4-BE49-F238E27FC236}">
                <a16:creationId xmlns:a16="http://schemas.microsoft.com/office/drawing/2014/main" id="{11023FDC-F75A-A74B-B12A-0674EE666F0C}"/>
              </a:ext>
            </a:extLst>
          </p:cNvPr>
          <p:cNvSpPr>
            <a:spLocks noChangeArrowheads="1"/>
          </p:cNvSpPr>
          <p:nvPr/>
        </p:nvSpPr>
        <p:spPr bwMode="auto">
          <a:xfrm>
            <a:off x="3125788" y="173038"/>
            <a:ext cx="3635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GB" altLang="en-US" sz="3200" b="1" baseline="0">
                <a:solidFill>
                  <a:srgbClr val="000066"/>
                </a:solidFill>
                <a:latin typeface="Arial" panose="020B0604020202020204" pitchFamily="34" charset="0"/>
              </a:rPr>
              <a:t>Systèmes unaires</a:t>
            </a:r>
            <a:endParaRPr lang="fr-FR" altLang="en-US" b="1" baseline="0">
              <a:solidFill>
                <a:srgbClr val="000066"/>
              </a:solidFill>
              <a:latin typeface="Arial" panose="020B0604020202020204" pitchFamily="34" charset="0"/>
            </a:endParaRPr>
          </a:p>
        </p:txBody>
      </p:sp>
      <p:sp>
        <p:nvSpPr>
          <p:cNvPr id="22530" name="Rectangle 6">
            <a:extLst>
              <a:ext uri="{FF2B5EF4-FFF2-40B4-BE49-F238E27FC236}">
                <a16:creationId xmlns:a16="http://schemas.microsoft.com/office/drawing/2014/main" id="{8BEC7F0C-19FA-394F-9A3C-210810A600AB}"/>
              </a:ext>
            </a:extLst>
          </p:cNvPr>
          <p:cNvSpPr>
            <a:spLocks noChangeArrowheads="1"/>
          </p:cNvSpPr>
          <p:nvPr/>
        </p:nvSpPr>
        <p:spPr bwMode="auto">
          <a:xfrm>
            <a:off x="549275" y="836613"/>
            <a:ext cx="91455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nSpc>
                <a:spcPct val="110000"/>
              </a:lnSpc>
              <a:spcBef>
                <a:spcPct val="50000"/>
              </a:spcBef>
            </a:pPr>
            <a:r>
              <a:rPr lang="en-GB" altLang="en-US" baseline="0">
                <a:solidFill>
                  <a:srgbClr val="000066"/>
                </a:solidFill>
                <a:latin typeface="Arial" panose="020B0604020202020204" pitchFamily="34" charset="0"/>
              </a:rPr>
              <a:t>Pour l’eau à pression atmosphérique, les différentes transitions (solide-liquide-vapeur) impliquent un </a:t>
            </a:r>
            <a:r>
              <a:rPr lang="en-GB" altLang="en-US" b="1" baseline="0">
                <a:solidFill>
                  <a:srgbClr val="CC0000"/>
                </a:solidFill>
                <a:latin typeface="Arial" panose="020B0604020202020204" pitchFamily="34" charset="0"/>
              </a:rPr>
              <a:t>saut d’enthalpie</a:t>
            </a:r>
            <a:r>
              <a:rPr lang="en-GB" altLang="en-US" baseline="0">
                <a:solidFill>
                  <a:srgbClr val="000066"/>
                </a:solidFill>
                <a:latin typeface="Arial" panose="020B0604020202020204" pitchFamily="34" charset="0"/>
              </a:rPr>
              <a:t> (énergie).</a:t>
            </a:r>
          </a:p>
        </p:txBody>
      </p:sp>
      <p:sp>
        <p:nvSpPr>
          <p:cNvPr id="22531" name="Line 74">
            <a:extLst>
              <a:ext uri="{FF2B5EF4-FFF2-40B4-BE49-F238E27FC236}">
                <a16:creationId xmlns:a16="http://schemas.microsoft.com/office/drawing/2014/main" id="{F2F4E8BC-FDD6-5E43-A320-24A1B4E5E2C0}"/>
              </a:ext>
            </a:extLst>
          </p:cNvPr>
          <p:cNvSpPr>
            <a:spLocks noChangeShapeType="1"/>
          </p:cNvSpPr>
          <p:nvPr/>
        </p:nvSpPr>
        <p:spPr bwMode="auto">
          <a:xfrm rot="16200000" flipV="1">
            <a:off x="2744788" y="2520950"/>
            <a:ext cx="0" cy="2771775"/>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32" name="Text Box 75">
            <a:extLst>
              <a:ext uri="{FF2B5EF4-FFF2-40B4-BE49-F238E27FC236}">
                <a16:creationId xmlns:a16="http://schemas.microsoft.com/office/drawing/2014/main" id="{4C61089D-6C9A-2242-8B18-B220F43A7771}"/>
              </a:ext>
            </a:extLst>
          </p:cNvPr>
          <p:cNvSpPr txBox="1">
            <a:spLocks noChangeArrowheads="1"/>
          </p:cNvSpPr>
          <p:nvPr/>
        </p:nvSpPr>
        <p:spPr bwMode="auto">
          <a:xfrm>
            <a:off x="2439988" y="3729038"/>
            <a:ext cx="11255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L</a:t>
            </a:r>
            <a:r>
              <a:rPr lang="en-US" altLang="en-US" sz="2000">
                <a:solidFill>
                  <a:srgbClr val="000066"/>
                </a:solidFill>
                <a:latin typeface="Arial" panose="020B0604020202020204" pitchFamily="34" charset="0"/>
              </a:rPr>
              <a:t>v</a:t>
            </a:r>
            <a:r>
              <a:rPr lang="en-US" altLang="en-US" sz="2000" baseline="0">
                <a:solidFill>
                  <a:srgbClr val="000066"/>
                </a:solidFill>
                <a:latin typeface="Arial" panose="020B0604020202020204" pitchFamily="34" charset="0"/>
              </a:rPr>
              <a:t>/h</a:t>
            </a:r>
          </a:p>
        </p:txBody>
      </p:sp>
      <p:sp>
        <p:nvSpPr>
          <p:cNvPr id="22533" name="Line 76">
            <a:extLst>
              <a:ext uri="{FF2B5EF4-FFF2-40B4-BE49-F238E27FC236}">
                <a16:creationId xmlns:a16="http://schemas.microsoft.com/office/drawing/2014/main" id="{8CF4E37A-2AE6-9F4E-B577-23C5F02364CA}"/>
              </a:ext>
            </a:extLst>
          </p:cNvPr>
          <p:cNvSpPr>
            <a:spLocks noChangeShapeType="1"/>
          </p:cNvSpPr>
          <p:nvPr/>
        </p:nvSpPr>
        <p:spPr bwMode="auto">
          <a:xfrm rot="5400000">
            <a:off x="1254125" y="3419475"/>
            <a:ext cx="0" cy="38735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Line 77">
            <a:extLst>
              <a:ext uri="{FF2B5EF4-FFF2-40B4-BE49-F238E27FC236}">
                <a16:creationId xmlns:a16="http://schemas.microsoft.com/office/drawing/2014/main" id="{767A84A4-6306-B64D-BACB-AF1D58390C20}"/>
              </a:ext>
            </a:extLst>
          </p:cNvPr>
          <p:cNvSpPr>
            <a:spLocks noChangeShapeType="1"/>
          </p:cNvSpPr>
          <p:nvPr/>
        </p:nvSpPr>
        <p:spPr bwMode="auto">
          <a:xfrm>
            <a:off x="1071563" y="6181725"/>
            <a:ext cx="5049837"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78">
            <a:extLst>
              <a:ext uri="{FF2B5EF4-FFF2-40B4-BE49-F238E27FC236}">
                <a16:creationId xmlns:a16="http://schemas.microsoft.com/office/drawing/2014/main" id="{71060243-07DA-154B-8763-0503C0E8B5BE}"/>
              </a:ext>
            </a:extLst>
          </p:cNvPr>
          <p:cNvSpPr>
            <a:spLocks noChangeShapeType="1"/>
          </p:cNvSpPr>
          <p:nvPr/>
        </p:nvSpPr>
        <p:spPr bwMode="auto">
          <a:xfrm rot="-5400000">
            <a:off x="-892969" y="4209257"/>
            <a:ext cx="3941763" cy="0"/>
          </a:xfrm>
          <a:prstGeom prst="line">
            <a:avLst/>
          </a:prstGeom>
          <a:noFill/>
          <a:ln w="952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22536" name="Line 79">
            <a:extLst>
              <a:ext uri="{FF2B5EF4-FFF2-40B4-BE49-F238E27FC236}">
                <a16:creationId xmlns:a16="http://schemas.microsoft.com/office/drawing/2014/main" id="{D760BA39-12F0-5E4B-B9FA-4B9B2E490C2B}"/>
              </a:ext>
            </a:extLst>
          </p:cNvPr>
          <p:cNvSpPr>
            <a:spLocks noChangeShapeType="1"/>
          </p:cNvSpPr>
          <p:nvPr/>
        </p:nvSpPr>
        <p:spPr bwMode="auto">
          <a:xfrm rot="5400000">
            <a:off x="2867026" y="2921000"/>
            <a:ext cx="0" cy="3635375"/>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Text Box 80">
            <a:extLst>
              <a:ext uri="{FF2B5EF4-FFF2-40B4-BE49-F238E27FC236}">
                <a16:creationId xmlns:a16="http://schemas.microsoft.com/office/drawing/2014/main" id="{9C5A905C-52DC-F24C-AE59-2D785BA62497}"/>
              </a:ext>
            </a:extLst>
          </p:cNvPr>
          <p:cNvSpPr txBox="1">
            <a:spLocks noChangeArrowheads="1"/>
          </p:cNvSpPr>
          <p:nvPr/>
        </p:nvSpPr>
        <p:spPr bwMode="auto">
          <a:xfrm>
            <a:off x="5932488" y="620077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aseline="0">
                <a:solidFill>
                  <a:srgbClr val="000066"/>
                </a:solidFill>
                <a:latin typeface="Arial" panose="020B0604020202020204" pitchFamily="34" charset="0"/>
              </a:rPr>
              <a:t>t</a:t>
            </a:r>
            <a:endParaRPr lang="en-US" altLang="en-US" sz="2000">
              <a:solidFill>
                <a:srgbClr val="000066"/>
              </a:solidFill>
              <a:latin typeface="Arial" panose="020B0604020202020204" pitchFamily="34" charset="0"/>
            </a:endParaRPr>
          </a:p>
        </p:txBody>
      </p:sp>
      <p:sp>
        <p:nvSpPr>
          <p:cNvPr id="22538" name="Text Box 81">
            <a:extLst>
              <a:ext uri="{FF2B5EF4-FFF2-40B4-BE49-F238E27FC236}">
                <a16:creationId xmlns:a16="http://schemas.microsoft.com/office/drawing/2014/main" id="{D72D7ADF-62EA-9242-8338-ED1DFB000929}"/>
              </a:ext>
            </a:extLst>
          </p:cNvPr>
          <p:cNvSpPr txBox="1">
            <a:spLocks noChangeArrowheads="1"/>
          </p:cNvSpPr>
          <p:nvPr/>
        </p:nvSpPr>
        <p:spPr bwMode="auto">
          <a:xfrm flipH="1">
            <a:off x="631825" y="2141538"/>
            <a:ext cx="1122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latin typeface="Arial" panose="020B0604020202020204" pitchFamily="34" charset="0"/>
              </a:rPr>
              <a:t>T</a:t>
            </a:r>
            <a:endParaRPr lang="en-US" altLang="en-US" sz="2000">
              <a:latin typeface="Arial" panose="020B0604020202020204" pitchFamily="34" charset="0"/>
            </a:endParaRPr>
          </a:p>
        </p:txBody>
      </p:sp>
      <p:sp>
        <p:nvSpPr>
          <p:cNvPr id="22539" name="Text Box 82">
            <a:extLst>
              <a:ext uri="{FF2B5EF4-FFF2-40B4-BE49-F238E27FC236}">
                <a16:creationId xmlns:a16="http://schemas.microsoft.com/office/drawing/2014/main" id="{186E563D-0D29-FF4B-BA34-DB1C74D19942}"/>
              </a:ext>
            </a:extLst>
          </p:cNvPr>
          <p:cNvSpPr txBox="1">
            <a:spLocks noChangeArrowheads="1"/>
          </p:cNvSpPr>
          <p:nvPr/>
        </p:nvSpPr>
        <p:spPr bwMode="auto">
          <a:xfrm>
            <a:off x="1081088" y="2568575"/>
            <a:ext cx="59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40" name="Line 83">
            <a:extLst>
              <a:ext uri="{FF2B5EF4-FFF2-40B4-BE49-F238E27FC236}">
                <a16:creationId xmlns:a16="http://schemas.microsoft.com/office/drawing/2014/main" id="{36DB764F-FE21-B841-BC3C-97713DEAC30D}"/>
              </a:ext>
            </a:extLst>
          </p:cNvPr>
          <p:cNvSpPr>
            <a:spLocks noChangeShapeType="1"/>
          </p:cNvSpPr>
          <p:nvPr/>
        </p:nvSpPr>
        <p:spPr bwMode="auto">
          <a:xfrm rot="16200000" flipV="1">
            <a:off x="5126832" y="4874419"/>
            <a:ext cx="0" cy="293687"/>
          </a:xfrm>
          <a:prstGeom prst="line">
            <a:avLst/>
          </a:prstGeom>
          <a:noFill/>
          <a:ln w="9525">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41" name="Line 84">
            <a:extLst>
              <a:ext uri="{FF2B5EF4-FFF2-40B4-BE49-F238E27FC236}">
                <a16:creationId xmlns:a16="http://schemas.microsoft.com/office/drawing/2014/main" id="{62966305-2558-4548-8BF1-FAB97395177D}"/>
              </a:ext>
            </a:extLst>
          </p:cNvPr>
          <p:cNvSpPr>
            <a:spLocks noChangeShapeType="1"/>
          </p:cNvSpPr>
          <p:nvPr/>
        </p:nvSpPr>
        <p:spPr bwMode="auto">
          <a:xfrm rot="-5400000">
            <a:off x="4510882" y="4874419"/>
            <a:ext cx="0" cy="293687"/>
          </a:xfrm>
          <a:prstGeom prst="line">
            <a:avLst/>
          </a:prstGeom>
          <a:noFill/>
          <a:ln w="9525">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22542" name="Line 85">
            <a:extLst>
              <a:ext uri="{FF2B5EF4-FFF2-40B4-BE49-F238E27FC236}">
                <a16:creationId xmlns:a16="http://schemas.microsoft.com/office/drawing/2014/main" id="{9EA2F33A-029F-9041-A136-4AC93DEC5678}"/>
              </a:ext>
            </a:extLst>
          </p:cNvPr>
          <p:cNvSpPr>
            <a:spLocks noChangeShapeType="1"/>
          </p:cNvSpPr>
          <p:nvPr/>
        </p:nvSpPr>
        <p:spPr bwMode="auto">
          <a:xfrm rot="16200000" flipV="1">
            <a:off x="4866482" y="4804569"/>
            <a:ext cx="0" cy="43338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3" name="Text Box 86">
            <a:extLst>
              <a:ext uri="{FF2B5EF4-FFF2-40B4-BE49-F238E27FC236}">
                <a16:creationId xmlns:a16="http://schemas.microsoft.com/office/drawing/2014/main" id="{84655290-9C70-4B44-9328-32D03CA22021}"/>
              </a:ext>
            </a:extLst>
          </p:cNvPr>
          <p:cNvSpPr txBox="1">
            <a:spLocks noChangeArrowheads="1"/>
          </p:cNvSpPr>
          <p:nvPr/>
        </p:nvSpPr>
        <p:spPr bwMode="auto">
          <a:xfrm>
            <a:off x="1228725" y="2830513"/>
            <a:ext cx="112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pg</a:t>
            </a:r>
            <a:endParaRPr lang="en-US" altLang="en-US" sz="2000" baseline="0">
              <a:solidFill>
                <a:srgbClr val="000066"/>
              </a:solidFill>
              <a:latin typeface="Arial" panose="020B0604020202020204" pitchFamily="34" charset="0"/>
            </a:endParaRPr>
          </a:p>
        </p:txBody>
      </p:sp>
      <p:sp>
        <p:nvSpPr>
          <p:cNvPr id="22544" name="Text Box 87">
            <a:extLst>
              <a:ext uri="{FF2B5EF4-FFF2-40B4-BE49-F238E27FC236}">
                <a16:creationId xmlns:a16="http://schemas.microsoft.com/office/drawing/2014/main" id="{821808F7-0527-3D49-8DCA-4E8458B821F8}"/>
              </a:ext>
            </a:extLst>
          </p:cNvPr>
          <p:cNvSpPr txBox="1">
            <a:spLocks noChangeArrowheads="1"/>
          </p:cNvSpPr>
          <p:nvPr/>
        </p:nvSpPr>
        <p:spPr bwMode="auto">
          <a:xfrm>
            <a:off x="631825" y="3403600"/>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T</a:t>
            </a:r>
            <a:r>
              <a:rPr lang="en-US" altLang="en-US" sz="2000">
                <a:solidFill>
                  <a:srgbClr val="000066"/>
                </a:solidFill>
                <a:latin typeface="Arial" panose="020B0604020202020204" pitchFamily="34" charset="0"/>
              </a:rPr>
              <a:t>v</a:t>
            </a:r>
          </a:p>
        </p:txBody>
      </p:sp>
      <p:sp>
        <p:nvSpPr>
          <p:cNvPr id="22545" name="Text Box 88">
            <a:extLst>
              <a:ext uri="{FF2B5EF4-FFF2-40B4-BE49-F238E27FC236}">
                <a16:creationId xmlns:a16="http://schemas.microsoft.com/office/drawing/2014/main" id="{BBE1C784-EB4B-924B-B48D-D4D2557CC720}"/>
              </a:ext>
            </a:extLst>
          </p:cNvPr>
          <p:cNvSpPr txBox="1">
            <a:spLocks noChangeArrowheads="1"/>
          </p:cNvSpPr>
          <p:nvPr/>
        </p:nvSpPr>
        <p:spPr bwMode="auto">
          <a:xfrm>
            <a:off x="631825" y="4543425"/>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T</a:t>
            </a:r>
            <a:r>
              <a:rPr lang="en-US" altLang="en-US" sz="2000">
                <a:solidFill>
                  <a:srgbClr val="000066"/>
                </a:solidFill>
                <a:latin typeface="Arial" panose="020B0604020202020204" pitchFamily="34" charset="0"/>
              </a:rPr>
              <a:t>f</a:t>
            </a:r>
          </a:p>
        </p:txBody>
      </p:sp>
      <p:sp>
        <p:nvSpPr>
          <p:cNvPr id="22546" name="Freeform 89">
            <a:extLst>
              <a:ext uri="{FF2B5EF4-FFF2-40B4-BE49-F238E27FC236}">
                <a16:creationId xmlns:a16="http://schemas.microsoft.com/office/drawing/2014/main" id="{396558F7-9AE5-1C46-8060-035C13FC4ACA}"/>
              </a:ext>
            </a:extLst>
          </p:cNvPr>
          <p:cNvSpPr>
            <a:spLocks/>
          </p:cNvSpPr>
          <p:nvPr/>
        </p:nvSpPr>
        <p:spPr bwMode="auto">
          <a:xfrm>
            <a:off x="1090613" y="2489200"/>
            <a:ext cx="4305300" cy="3624263"/>
          </a:xfrm>
          <a:custGeom>
            <a:avLst/>
            <a:gdLst>
              <a:gd name="T0" fmla="*/ 0 w 2256"/>
              <a:gd name="T1" fmla="*/ 0 h 1752"/>
              <a:gd name="T2" fmla="*/ 2147483647 w 2256"/>
              <a:gd name="T3" fmla="*/ 2147483647 h 1752"/>
              <a:gd name="T4" fmla="*/ 2147483647 w 2256"/>
              <a:gd name="T5" fmla="*/ 2147483647 h 1752"/>
              <a:gd name="T6" fmla="*/ 2147483647 w 2256"/>
              <a:gd name="T7" fmla="*/ 2147483647 h 1752"/>
              <a:gd name="T8" fmla="*/ 2147483647 w 2256"/>
              <a:gd name="T9" fmla="*/ 2147483647 h 1752"/>
              <a:gd name="T10" fmla="*/ 2147483647 w 2256"/>
              <a:gd name="T11" fmla="*/ 2147483647 h 1752"/>
              <a:gd name="T12" fmla="*/ 0 60000 65536"/>
              <a:gd name="T13" fmla="*/ 0 60000 65536"/>
              <a:gd name="T14" fmla="*/ 0 60000 65536"/>
              <a:gd name="T15" fmla="*/ 0 60000 65536"/>
              <a:gd name="T16" fmla="*/ 0 60000 65536"/>
              <a:gd name="T17" fmla="*/ 0 60000 65536"/>
              <a:gd name="T18" fmla="*/ 0 w 2256"/>
              <a:gd name="T19" fmla="*/ 0 h 1752"/>
              <a:gd name="T20" fmla="*/ 2256 w 2256"/>
              <a:gd name="T21" fmla="*/ 1752 h 1752"/>
            </a:gdLst>
            <a:ahLst/>
            <a:cxnLst>
              <a:cxn ang="T12">
                <a:pos x="T0" y="T1"/>
              </a:cxn>
              <a:cxn ang="T13">
                <a:pos x="T2" y="T3"/>
              </a:cxn>
              <a:cxn ang="T14">
                <a:pos x="T4" y="T5"/>
              </a:cxn>
              <a:cxn ang="T15">
                <a:pos x="T6" y="T7"/>
              </a:cxn>
              <a:cxn ang="T16">
                <a:pos x="T8" y="T9"/>
              </a:cxn>
              <a:cxn ang="T17">
                <a:pos x="T10" y="T11"/>
              </a:cxn>
            </a:cxnLst>
            <a:rect l="T18" t="T19" r="T20" b="T21"/>
            <a:pathLst>
              <a:path w="2256" h="1752">
                <a:moveTo>
                  <a:pt x="0" y="0"/>
                </a:moveTo>
                <a:lnTo>
                  <a:pt x="138" y="546"/>
                </a:lnTo>
                <a:lnTo>
                  <a:pt x="1596" y="540"/>
                </a:lnTo>
                <a:lnTo>
                  <a:pt x="1866" y="1086"/>
                </a:lnTo>
                <a:lnTo>
                  <a:pt x="2082" y="1086"/>
                </a:lnTo>
                <a:lnTo>
                  <a:pt x="2256" y="1752"/>
                </a:ln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7" name="Line 90">
            <a:extLst>
              <a:ext uri="{FF2B5EF4-FFF2-40B4-BE49-F238E27FC236}">
                <a16:creationId xmlns:a16="http://schemas.microsoft.com/office/drawing/2014/main" id="{6212F77B-1F0F-B74C-B7C0-596808F1801A}"/>
              </a:ext>
            </a:extLst>
          </p:cNvPr>
          <p:cNvSpPr>
            <a:spLocks noChangeShapeType="1"/>
          </p:cNvSpPr>
          <p:nvPr/>
        </p:nvSpPr>
        <p:spPr bwMode="auto">
          <a:xfrm>
            <a:off x="4660900" y="4608513"/>
            <a:ext cx="0" cy="506412"/>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8" name="Line 91">
            <a:extLst>
              <a:ext uri="{FF2B5EF4-FFF2-40B4-BE49-F238E27FC236}">
                <a16:creationId xmlns:a16="http://schemas.microsoft.com/office/drawing/2014/main" id="{E4AC94D2-0FF6-164D-BDF5-E5405EA3B683}"/>
              </a:ext>
            </a:extLst>
          </p:cNvPr>
          <p:cNvSpPr>
            <a:spLocks noChangeShapeType="1"/>
          </p:cNvSpPr>
          <p:nvPr/>
        </p:nvSpPr>
        <p:spPr bwMode="auto">
          <a:xfrm>
            <a:off x="1358900" y="3519488"/>
            <a:ext cx="0" cy="65563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49" name="Line 92">
            <a:extLst>
              <a:ext uri="{FF2B5EF4-FFF2-40B4-BE49-F238E27FC236}">
                <a16:creationId xmlns:a16="http://schemas.microsoft.com/office/drawing/2014/main" id="{EFEB8E64-5980-2D4F-912F-0BD9CE66C7EE}"/>
              </a:ext>
            </a:extLst>
          </p:cNvPr>
          <p:cNvSpPr>
            <a:spLocks noChangeShapeType="1"/>
          </p:cNvSpPr>
          <p:nvPr/>
        </p:nvSpPr>
        <p:spPr bwMode="auto">
          <a:xfrm>
            <a:off x="4130675" y="3519488"/>
            <a:ext cx="0" cy="655637"/>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50" name="Line 93">
            <a:extLst>
              <a:ext uri="{FF2B5EF4-FFF2-40B4-BE49-F238E27FC236}">
                <a16:creationId xmlns:a16="http://schemas.microsoft.com/office/drawing/2014/main" id="{1ADE35A5-21DE-D24D-B416-7A428DE798B3}"/>
              </a:ext>
            </a:extLst>
          </p:cNvPr>
          <p:cNvSpPr>
            <a:spLocks noChangeShapeType="1"/>
          </p:cNvSpPr>
          <p:nvPr/>
        </p:nvSpPr>
        <p:spPr bwMode="auto">
          <a:xfrm>
            <a:off x="5067300" y="4619625"/>
            <a:ext cx="0" cy="4953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51" name="Text Box 94">
            <a:extLst>
              <a:ext uri="{FF2B5EF4-FFF2-40B4-BE49-F238E27FC236}">
                <a16:creationId xmlns:a16="http://schemas.microsoft.com/office/drawing/2014/main" id="{91EE00CA-1FD7-0F44-942F-99CF4A400215}"/>
              </a:ext>
            </a:extLst>
          </p:cNvPr>
          <p:cNvSpPr txBox="1">
            <a:spLocks noChangeArrowheads="1"/>
          </p:cNvSpPr>
          <p:nvPr/>
        </p:nvSpPr>
        <p:spPr bwMode="auto">
          <a:xfrm>
            <a:off x="4232275" y="3635375"/>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2" name="Text Box 95">
            <a:extLst>
              <a:ext uri="{FF2B5EF4-FFF2-40B4-BE49-F238E27FC236}">
                <a16:creationId xmlns:a16="http://schemas.microsoft.com/office/drawing/2014/main" id="{986465C9-6A64-0A4B-8E7D-9D5BEBFB1E4E}"/>
              </a:ext>
            </a:extLst>
          </p:cNvPr>
          <p:cNvSpPr txBox="1">
            <a:spLocks noChangeArrowheads="1"/>
          </p:cNvSpPr>
          <p:nvPr/>
        </p:nvSpPr>
        <p:spPr bwMode="auto">
          <a:xfrm>
            <a:off x="4397375" y="3886200"/>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pℓ</a:t>
            </a:r>
            <a:endParaRPr lang="en-US" altLang="en-US" sz="2000" baseline="0">
              <a:solidFill>
                <a:srgbClr val="000066"/>
              </a:solidFill>
              <a:latin typeface="Arial" panose="020B0604020202020204" pitchFamily="34" charset="0"/>
            </a:endParaRPr>
          </a:p>
        </p:txBody>
      </p:sp>
      <p:sp>
        <p:nvSpPr>
          <p:cNvPr id="22553" name="Text Box 96">
            <a:extLst>
              <a:ext uri="{FF2B5EF4-FFF2-40B4-BE49-F238E27FC236}">
                <a16:creationId xmlns:a16="http://schemas.microsoft.com/office/drawing/2014/main" id="{7E93B67F-9940-3141-AD3F-17AA89312338}"/>
              </a:ext>
            </a:extLst>
          </p:cNvPr>
          <p:cNvSpPr txBox="1">
            <a:spLocks noChangeArrowheads="1"/>
          </p:cNvSpPr>
          <p:nvPr/>
        </p:nvSpPr>
        <p:spPr bwMode="auto">
          <a:xfrm>
            <a:off x="5207000" y="5230813"/>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4" name="Text Box 97">
            <a:extLst>
              <a:ext uri="{FF2B5EF4-FFF2-40B4-BE49-F238E27FC236}">
                <a16:creationId xmlns:a16="http://schemas.microsoft.com/office/drawing/2014/main" id="{2BAA0090-4222-4342-AB1D-2A16DF7FBC08}"/>
              </a:ext>
            </a:extLst>
          </p:cNvPr>
          <p:cNvSpPr txBox="1">
            <a:spLocks noChangeArrowheads="1"/>
          </p:cNvSpPr>
          <p:nvPr/>
        </p:nvSpPr>
        <p:spPr bwMode="auto">
          <a:xfrm>
            <a:off x="5345113" y="5481638"/>
            <a:ext cx="1125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h/c</a:t>
            </a:r>
            <a:r>
              <a:rPr lang="en-US" altLang="en-US" sz="2000">
                <a:solidFill>
                  <a:srgbClr val="000066"/>
                </a:solidFill>
                <a:latin typeface="Arial" panose="020B0604020202020204" pitchFamily="34" charset="0"/>
              </a:rPr>
              <a:t>ps</a:t>
            </a:r>
            <a:endParaRPr lang="en-US" altLang="en-US" sz="2000" baseline="0">
              <a:solidFill>
                <a:srgbClr val="000066"/>
              </a:solidFill>
              <a:latin typeface="Arial" panose="020B0604020202020204" pitchFamily="34" charset="0"/>
            </a:endParaRPr>
          </a:p>
        </p:txBody>
      </p:sp>
      <p:sp>
        <p:nvSpPr>
          <p:cNvPr id="22555" name="Text Box 98">
            <a:extLst>
              <a:ext uri="{FF2B5EF4-FFF2-40B4-BE49-F238E27FC236}">
                <a16:creationId xmlns:a16="http://schemas.microsoft.com/office/drawing/2014/main" id="{8CC1E77C-7337-4A49-BFE0-0061167F63F5}"/>
              </a:ext>
            </a:extLst>
          </p:cNvPr>
          <p:cNvSpPr txBox="1">
            <a:spLocks noChangeArrowheads="1"/>
          </p:cNvSpPr>
          <p:nvPr/>
        </p:nvSpPr>
        <p:spPr bwMode="auto">
          <a:xfrm>
            <a:off x="2603500" y="3467100"/>
            <a:ext cx="59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6" name="Text Box 99">
            <a:extLst>
              <a:ext uri="{FF2B5EF4-FFF2-40B4-BE49-F238E27FC236}">
                <a16:creationId xmlns:a16="http://schemas.microsoft.com/office/drawing/2014/main" id="{3F568358-9FA3-E34D-8030-78D30C3821BE}"/>
              </a:ext>
            </a:extLst>
          </p:cNvPr>
          <p:cNvSpPr txBox="1">
            <a:spLocks noChangeArrowheads="1"/>
          </p:cNvSpPr>
          <p:nvPr/>
        </p:nvSpPr>
        <p:spPr bwMode="auto">
          <a:xfrm>
            <a:off x="4721225" y="4824413"/>
            <a:ext cx="59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57" name="Text Box 100">
            <a:extLst>
              <a:ext uri="{FF2B5EF4-FFF2-40B4-BE49-F238E27FC236}">
                <a16:creationId xmlns:a16="http://schemas.microsoft.com/office/drawing/2014/main" id="{E6FD30FC-B7CE-4641-AD2A-F9A85468D717}"/>
              </a:ext>
            </a:extLst>
          </p:cNvPr>
          <p:cNvSpPr txBox="1">
            <a:spLocks noChangeArrowheads="1"/>
          </p:cNvSpPr>
          <p:nvPr/>
        </p:nvSpPr>
        <p:spPr bwMode="auto">
          <a:xfrm>
            <a:off x="4570413" y="5075238"/>
            <a:ext cx="1125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L</a:t>
            </a:r>
            <a:r>
              <a:rPr lang="en-US" altLang="en-US" sz="2000">
                <a:solidFill>
                  <a:srgbClr val="000066"/>
                </a:solidFill>
                <a:latin typeface="Arial" panose="020B0604020202020204" pitchFamily="34" charset="0"/>
              </a:rPr>
              <a:t>f</a:t>
            </a:r>
            <a:r>
              <a:rPr lang="en-US" altLang="en-US" sz="2000" baseline="0">
                <a:solidFill>
                  <a:srgbClr val="000066"/>
                </a:solidFill>
                <a:latin typeface="Arial" panose="020B0604020202020204" pitchFamily="34" charset="0"/>
              </a:rPr>
              <a:t> /h</a:t>
            </a:r>
          </a:p>
        </p:txBody>
      </p:sp>
      <p:sp>
        <p:nvSpPr>
          <p:cNvPr id="22558" name="Freeform 101">
            <a:extLst>
              <a:ext uri="{FF2B5EF4-FFF2-40B4-BE49-F238E27FC236}">
                <a16:creationId xmlns:a16="http://schemas.microsoft.com/office/drawing/2014/main" id="{259CB1E8-EC67-5247-9E73-42DF585499F1}"/>
              </a:ext>
            </a:extLst>
          </p:cNvPr>
          <p:cNvSpPr>
            <a:spLocks/>
          </p:cNvSpPr>
          <p:nvPr/>
        </p:nvSpPr>
        <p:spPr bwMode="auto">
          <a:xfrm>
            <a:off x="1173163" y="2862263"/>
            <a:ext cx="119062" cy="561975"/>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9" name="Freeform 102">
            <a:extLst>
              <a:ext uri="{FF2B5EF4-FFF2-40B4-BE49-F238E27FC236}">
                <a16:creationId xmlns:a16="http://schemas.microsoft.com/office/drawing/2014/main" id="{61E075C1-B8CF-F741-BA7B-73ECFB91AD4B}"/>
              </a:ext>
            </a:extLst>
          </p:cNvPr>
          <p:cNvSpPr>
            <a:spLocks/>
          </p:cNvSpPr>
          <p:nvPr/>
        </p:nvSpPr>
        <p:spPr bwMode="auto">
          <a:xfrm>
            <a:off x="4297363" y="3989388"/>
            <a:ext cx="217487" cy="468312"/>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0" name="Freeform 103">
            <a:extLst>
              <a:ext uri="{FF2B5EF4-FFF2-40B4-BE49-F238E27FC236}">
                <a16:creationId xmlns:a16="http://schemas.microsoft.com/office/drawing/2014/main" id="{B9FC3759-8C9B-F64A-A47F-0AC3CA7BDC60}"/>
              </a:ext>
            </a:extLst>
          </p:cNvPr>
          <p:cNvSpPr>
            <a:spLocks/>
          </p:cNvSpPr>
          <p:nvPr/>
        </p:nvSpPr>
        <p:spPr bwMode="auto">
          <a:xfrm>
            <a:off x="5237163" y="5489575"/>
            <a:ext cx="144462" cy="561975"/>
          </a:xfrm>
          <a:custGeom>
            <a:avLst/>
            <a:gdLst>
              <a:gd name="T0" fmla="*/ 0 w 45"/>
              <a:gd name="T1" fmla="*/ 0 h 272"/>
              <a:gd name="T2" fmla="*/ 0 w 45"/>
              <a:gd name="T3" fmla="*/ 2147483647 h 272"/>
              <a:gd name="T4" fmla="*/ 2147483647 w 45"/>
              <a:gd name="T5" fmla="*/ 2147483647 h 272"/>
              <a:gd name="T6" fmla="*/ 0 60000 65536"/>
              <a:gd name="T7" fmla="*/ 0 60000 65536"/>
              <a:gd name="T8" fmla="*/ 0 60000 65536"/>
              <a:gd name="T9" fmla="*/ 0 w 45"/>
              <a:gd name="T10" fmla="*/ 0 h 272"/>
              <a:gd name="T11" fmla="*/ 45 w 45"/>
              <a:gd name="T12" fmla="*/ 272 h 272"/>
            </a:gdLst>
            <a:ahLst/>
            <a:cxnLst>
              <a:cxn ang="T6">
                <a:pos x="T0" y="T1"/>
              </a:cxn>
              <a:cxn ang="T7">
                <a:pos x="T2" y="T3"/>
              </a:cxn>
              <a:cxn ang="T8">
                <a:pos x="T4" y="T5"/>
              </a:cxn>
            </a:cxnLst>
            <a:rect l="T9" t="T10" r="T11" b="T12"/>
            <a:pathLst>
              <a:path w="45" h="272">
                <a:moveTo>
                  <a:pt x="0" y="0"/>
                </a:moveTo>
                <a:lnTo>
                  <a:pt x="0" y="272"/>
                </a:lnTo>
                <a:lnTo>
                  <a:pt x="45" y="27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1" name="Rectangle 106">
            <a:extLst>
              <a:ext uri="{FF2B5EF4-FFF2-40B4-BE49-F238E27FC236}">
                <a16:creationId xmlns:a16="http://schemas.microsoft.com/office/drawing/2014/main" id="{8956DFD0-5DE5-E441-A1FC-F17121E0BC8D}"/>
              </a:ext>
            </a:extLst>
          </p:cNvPr>
          <p:cNvSpPr>
            <a:spLocks noChangeArrowheads="1"/>
          </p:cNvSpPr>
          <p:nvPr/>
        </p:nvSpPr>
        <p:spPr bwMode="auto">
          <a:xfrm>
            <a:off x="1938338" y="3171825"/>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CC0000"/>
                </a:solidFill>
                <a:latin typeface="Arial" panose="020B0604020202020204" pitchFamily="34" charset="0"/>
              </a:rPr>
              <a:t>évaporation</a:t>
            </a:r>
            <a:endParaRPr lang="fr-CH" altLang="en-US" sz="2000" baseline="0">
              <a:solidFill>
                <a:srgbClr val="CC0000"/>
              </a:solidFill>
              <a:latin typeface="Arial" panose="020B0604020202020204" pitchFamily="34" charset="0"/>
            </a:endParaRPr>
          </a:p>
        </p:txBody>
      </p:sp>
      <p:sp>
        <p:nvSpPr>
          <p:cNvPr id="22562" name="Rectangle 107">
            <a:extLst>
              <a:ext uri="{FF2B5EF4-FFF2-40B4-BE49-F238E27FC236}">
                <a16:creationId xmlns:a16="http://schemas.microsoft.com/office/drawing/2014/main" id="{575A4B5A-40D8-6C41-B80C-3B50AA20000F}"/>
              </a:ext>
            </a:extLst>
          </p:cNvPr>
          <p:cNvSpPr>
            <a:spLocks noChangeArrowheads="1"/>
          </p:cNvSpPr>
          <p:nvPr/>
        </p:nvSpPr>
        <p:spPr bwMode="auto">
          <a:xfrm>
            <a:off x="2986088" y="4365625"/>
            <a:ext cx="862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GB" altLang="en-US" sz="2000" baseline="0">
                <a:solidFill>
                  <a:srgbClr val="CC0000"/>
                </a:solidFill>
                <a:latin typeface="Arial" panose="020B0604020202020204" pitchFamily="34" charset="0"/>
              </a:rPr>
              <a:t>fusion</a:t>
            </a:r>
            <a:endParaRPr lang="fr-CH" altLang="en-US" sz="2000" baseline="0">
              <a:solidFill>
                <a:srgbClr val="CC0000"/>
              </a:solidFill>
              <a:latin typeface="Arial" panose="020B0604020202020204" pitchFamily="34" charset="0"/>
            </a:endParaRPr>
          </a:p>
        </p:txBody>
      </p:sp>
      <p:sp>
        <p:nvSpPr>
          <p:cNvPr id="22563" name="Text Box 108">
            <a:extLst>
              <a:ext uri="{FF2B5EF4-FFF2-40B4-BE49-F238E27FC236}">
                <a16:creationId xmlns:a16="http://schemas.microsoft.com/office/drawing/2014/main" id="{F202CDFF-EDAA-5F40-A0E4-540637DE799D}"/>
              </a:ext>
            </a:extLst>
          </p:cNvPr>
          <p:cNvSpPr txBox="1">
            <a:spLocks noChangeArrowheads="1"/>
          </p:cNvSpPr>
          <p:nvPr/>
        </p:nvSpPr>
        <p:spPr bwMode="auto">
          <a:xfrm>
            <a:off x="1779588" y="1677988"/>
            <a:ext cx="59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en-US" sz="2000" b="1" baseline="0">
                <a:solidFill>
                  <a:srgbClr val="000066"/>
                </a:solidFill>
                <a:latin typeface="Arial" panose="020B0604020202020204" pitchFamily="34" charset="0"/>
              </a:rPr>
              <a:t>.</a:t>
            </a:r>
          </a:p>
        </p:txBody>
      </p:sp>
      <p:sp>
        <p:nvSpPr>
          <p:cNvPr id="22564" name="Text Box 109">
            <a:extLst>
              <a:ext uri="{FF2B5EF4-FFF2-40B4-BE49-F238E27FC236}">
                <a16:creationId xmlns:a16="http://schemas.microsoft.com/office/drawing/2014/main" id="{A0B05AA8-2A5D-8849-9176-7635D72CD0CB}"/>
              </a:ext>
            </a:extLst>
          </p:cNvPr>
          <p:cNvSpPr txBox="1">
            <a:spLocks noChangeArrowheads="1"/>
          </p:cNvSpPr>
          <p:nvPr/>
        </p:nvSpPr>
        <p:spPr bwMode="auto">
          <a:xfrm>
            <a:off x="1917700" y="1928813"/>
            <a:ext cx="469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54013"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sz="2000" baseline="0">
                <a:solidFill>
                  <a:srgbClr val="000066"/>
                </a:solidFill>
                <a:latin typeface="Arial" panose="020B0604020202020204" pitchFamily="34" charset="0"/>
              </a:rPr>
              <a:t>h : 	variation d’enthalpie 	[W/kg=J/(kg.s)]</a:t>
            </a:r>
          </a:p>
          <a:p>
            <a:r>
              <a:rPr lang="en-US" altLang="en-US" sz="2000" baseline="0">
                <a:solidFill>
                  <a:srgbClr val="000066"/>
                </a:solidFill>
                <a:latin typeface="Arial" panose="020B0604020202020204" pitchFamily="34" charset="0"/>
              </a:rPr>
              <a:t>c</a:t>
            </a:r>
            <a:r>
              <a:rPr lang="en-US" altLang="en-US" sz="2000">
                <a:solidFill>
                  <a:srgbClr val="000066"/>
                </a:solidFill>
                <a:latin typeface="Arial" panose="020B0604020202020204" pitchFamily="34" charset="0"/>
              </a:rPr>
              <a:t>p</a:t>
            </a:r>
            <a:r>
              <a:rPr lang="en-US" altLang="en-US" sz="2000" baseline="0">
                <a:solidFill>
                  <a:srgbClr val="000066"/>
                </a:solidFill>
                <a:latin typeface="Arial" panose="020B0604020202020204" pitchFamily="34" charset="0"/>
              </a:rPr>
              <a:t>: chaleur spécifique 	[J/kg</a:t>
            </a:r>
            <a:r>
              <a:rPr lang="en-US" altLang="en-US" sz="2000" baseline="0">
                <a:solidFill>
                  <a:srgbClr val="000066"/>
                </a:solidFill>
                <a:latin typeface="Arial" panose="020B0604020202020204" pitchFamily="34" charset="0"/>
                <a:cs typeface="Arial" panose="020B0604020202020204" pitchFamily="34" charset="0"/>
              </a:rPr>
              <a:t>°</a:t>
            </a:r>
            <a:r>
              <a:rPr lang="en-US" altLang="en-US" sz="2000" baseline="0">
                <a:solidFill>
                  <a:srgbClr val="000066"/>
                </a:solidFill>
                <a:latin typeface="Arial" panose="020B0604020202020204" pitchFamily="34" charset="0"/>
              </a:rPr>
              <a:t>C]</a:t>
            </a:r>
          </a:p>
          <a:p>
            <a:r>
              <a:rPr lang="en-US" altLang="en-US" sz="2000" baseline="0">
                <a:solidFill>
                  <a:srgbClr val="000066"/>
                </a:solidFill>
                <a:latin typeface="Arial" panose="020B0604020202020204" pitchFamily="34" charset="0"/>
              </a:rPr>
              <a:t>L:	chaleur latente 	[J/kg]</a:t>
            </a:r>
            <a:endParaRPr lang="en-US" altLang="en-US" sz="2000" baseline="0">
              <a:solidFill>
                <a:srgbClr val="000066"/>
              </a:solidFill>
              <a:latin typeface="Arial" panose="020B0604020202020204" pitchFamily="34" charset="0"/>
              <a:cs typeface="Arial" panose="020B0604020202020204" pitchFamily="34" charset="0"/>
            </a:endParaRPr>
          </a:p>
        </p:txBody>
      </p:sp>
      <p:pic>
        <p:nvPicPr>
          <p:cNvPr id="22565" name="Picture 110" descr="Boiling">
            <a:extLst>
              <a:ext uri="{FF2B5EF4-FFF2-40B4-BE49-F238E27FC236}">
                <a16:creationId xmlns:a16="http://schemas.microsoft.com/office/drawing/2014/main" id="{1976569E-7D84-4744-A4CB-252ADC78A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1811338"/>
            <a:ext cx="22987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6" name="Picture 111" descr="Melting">
            <a:extLst>
              <a:ext uri="{FF2B5EF4-FFF2-40B4-BE49-F238E27FC236}">
                <a16:creationId xmlns:a16="http://schemas.microsoft.com/office/drawing/2014/main" id="{0FFFBAF8-A7AD-744E-94E6-71E333D7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5" y="4121150"/>
            <a:ext cx="22971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7" name="Line 112">
            <a:extLst>
              <a:ext uri="{FF2B5EF4-FFF2-40B4-BE49-F238E27FC236}">
                <a16:creationId xmlns:a16="http://schemas.microsoft.com/office/drawing/2014/main" id="{77CB38FC-8E4A-5744-9F7C-FA3F7E697A2D}"/>
              </a:ext>
            </a:extLst>
          </p:cNvPr>
          <p:cNvSpPr>
            <a:spLocks noChangeShapeType="1"/>
          </p:cNvSpPr>
          <p:nvPr/>
        </p:nvSpPr>
        <p:spPr bwMode="auto">
          <a:xfrm rot="16200000" flipH="1">
            <a:off x="5838825" y="4114800"/>
            <a:ext cx="0" cy="126365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8" name="Line 113">
            <a:extLst>
              <a:ext uri="{FF2B5EF4-FFF2-40B4-BE49-F238E27FC236}">
                <a16:creationId xmlns:a16="http://schemas.microsoft.com/office/drawing/2014/main" id="{A0D6F481-EF6B-914B-9D19-CBEF2A2D68FF}"/>
              </a:ext>
            </a:extLst>
          </p:cNvPr>
          <p:cNvSpPr>
            <a:spLocks noChangeShapeType="1"/>
          </p:cNvSpPr>
          <p:nvPr/>
        </p:nvSpPr>
        <p:spPr bwMode="auto">
          <a:xfrm rot="16200000" flipH="1">
            <a:off x="5365750" y="2490788"/>
            <a:ext cx="0" cy="22098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Rectangle 24">
            <a:extLst>
              <a:ext uri="{FF2B5EF4-FFF2-40B4-BE49-F238E27FC236}">
                <a16:creationId xmlns:a16="http://schemas.microsoft.com/office/drawing/2014/main" id="{1D029764-6D0A-AD41-87B0-34992CA71089}"/>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314525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A56C0CD2-B504-9345-AAAE-30C71D9907F5}"/>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270060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C5B8DFB5-1235-4879-A7A9-5A248DC26815}"/>
              </a:ext>
            </a:extLst>
          </p:cNvPr>
          <p:cNvSpPr>
            <a:spLocks noChangeArrowheads="1"/>
          </p:cNvSpPr>
          <p:nvPr/>
        </p:nvSpPr>
        <p:spPr bwMode="auto">
          <a:xfrm>
            <a:off x="14288" y="879475"/>
            <a:ext cx="9691687"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1pPr>
            <a:lvl2pPr marL="682625" indent="-3429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tabLst>
                <a:tab pos="3314700" algn="l"/>
                <a:tab pos="7264400" algn="l"/>
                <a:tab pos="7531100" algn="l"/>
              </a:tabLst>
              <a:defRPr sz="2400" baseline="-25000">
                <a:solidFill>
                  <a:schemeClr val="tx1"/>
                </a:solidFill>
                <a:latin typeface="Arial Unicode MS" panose="020B0604020202020204" pitchFamily="34" charset="-128"/>
                <a:ea typeface="ＭＳ Ｐゴシック" panose="020B0600070205080204" pitchFamily="34" charset="-128"/>
              </a:defRPr>
            </a:lvl9pPr>
          </a:lstStyle>
          <a:p>
            <a:pPr lvl="1">
              <a:lnSpc>
                <a:spcPct val="110000"/>
              </a:lnSpc>
              <a:spcBef>
                <a:spcPct val="50000"/>
              </a:spcBef>
              <a:buFont typeface="Wingdings" panose="05000000000000000000" pitchFamily="2" charset="2"/>
              <a:buChar char="§"/>
            </a:pPr>
            <a:r>
              <a:rPr lang="fr-CH" altLang="en-US" b="1" baseline="0" dirty="0">
                <a:solidFill>
                  <a:srgbClr val="16165D"/>
                </a:solidFill>
                <a:latin typeface="Arial" panose="020B0604020202020204" pitchFamily="34" charset="0"/>
              </a:rPr>
              <a:t>Elastomères: </a:t>
            </a:r>
          </a:p>
          <a:p>
            <a:pPr lvl="1">
              <a:lnSpc>
                <a:spcPct val="110000"/>
              </a:lnSpc>
              <a:spcBef>
                <a:spcPct val="50000"/>
              </a:spcBef>
              <a:buFont typeface="Wingdings" panose="05000000000000000000" pitchFamily="2" charset="2"/>
              <a:buChar char="§"/>
            </a:pPr>
            <a:r>
              <a:rPr lang="fr-CH" altLang="en-US" sz="1800" baseline="0" dirty="0">
                <a:solidFill>
                  <a:srgbClr val="000066"/>
                </a:solidFill>
                <a:latin typeface="Arial" panose="020B0604020202020204" pitchFamily="34" charset="0"/>
              </a:rPr>
              <a:t>polymère réticulé à chaud par vulcanisation pour le rendre très élastique</a:t>
            </a:r>
          </a:p>
          <a:p>
            <a:pPr lvl="1">
              <a:lnSpc>
                <a:spcPct val="110000"/>
              </a:lnSpc>
              <a:spcBef>
                <a:spcPct val="50000"/>
              </a:spcBef>
              <a:buFont typeface="Wingdings" panose="05000000000000000000" pitchFamily="2" charset="2"/>
              <a:buChar char="§"/>
            </a:pPr>
            <a:r>
              <a:rPr lang="fr-CH" altLang="en-US" sz="1800" baseline="0" dirty="0">
                <a:solidFill>
                  <a:srgbClr val="000066"/>
                </a:solidFill>
                <a:latin typeface="Arial" panose="020B0604020202020204" pitchFamily="34" charset="0"/>
              </a:rPr>
              <a:t>Polymère amorphes, non recyclables</a:t>
            </a:r>
          </a:p>
          <a:p>
            <a:pPr lvl="1">
              <a:lnSpc>
                <a:spcPct val="110000"/>
              </a:lnSpc>
              <a:spcBef>
                <a:spcPct val="50000"/>
              </a:spcBef>
              <a:buFont typeface="Wingdings" panose="05000000000000000000" pitchFamily="2" charset="2"/>
              <a:buChar char="§"/>
            </a:pPr>
            <a:r>
              <a:rPr lang="fr-CH" altLang="en-US" sz="1800" baseline="0" dirty="0">
                <a:latin typeface="Arial" panose="020B0604020202020204" pitchFamily="34" charset="0"/>
              </a:rPr>
              <a:t>Exemple: caoutchouc, néoprène, silicone, …</a:t>
            </a:r>
            <a:endParaRPr lang="fr-CH" altLang="en-US" sz="1800" b="1" baseline="0" dirty="0">
              <a:latin typeface="Arial" panose="020B0604020202020204" pitchFamily="34" charset="0"/>
            </a:endParaRPr>
          </a:p>
          <a:p>
            <a:pPr lvl="1">
              <a:lnSpc>
                <a:spcPct val="110000"/>
              </a:lnSpc>
              <a:spcBef>
                <a:spcPct val="50000"/>
              </a:spcBef>
            </a:pPr>
            <a:endParaRPr lang="fr-CH" altLang="en-US" b="1" baseline="0" dirty="0">
              <a:solidFill>
                <a:srgbClr val="16165D"/>
              </a:solidFill>
              <a:latin typeface="Arial" panose="020B0604020202020204" pitchFamily="34" charset="0"/>
            </a:endParaRPr>
          </a:p>
          <a:p>
            <a:pPr lvl="1">
              <a:lnSpc>
                <a:spcPct val="110000"/>
              </a:lnSpc>
              <a:spcBef>
                <a:spcPct val="50000"/>
              </a:spcBef>
            </a:pPr>
            <a:endParaRPr lang="fr-CH" altLang="en-US" b="1" baseline="0" dirty="0">
              <a:solidFill>
                <a:srgbClr val="16165D"/>
              </a:solidFill>
              <a:latin typeface="Arial" panose="020B0604020202020204" pitchFamily="34" charset="0"/>
            </a:endParaRPr>
          </a:p>
          <a:p>
            <a:pPr lvl="1">
              <a:lnSpc>
                <a:spcPct val="110000"/>
              </a:lnSpc>
              <a:spcBef>
                <a:spcPct val="50000"/>
              </a:spcBef>
            </a:pPr>
            <a:endParaRPr lang="fr-CH" altLang="en-US" sz="1000" b="1" baseline="0" dirty="0">
              <a:solidFill>
                <a:srgbClr val="16165D"/>
              </a:solidFill>
              <a:latin typeface="Arial" panose="020B0604020202020204" pitchFamily="34" charset="0"/>
            </a:endParaRPr>
          </a:p>
          <a:p>
            <a:pPr lvl="1">
              <a:lnSpc>
                <a:spcPct val="110000"/>
              </a:lnSpc>
              <a:spcBef>
                <a:spcPct val="50000"/>
              </a:spcBef>
            </a:pPr>
            <a:endParaRPr lang="fr-CH" altLang="en-US" sz="1000" b="1" baseline="0" dirty="0">
              <a:solidFill>
                <a:srgbClr val="16165D"/>
              </a:solidFill>
              <a:latin typeface="Arial" panose="020B0604020202020204" pitchFamily="34" charset="0"/>
            </a:endParaRPr>
          </a:p>
          <a:p>
            <a:pPr lvl="1">
              <a:lnSpc>
                <a:spcPct val="110000"/>
              </a:lnSpc>
              <a:spcBef>
                <a:spcPct val="50000"/>
              </a:spcBef>
              <a:buFont typeface="Wingdings" panose="05000000000000000000" pitchFamily="2" charset="2"/>
              <a:buChar char="§"/>
            </a:pPr>
            <a:r>
              <a:rPr lang="fr-CH" altLang="en-US" b="1" baseline="0" dirty="0">
                <a:solidFill>
                  <a:srgbClr val="16165D"/>
                </a:solidFill>
                <a:latin typeface="Arial" panose="020B0604020202020204" pitchFamily="34" charset="0"/>
              </a:rPr>
              <a:t>Thermodurcissables</a:t>
            </a:r>
            <a:endParaRPr lang="fr-CH" altLang="en-US" sz="2000" baseline="0" dirty="0">
              <a:solidFill>
                <a:srgbClr val="000066"/>
              </a:solidFill>
              <a:latin typeface="Arial" panose="020B0604020202020204" pitchFamily="34" charset="0"/>
            </a:endParaRPr>
          </a:p>
          <a:p>
            <a:pPr lvl="1">
              <a:lnSpc>
                <a:spcPct val="110000"/>
              </a:lnSpc>
              <a:spcBef>
                <a:spcPct val="50000"/>
              </a:spcBef>
              <a:buFont typeface="Wingdings" panose="05000000000000000000" pitchFamily="2" charset="2"/>
              <a:buChar char="§"/>
            </a:pPr>
            <a:r>
              <a:rPr lang="fr-CH" altLang="en-US" sz="1800" baseline="0" dirty="0">
                <a:solidFill>
                  <a:srgbClr val="000066"/>
                </a:solidFill>
                <a:latin typeface="Arial" panose="020B0604020202020204" pitchFamily="34" charset="0"/>
              </a:rPr>
              <a:t>polymère </a:t>
            </a:r>
            <a:r>
              <a:rPr lang="fr-CH" altLang="en-US" sz="1800" b="1" baseline="0" dirty="0">
                <a:solidFill>
                  <a:srgbClr val="000066"/>
                </a:solidFill>
                <a:latin typeface="Arial" panose="020B0604020202020204" pitchFamily="34" charset="0"/>
              </a:rPr>
              <a:t>très </a:t>
            </a:r>
            <a:r>
              <a:rPr lang="fr-CH" altLang="en-US" sz="1800" baseline="0" dirty="0">
                <a:solidFill>
                  <a:srgbClr val="000066"/>
                </a:solidFill>
                <a:latin typeface="Arial" panose="020B0604020202020204" pitchFamily="34" charset="0"/>
              </a:rPr>
              <a:t>réticulé (10-100 fois plus que les élastomères) à chaud. Devient donc résistant à la température. Ne peuvent pas être recyclés.</a:t>
            </a:r>
          </a:p>
          <a:p>
            <a:pPr lvl="1">
              <a:lnSpc>
                <a:spcPct val="110000"/>
              </a:lnSpc>
              <a:spcBef>
                <a:spcPct val="50000"/>
              </a:spcBef>
              <a:buFont typeface="Wingdings" panose="05000000000000000000" pitchFamily="2" charset="2"/>
              <a:buChar char="§"/>
            </a:pPr>
            <a:r>
              <a:rPr lang="fr-CH" altLang="en-US" sz="1800" baseline="0" dirty="0">
                <a:solidFill>
                  <a:srgbClr val="000066"/>
                </a:solidFill>
                <a:latin typeface="Arial" panose="020B0604020202020204" pitchFamily="34" charset="0"/>
              </a:rPr>
              <a:t>Polymère amorphes, non recyclables</a:t>
            </a:r>
          </a:p>
          <a:p>
            <a:pPr lvl="1">
              <a:lnSpc>
                <a:spcPct val="110000"/>
              </a:lnSpc>
              <a:spcBef>
                <a:spcPct val="50000"/>
              </a:spcBef>
              <a:buFont typeface="Wingdings" panose="05000000000000000000" pitchFamily="2" charset="2"/>
              <a:buChar char="§"/>
            </a:pPr>
            <a:r>
              <a:rPr lang="fr-CH" altLang="en-US" sz="1800" baseline="0" dirty="0">
                <a:latin typeface="Arial" panose="020B0604020202020204" pitchFamily="34" charset="0"/>
              </a:rPr>
              <a:t>Exemple: colles époxy, résines polyesters, bakélite, …  </a:t>
            </a:r>
          </a:p>
        </p:txBody>
      </p:sp>
      <p:sp>
        <p:nvSpPr>
          <p:cNvPr id="46082" name="Rectangle 4">
            <a:extLst>
              <a:ext uri="{FF2B5EF4-FFF2-40B4-BE49-F238E27FC236}">
                <a16:creationId xmlns:a16="http://schemas.microsoft.com/office/drawing/2014/main" id="{7746F491-9C0D-4252-B71D-CC6F0732F3C1}"/>
              </a:ext>
            </a:extLst>
          </p:cNvPr>
          <p:cNvSpPr>
            <a:spLocks noChangeArrowheads="1"/>
          </p:cNvSpPr>
          <p:nvPr/>
        </p:nvSpPr>
        <p:spPr bwMode="auto">
          <a:xfrm>
            <a:off x="1489075" y="173038"/>
            <a:ext cx="7129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ctr"/>
            <a:r>
              <a:rPr lang="fr-CH" altLang="en-US" sz="3200" b="1" baseline="0">
                <a:solidFill>
                  <a:srgbClr val="000066"/>
                </a:solidFill>
                <a:latin typeface="Arial" panose="020B0604020202020204" pitchFamily="34" charset="0"/>
              </a:rPr>
              <a:t>Structure des matériaux organiques</a:t>
            </a:r>
            <a:endParaRPr lang="fr-CH" altLang="en-US" b="1" baseline="0">
              <a:solidFill>
                <a:srgbClr val="000066"/>
              </a:solidFill>
              <a:latin typeface="Arial" panose="020B0604020202020204" pitchFamily="34" charset="0"/>
            </a:endParaRPr>
          </a:p>
        </p:txBody>
      </p:sp>
      <p:sp>
        <p:nvSpPr>
          <p:cNvPr id="13" name="TextBox 12">
            <a:extLst>
              <a:ext uri="{FF2B5EF4-FFF2-40B4-BE49-F238E27FC236}">
                <a16:creationId xmlns:a16="http://schemas.microsoft.com/office/drawing/2014/main" id="{F80FDD7A-97CE-4A4D-AB78-DCE73EF6E688}"/>
              </a:ext>
            </a:extLst>
          </p:cNvPr>
          <p:cNvSpPr txBox="1"/>
          <p:nvPr/>
        </p:nvSpPr>
        <p:spPr>
          <a:xfrm>
            <a:off x="14288" y="6451600"/>
            <a:ext cx="414337" cy="339725"/>
          </a:xfrm>
          <a:prstGeom prst="rect">
            <a:avLst/>
          </a:prstGeom>
          <a:solidFill>
            <a:schemeClr val="bg1"/>
          </a:solidFill>
        </p:spPr>
        <p:txBody>
          <a:bodyPr>
            <a:spAutoFit/>
          </a:bodyPr>
          <a:lstStyle/>
          <a:p>
            <a:pPr>
              <a:defRPr/>
            </a:pPr>
            <a:r>
              <a:rPr lang="en-US" b="1" dirty="0">
                <a:solidFill>
                  <a:schemeClr val="accent6">
                    <a:lumMod val="50000"/>
                  </a:schemeClr>
                </a:solidFill>
                <a:latin typeface="Arial Unicode MS" charset="0"/>
                <a:ea typeface="ＭＳ Ｐゴシック" charset="0"/>
                <a:cs typeface="ＭＳ Ｐゴシック" charset="0"/>
              </a:rPr>
              <a:t>31</a:t>
            </a:r>
          </a:p>
        </p:txBody>
      </p:sp>
      <p:grpSp>
        <p:nvGrpSpPr>
          <p:cNvPr id="46084" name="Group 582">
            <a:extLst>
              <a:ext uri="{FF2B5EF4-FFF2-40B4-BE49-F238E27FC236}">
                <a16:creationId xmlns:a16="http://schemas.microsoft.com/office/drawing/2014/main" id="{8FBFE96A-3555-40AF-B110-EB7E75F2FB8A}"/>
              </a:ext>
            </a:extLst>
          </p:cNvPr>
          <p:cNvGrpSpPr>
            <a:grpSpLocks/>
          </p:cNvGrpSpPr>
          <p:nvPr/>
        </p:nvGrpSpPr>
        <p:grpSpPr bwMode="auto">
          <a:xfrm>
            <a:off x="2020888" y="2838450"/>
            <a:ext cx="1970087" cy="1504950"/>
            <a:chOff x="362" y="1100"/>
            <a:chExt cx="2032" cy="1423"/>
          </a:xfrm>
        </p:grpSpPr>
        <p:sp>
          <p:nvSpPr>
            <p:cNvPr id="46090" name="Freeform 546">
              <a:extLst>
                <a:ext uri="{FF2B5EF4-FFF2-40B4-BE49-F238E27FC236}">
                  <a16:creationId xmlns:a16="http://schemas.microsoft.com/office/drawing/2014/main" id="{4552CFE9-8325-4D10-8CC8-6E07CE0DB0B5}"/>
                </a:ext>
              </a:extLst>
            </p:cNvPr>
            <p:cNvSpPr>
              <a:spLocks/>
            </p:cNvSpPr>
            <p:nvPr/>
          </p:nvSpPr>
          <p:spPr bwMode="auto">
            <a:xfrm>
              <a:off x="430" y="1320"/>
              <a:ext cx="1814" cy="606"/>
            </a:xfrm>
            <a:custGeom>
              <a:avLst/>
              <a:gdLst>
                <a:gd name="T0" fmla="*/ 0 w 1814"/>
                <a:gd name="T1" fmla="*/ 606 h 606"/>
                <a:gd name="T2" fmla="*/ 272 w 1814"/>
                <a:gd name="T3" fmla="*/ 153 h 606"/>
                <a:gd name="T4" fmla="*/ 544 w 1814"/>
                <a:gd name="T5" fmla="*/ 108 h 606"/>
                <a:gd name="T6" fmla="*/ 862 w 1814"/>
                <a:gd name="T7" fmla="*/ 334 h 606"/>
                <a:gd name="T8" fmla="*/ 1220 w 1814"/>
                <a:gd name="T9" fmla="*/ 12 h 606"/>
                <a:gd name="T10" fmla="*/ 1498 w 1814"/>
                <a:gd name="T11" fmla="*/ 263 h 606"/>
                <a:gd name="T12" fmla="*/ 1587 w 1814"/>
                <a:gd name="T13" fmla="*/ 334 h 606"/>
                <a:gd name="T14" fmla="*/ 1814 w 1814"/>
                <a:gd name="T15" fmla="*/ 198 h 606"/>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606"/>
                <a:gd name="T26" fmla="*/ 1814 w 1814"/>
                <a:gd name="T27" fmla="*/ 606 h 6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606">
                  <a:moveTo>
                    <a:pt x="0" y="606"/>
                  </a:moveTo>
                  <a:cubicBezTo>
                    <a:pt x="90" y="421"/>
                    <a:pt x="181" y="236"/>
                    <a:pt x="272" y="153"/>
                  </a:cubicBezTo>
                  <a:cubicBezTo>
                    <a:pt x="363" y="70"/>
                    <a:pt x="446" y="78"/>
                    <a:pt x="544" y="108"/>
                  </a:cubicBezTo>
                  <a:cubicBezTo>
                    <a:pt x="642" y="138"/>
                    <a:pt x="749" y="350"/>
                    <a:pt x="862" y="334"/>
                  </a:cubicBezTo>
                  <a:cubicBezTo>
                    <a:pt x="975" y="318"/>
                    <a:pt x="1114" y="24"/>
                    <a:pt x="1220" y="12"/>
                  </a:cubicBezTo>
                  <a:cubicBezTo>
                    <a:pt x="1326" y="0"/>
                    <a:pt x="1437" y="209"/>
                    <a:pt x="1498" y="263"/>
                  </a:cubicBezTo>
                  <a:cubicBezTo>
                    <a:pt x="1559" y="317"/>
                    <a:pt x="1534" y="345"/>
                    <a:pt x="1587" y="334"/>
                  </a:cubicBezTo>
                  <a:cubicBezTo>
                    <a:pt x="1640" y="323"/>
                    <a:pt x="1730" y="273"/>
                    <a:pt x="1814" y="198"/>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1" name="Freeform 547">
              <a:extLst>
                <a:ext uri="{FF2B5EF4-FFF2-40B4-BE49-F238E27FC236}">
                  <a16:creationId xmlns:a16="http://schemas.microsoft.com/office/drawing/2014/main" id="{CC12BA13-6C4B-47CB-B1FE-1A53AF340481}"/>
                </a:ext>
              </a:extLst>
            </p:cNvPr>
            <p:cNvSpPr>
              <a:spLocks/>
            </p:cNvSpPr>
            <p:nvPr/>
          </p:nvSpPr>
          <p:spPr bwMode="auto">
            <a:xfrm>
              <a:off x="362" y="1359"/>
              <a:ext cx="2018" cy="611"/>
            </a:xfrm>
            <a:custGeom>
              <a:avLst/>
              <a:gdLst>
                <a:gd name="T0" fmla="*/ 0 w 2018"/>
                <a:gd name="T1" fmla="*/ 381 h 611"/>
                <a:gd name="T2" fmla="*/ 488 w 2018"/>
                <a:gd name="T3" fmla="*/ 589 h 611"/>
                <a:gd name="T4" fmla="*/ 476 w 2018"/>
                <a:gd name="T5" fmla="*/ 250 h 611"/>
                <a:gd name="T6" fmla="*/ 928 w 2018"/>
                <a:gd name="T7" fmla="*/ 53 h 611"/>
                <a:gd name="T8" fmla="*/ 1296 w 2018"/>
                <a:gd name="T9" fmla="*/ 461 h 611"/>
                <a:gd name="T10" fmla="*/ 1592 w 2018"/>
                <a:gd name="T11" fmla="*/ 5 h 611"/>
                <a:gd name="T12" fmla="*/ 1791 w 2018"/>
                <a:gd name="T13" fmla="*/ 431 h 611"/>
                <a:gd name="T14" fmla="*/ 2018 w 2018"/>
                <a:gd name="T15" fmla="*/ 295 h 611"/>
                <a:gd name="T16" fmla="*/ 0 60000 65536"/>
                <a:gd name="T17" fmla="*/ 0 60000 65536"/>
                <a:gd name="T18" fmla="*/ 0 60000 65536"/>
                <a:gd name="T19" fmla="*/ 0 60000 65536"/>
                <a:gd name="T20" fmla="*/ 0 60000 65536"/>
                <a:gd name="T21" fmla="*/ 0 60000 65536"/>
                <a:gd name="T22" fmla="*/ 0 60000 65536"/>
                <a:gd name="T23" fmla="*/ 0 60000 65536"/>
                <a:gd name="T24" fmla="*/ 0 w 2018"/>
                <a:gd name="T25" fmla="*/ 0 h 611"/>
                <a:gd name="T26" fmla="*/ 2018 w 2018"/>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8" h="611">
                  <a:moveTo>
                    <a:pt x="0" y="381"/>
                  </a:moveTo>
                  <a:cubicBezTo>
                    <a:pt x="81" y="417"/>
                    <a:pt x="409" y="611"/>
                    <a:pt x="488" y="589"/>
                  </a:cubicBezTo>
                  <a:cubicBezTo>
                    <a:pt x="567" y="567"/>
                    <a:pt x="403" y="339"/>
                    <a:pt x="476" y="250"/>
                  </a:cubicBezTo>
                  <a:cubicBezTo>
                    <a:pt x="549" y="161"/>
                    <a:pt x="791" y="18"/>
                    <a:pt x="928" y="53"/>
                  </a:cubicBezTo>
                  <a:cubicBezTo>
                    <a:pt x="1065" y="88"/>
                    <a:pt x="1185" y="469"/>
                    <a:pt x="1296" y="461"/>
                  </a:cubicBezTo>
                  <a:cubicBezTo>
                    <a:pt x="1407" y="453"/>
                    <a:pt x="1510" y="10"/>
                    <a:pt x="1592" y="5"/>
                  </a:cubicBezTo>
                  <a:cubicBezTo>
                    <a:pt x="1674" y="0"/>
                    <a:pt x="1720" y="383"/>
                    <a:pt x="1791" y="431"/>
                  </a:cubicBezTo>
                  <a:cubicBezTo>
                    <a:pt x="1862" y="479"/>
                    <a:pt x="1934" y="370"/>
                    <a:pt x="2018" y="295"/>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2" name="Freeform 548">
              <a:extLst>
                <a:ext uri="{FF2B5EF4-FFF2-40B4-BE49-F238E27FC236}">
                  <a16:creationId xmlns:a16="http://schemas.microsoft.com/office/drawing/2014/main" id="{CAD1C632-F17D-4F20-B498-1620F6C333BC}"/>
                </a:ext>
              </a:extLst>
            </p:cNvPr>
            <p:cNvSpPr>
              <a:spLocks/>
            </p:cNvSpPr>
            <p:nvPr/>
          </p:nvSpPr>
          <p:spPr bwMode="auto">
            <a:xfrm>
              <a:off x="663" y="1244"/>
              <a:ext cx="1659" cy="1032"/>
            </a:xfrm>
            <a:custGeom>
              <a:avLst/>
              <a:gdLst>
                <a:gd name="T0" fmla="*/ 43 w 1659"/>
                <a:gd name="T1" fmla="*/ 0 h 1032"/>
                <a:gd name="T2" fmla="*/ 35 w 1659"/>
                <a:gd name="T3" fmla="*/ 824 h 1032"/>
                <a:gd name="T4" fmla="*/ 251 w 1659"/>
                <a:gd name="T5" fmla="*/ 936 h 1032"/>
                <a:gd name="T6" fmla="*/ 651 w 1659"/>
                <a:gd name="T7" fmla="*/ 888 h 1032"/>
                <a:gd name="T8" fmla="*/ 707 w 1659"/>
                <a:gd name="T9" fmla="*/ 544 h 1032"/>
                <a:gd name="T10" fmla="*/ 1035 w 1659"/>
                <a:gd name="T11" fmla="*/ 440 h 1032"/>
                <a:gd name="T12" fmla="*/ 1331 w 1659"/>
                <a:gd name="T13" fmla="*/ 656 h 1032"/>
                <a:gd name="T14" fmla="*/ 1659 w 1659"/>
                <a:gd name="T15" fmla="*/ 1032 h 1032"/>
                <a:gd name="T16" fmla="*/ 0 60000 65536"/>
                <a:gd name="T17" fmla="*/ 0 60000 65536"/>
                <a:gd name="T18" fmla="*/ 0 60000 65536"/>
                <a:gd name="T19" fmla="*/ 0 60000 65536"/>
                <a:gd name="T20" fmla="*/ 0 60000 65536"/>
                <a:gd name="T21" fmla="*/ 0 60000 65536"/>
                <a:gd name="T22" fmla="*/ 0 60000 65536"/>
                <a:gd name="T23" fmla="*/ 0 60000 65536"/>
                <a:gd name="T24" fmla="*/ 0 w 1659"/>
                <a:gd name="T25" fmla="*/ 0 h 1032"/>
                <a:gd name="T26" fmla="*/ 1659 w 1659"/>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9" h="1032">
                  <a:moveTo>
                    <a:pt x="43" y="0"/>
                  </a:moveTo>
                  <a:cubicBezTo>
                    <a:pt x="42" y="137"/>
                    <a:pt x="0" y="668"/>
                    <a:pt x="35" y="824"/>
                  </a:cubicBezTo>
                  <a:cubicBezTo>
                    <a:pt x="70" y="980"/>
                    <a:pt x="148" y="925"/>
                    <a:pt x="251" y="936"/>
                  </a:cubicBezTo>
                  <a:cubicBezTo>
                    <a:pt x="354" y="947"/>
                    <a:pt x="575" y="953"/>
                    <a:pt x="651" y="888"/>
                  </a:cubicBezTo>
                  <a:cubicBezTo>
                    <a:pt x="727" y="823"/>
                    <a:pt x="643" y="619"/>
                    <a:pt x="707" y="544"/>
                  </a:cubicBezTo>
                  <a:cubicBezTo>
                    <a:pt x="771" y="469"/>
                    <a:pt x="931" y="421"/>
                    <a:pt x="1035" y="440"/>
                  </a:cubicBezTo>
                  <a:cubicBezTo>
                    <a:pt x="1139" y="459"/>
                    <a:pt x="1227" y="557"/>
                    <a:pt x="1331" y="656"/>
                  </a:cubicBezTo>
                  <a:cubicBezTo>
                    <a:pt x="1435" y="755"/>
                    <a:pt x="1604" y="969"/>
                    <a:pt x="1659" y="1032"/>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3" name="Freeform 549">
              <a:extLst>
                <a:ext uri="{FF2B5EF4-FFF2-40B4-BE49-F238E27FC236}">
                  <a16:creationId xmlns:a16="http://schemas.microsoft.com/office/drawing/2014/main" id="{A7E63920-F86A-4C27-82D4-4A2F842CFA76}"/>
                </a:ext>
              </a:extLst>
            </p:cNvPr>
            <p:cNvSpPr>
              <a:spLocks/>
            </p:cNvSpPr>
            <p:nvPr/>
          </p:nvSpPr>
          <p:spPr bwMode="auto">
            <a:xfrm>
              <a:off x="498" y="1124"/>
              <a:ext cx="1057" cy="1251"/>
            </a:xfrm>
            <a:custGeom>
              <a:avLst/>
              <a:gdLst>
                <a:gd name="T0" fmla="*/ 848 w 1057"/>
                <a:gd name="T1" fmla="*/ 0 h 1251"/>
                <a:gd name="T2" fmla="*/ 544 w 1057"/>
                <a:gd name="T3" fmla="*/ 680 h 1251"/>
                <a:gd name="T4" fmla="*/ 552 w 1057"/>
                <a:gd name="T5" fmla="*/ 1192 h 1251"/>
                <a:gd name="T6" fmla="*/ 936 w 1057"/>
                <a:gd name="T7" fmla="*/ 1032 h 1251"/>
                <a:gd name="T8" fmla="*/ 1008 w 1057"/>
                <a:gd name="T9" fmla="*/ 800 h 1251"/>
                <a:gd name="T10" fmla="*/ 640 w 1057"/>
                <a:gd name="T11" fmla="*/ 808 h 1251"/>
                <a:gd name="T12" fmla="*/ 0 w 1057"/>
                <a:gd name="T13" fmla="*/ 976 h 1251"/>
                <a:gd name="T14" fmla="*/ 0 60000 65536"/>
                <a:gd name="T15" fmla="*/ 0 60000 65536"/>
                <a:gd name="T16" fmla="*/ 0 60000 65536"/>
                <a:gd name="T17" fmla="*/ 0 60000 65536"/>
                <a:gd name="T18" fmla="*/ 0 60000 65536"/>
                <a:gd name="T19" fmla="*/ 0 60000 65536"/>
                <a:gd name="T20" fmla="*/ 0 60000 65536"/>
                <a:gd name="T21" fmla="*/ 0 w 1057"/>
                <a:gd name="T22" fmla="*/ 0 h 1251"/>
                <a:gd name="T23" fmla="*/ 1057 w 1057"/>
                <a:gd name="T24" fmla="*/ 1251 h 1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7" h="1251">
                  <a:moveTo>
                    <a:pt x="848" y="0"/>
                  </a:moveTo>
                  <a:cubicBezTo>
                    <a:pt x="797" y="113"/>
                    <a:pt x="593" y="481"/>
                    <a:pt x="544" y="680"/>
                  </a:cubicBezTo>
                  <a:cubicBezTo>
                    <a:pt x="495" y="879"/>
                    <a:pt x="487" y="1133"/>
                    <a:pt x="552" y="1192"/>
                  </a:cubicBezTo>
                  <a:cubicBezTo>
                    <a:pt x="617" y="1251"/>
                    <a:pt x="860" y="1097"/>
                    <a:pt x="936" y="1032"/>
                  </a:cubicBezTo>
                  <a:cubicBezTo>
                    <a:pt x="1012" y="967"/>
                    <a:pt x="1057" y="837"/>
                    <a:pt x="1008" y="800"/>
                  </a:cubicBezTo>
                  <a:cubicBezTo>
                    <a:pt x="959" y="763"/>
                    <a:pt x="808" y="779"/>
                    <a:pt x="640" y="808"/>
                  </a:cubicBezTo>
                  <a:cubicBezTo>
                    <a:pt x="472" y="837"/>
                    <a:pt x="133" y="941"/>
                    <a:pt x="0" y="976"/>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4" name="Freeform 550">
              <a:extLst>
                <a:ext uri="{FF2B5EF4-FFF2-40B4-BE49-F238E27FC236}">
                  <a16:creationId xmlns:a16="http://schemas.microsoft.com/office/drawing/2014/main" id="{FAE6167D-6782-4F9D-96F0-456ECD0BCF1F}"/>
                </a:ext>
              </a:extLst>
            </p:cNvPr>
            <p:cNvSpPr>
              <a:spLocks/>
            </p:cNvSpPr>
            <p:nvPr/>
          </p:nvSpPr>
          <p:spPr bwMode="auto">
            <a:xfrm>
              <a:off x="1337" y="1155"/>
              <a:ext cx="1057" cy="1251"/>
            </a:xfrm>
            <a:custGeom>
              <a:avLst/>
              <a:gdLst>
                <a:gd name="T0" fmla="*/ 848 w 1057"/>
                <a:gd name="T1" fmla="*/ 0 h 1251"/>
                <a:gd name="T2" fmla="*/ 544 w 1057"/>
                <a:gd name="T3" fmla="*/ 680 h 1251"/>
                <a:gd name="T4" fmla="*/ 552 w 1057"/>
                <a:gd name="T5" fmla="*/ 1192 h 1251"/>
                <a:gd name="T6" fmla="*/ 936 w 1057"/>
                <a:gd name="T7" fmla="*/ 1032 h 1251"/>
                <a:gd name="T8" fmla="*/ 1008 w 1057"/>
                <a:gd name="T9" fmla="*/ 800 h 1251"/>
                <a:gd name="T10" fmla="*/ 640 w 1057"/>
                <a:gd name="T11" fmla="*/ 808 h 1251"/>
                <a:gd name="T12" fmla="*/ 0 w 1057"/>
                <a:gd name="T13" fmla="*/ 976 h 1251"/>
                <a:gd name="T14" fmla="*/ 0 60000 65536"/>
                <a:gd name="T15" fmla="*/ 0 60000 65536"/>
                <a:gd name="T16" fmla="*/ 0 60000 65536"/>
                <a:gd name="T17" fmla="*/ 0 60000 65536"/>
                <a:gd name="T18" fmla="*/ 0 60000 65536"/>
                <a:gd name="T19" fmla="*/ 0 60000 65536"/>
                <a:gd name="T20" fmla="*/ 0 60000 65536"/>
                <a:gd name="T21" fmla="*/ 0 w 1057"/>
                <a:gd name="T22" fmla="*/ 0 h 1251"/>
                <a:gd name="T23" fmla="*/ 1057 w 1057"/>
                <a:gd name="T24" fmla="*/ 1251 h 1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7" h="1251">
                  <a:moveTo>
                    <a:pt x="848" y="0"/>
                  </a:moveTo>
                  <a:cubicBezTo>
                    <a:pt x="797" y="113"/>
                    <a:pt x="593" y="481"/>
                    <a:pt x="544" y="680"/>
                  </a:cubicBezTo>
                  <a:cubicBezTo>
                    <a:pt x="495" y="879"/>
                    <a:pt x="487" y="1133"/>
                    <a:pt x="552" y="1192"/>
                  </a:cubicBezTo>
                  <a:cubicBezTo>
                    <a:pt x="617" y="1251"/>
                    <a:pt x="860" y="1097"/>
                    <a:pt x="936" y="1032"/>
                  </a:cubicBezTo>
                  <a:cubicBezTo>
                    <a:pt x="1012" y="967"/>
                    <a:pt x="1057" y="837"/>
                    <a:pt x="1008" y="800"/>
                  </a:cubicBezTo>
                  <a:cubicBezTo>
                    <a:pt x="959" y="763"/>
                    <a:pt x="808" y="779"/>
                    <a:pt x="640" y="808"/>
                  </a:cubicBezTo>
                  <a:cubicBezTo>
                    <a:pt x="472" y="837"/>
                    <a:pt x="133" y="941"/>
                    <a:pt x="0" y="976"/>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5" name="Freeform 551">
              <a:extLst>
                <a:ext uri="{FF2B5EF4-FFF2-40B4-BE49-F238E27FC236}">
                  <a16:creationId xmlns:a16="http://schemas.microsoft.com/office/drawing/2014/main" id="{8E2C6829-E757-4FC8-8ED1-5430DF7CBFD8}"/>
                </a:ext>
              </a:extLst>
            </p:cNvPr>
            <p:cNvSpPr>
              <a:spLocks/>
            </p:cNvSpPr>
            <p:nvPr/>
          </p:nvSpPr>
          <p:spPr bwMode="auto">
            <a:xfrm>
              <a:off x="634" y="1992"/>
              <a:ext cx="1448" cy="531"/>
            </a:xfrm>
            <a:custGeom>
              <a:avLst/>
              <a:gdLst>
                <a:gd name="T0" fmla="*/ 1448 w 1448"/>
                <a:gd name="T1" fmla="*/ 148 h 531"/>
                <a:gd name="T2" fmla="*/ 1112 w 1448"/>
                <a:gd name="T3" fmla="*/ 348 h 531"/>
                <a:gd name="T4" fmla="*/ 816 w 1448"/>
                <a:gd name="T5" fmla="*/ 484 h 531"/>
                <a:gd name="T6" fmla="*/ 1008 w 1448"/>
                <a:gd name="T7" fmla="*/ 68 h 531"/>
                <a:gd name="T8" fmla="*/ 640 w 1448"/>
                <a:gd name="T9" fmla="*/ 76 h 531"/>
                <a:gd name="T10" fmla="*/ 0 w 1448"/>
                <a:gd name="T11" fmla="*/ 244 h 531"/>
                <a:gd name="T12" fmla="*/ 0 60000 65536"/>
                <a:gd name="T13" fmla="*/ 0 60000 65536"/>
                <a:gd name="T14" fmla="*/ 0 60000 65536"/>
                <a:gd name="T15" fmla="*/ 0 60000 65536"/>
                <a:gd name="T16" fmla="*/ 0 60000 65536"/>
                <a:gd name="T17" fmla="*/ 0 60000 65536"/>
                <a:gd name="T18" fmla="*/ 0 w 1448"/>
                <a:gd name="T19" fmla="*/ 0 h 531"/>
                <a:gd name="T20" fmla="*/ 1448 w 1448"/>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1448" h="531">
                  <a:moveTo>
                    <a:pt x="1448" y="148"/>
                  </a:moveTo>
                  <a:cubicBezTo>
                    <a:pt x="1392" y="181"/>
                    <a:pt x="1217" y="292"/>
                    <a:pt x="1112" y="348"/>
                  </a:cubicBezTo>
                  <a:cubicBezTo>
                    <a:pt x="1007" y="404"/>
                    <a:pt x="833" y="531"/>
                    <a:pt x="816" y="484"/>
                  </a:cubicBezTo>
                  <a:cubicBezTo>
                    <a:pt x="799" y="437"/>
                    <a:pt x="1037" y="136"/>
                    <a:pt x="1008" y="68"/>
                  </a:cubicBezTo>
                  <a:cubicBezTo>
                    <a:pt x="979" y="0"/>
                    <a:pt x="808" y="47"/>
                    <a:pt x="640" y="76"/>
                  </a:cubicBezTo>
                  <a:cubicBezTo>
                    <a:pt x="472" y="105"/>
                    <a:pt x="133" y="209"/>
                    <a:pt x="0" y="244"/>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6" name="Freeform 552">
              <a:extLst>
                <a:ext uri="{FF2B5EF4-FFF2-40B4-BE49-F238E27FC236}">
                  <a16:creationId xmlns:a16="http://schemas.microsoft.com/office/drawing/2014/main" id="{59597242-1501-46F0-AE21-D3CBF9231BA0}"/>
                </a:ext>
              </a:extLst>
            </p:cNvPr>
            <p:cNvSpPr>
              <a:spLocks/>
            </p:cNvSpPr>
            <p:nvPr/>
          </p:nvSpPr>
          <p:spPr bwMode="auto">
            <a:xfrm>
              <a:off x="530" y="1100"/>
              <a:ext cx="1143" cy="1400"/>
            </a:xfrm>
            <a:custGeom>
              <a:avLst/>
              <a:gdLst>
                <a:gd name="T0" fmla="*/ 0 w 1143"/>
                <a:gd name="T1" fmla="*/ 248 h 1400"/>
                <a:gd name="T2" fmla="*/ 1024 w 1143"/>
                <a:gd name="T3" fmla="*/ 80 h 1400"/>
                <a:gd name="T4" fmla="*/ 712 w 1143"/>
                <a:gd name="T5" fmla="*/ 728 h 1400"/>
                <a:gd name="T6" fmla="*/ 480 w 1143"/>
                <a:gd name="T7" fmla="*/ 1400 h 1400"/>
                <a:gd name="T8" fmla="*/ 0 60000 65536"/>
                <a:gd name="T9" fmla="*/ 0 60000 65536"/>
                <a:gd name="T10" fmla="*/ 0 60000 65536"/>
                <a:gd name="T11" fmla="*/ 0 60000 65536"/>
                <a:gd name="T12" fmla="*/ 0 w 1143"/>
                <a:gd name="T13" fmla="*/ 0 h 1400"/>
                <a:gd name="T14" fmla="*/ 1143 w 1143"/>
                <a:gd name="T15" fmla="*/ 1400 h 1400"/>
              </a:gdLst>
              <a:ahLst/>
              <a:cxnLst>
                <a:cxn ang="T8">
                  <a:pos x="T0" y="T1"/>
                </a:cxn>
                <a:cxn ang="T9">
                  <a:pos x="T2" y="T3"/>
                </a:cxn>
                <a:cxn ang="T10">
                  <a:pos x="T4" y="T5"/>
                </a:cxn>
                <a:cxn ang="T11">
                  <a:pos x="T6" y="T7"/>
                </a:cxn>
              </a:cxnLst>
              <a:rect l="T12" t="T13" r="T14" b="T15"/>
              <a:pathLst>
                <a:path w="1143" h="1400">
                  <a:moveTo>
                    <a:pt x="0" y="248"/>
                  </a:moveTo>
                  <a:cubicBezTo>
                    <a:pt x="169" y="220"/>
                    <a:pt x="905" y="0"/>
                    <a:pt x="1024" y="80"/>
                  </a:cubicBezTo>
                  <a:cubicBezTo>
                    <a:pt x="1143" y="160"/>
                    <a:pt x="803" y="508"/>
                    <a:pt x="712" y="728"/>
                  </a:cubicBezTo>
                  <a:cubicBezTo>
                    <a:pt x="621" y="948"/>
                    <a:pt x="528" y="1260"/>
                    <a:pt x="480" y="1400"/>
                  </a:cubicBezTo>
                </a:path>
              </a:pathLst>
            </a:custGeom>
            <a:noFill/>
            <a:ln w="28575" cap="flat"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97" name="Oval 553">
              <a:extLst>
                <a:ext uri="{FF2B5EF4-FFF2-40B4-BE49-F238E27FC236}">
                  <a16:creationId xmlns:a16="http://schemas.microsoft.com/office/drawing/2014/main" id="{A1317F28-7F0B-44C7-934F-B796D0238D97}"/>
                </a:ext>
              </a:extLst>
            </p:cNvPr>
            <p:cNvSpPr>
              <a:spLocks noChangeAspect="1" noChangeArrowheads="1"/>
            </p:cNvSpPr>
            <p:nvPr/>
          </p:nvSpPr>
          <p:spPr bwMode="auto">
            <a:xfrm>
              <a:off x="1292" y="1145"/>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098" name="Oval 554">
              <a:extLst>
                <a:ext uri="{FF2B5EF4-FFF2-40B4-BE49-F238E27FC236}">
                  <a16:creationId xmlns:a16="http://schemas.microsoft.com/office/drawing/2014/main" id="{82659CCA-E7BF-4DBE-BDAC-B6AF16497141}"/>
                </a:ext>
              </a:extLst>
            </p:cNvPr>
            <p:cNvSpPr>
              <a:spLocks noChangeAspect="1" noChangeArrowheads="1"/>
            </p:cNvSpPr>
            <p:nvPr/>
          </p:nvSpPr>
          <p:spPr bwMode="auto">
            <a:xfrm>
              <a:off x="665" y="1434"/>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099" name="Oval 555">
              <a:extLst>
                <a:ext uri="{FF2B5EF4-FFF2-40B4-BE49-F238E27FC236}">
                  <a16:creationId xmlns:a16="http://schemas.microsoft.com/office/drawing/2014/main" id="{0424720A-4546-4541-88A3-C5A96970EAEE}"/>
                </a:ext>
              </a:extLst>
            </p:cNvPr>
            <p:cNvSpPr>
              <a:spLocks noChangeAspect="1" noChangeArrowheads="1"/>
            </p:cNvSpPr>
            <p:nvPr/>
          </p:nvSpPr>
          <p:spPr bwMode="auto">
            <a:xfrm>
              <a:off x="1488" y="1664"/>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0" name="Oval 556">
              <a:extLst>
                <a:ext uri="{FF2B5EF4-FFF2-40B4-BE49-F238E27FC236}">
                  <a16:creationId xmlns:a16="http://schemas.microsoft.com/office/drawing/2014/main" id="{02530F1E-800F-4EFD-B2B4-46B9AB5628B3}"/>
                </a:ext>
              </a:extLst>
            </p:cNvPr>
            <p:cNvSpPr>
              <a:spLocks noChangeAspect="1" noChangeArrowheads="1"/>
            </p:cNvSpPr>
            <p:nvPr/>
          </p:nvSpPr>
          <p:spPr bwMode="auto">
            <a:xfrm>
              <a:off x="1102" y="1526"/>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1" name="Oval 557">
              <a:extLst>
                <a:ext uri="{FF2B5EF4-FFF2-40B4-BE49-F238E27FC236}">
                  <a16:creationId xmlns:a16="http://schemas.microsoft.com/office/drawing/2014/main" id="{E69DEEEF-BC5B-41C7-8C95-106618B0647D}"/>
                </a:ext>
              </a:extLst>
            </p:cNvPr>
            <p:cNvSpPr>
              <a:spLocks noChangeAspect="1" noChangeArrowheads="1"/>
            </p:cNvSpPr>
            <p:nvPr/>
          </p:nvSpPr>
          <p:spPr bwMode="auto">
            <a:xfrm>
              <a:off x="974" y="2085"/>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2" name="Oval 558">
              <a:extLst>
                <a:ext uri="{FF2B5EF4-FFF2-40B4-BE49-F238E27FC236}">
                  <a16:creationId xmlns:a16="http://schemas.microsoft.com/office/drawing/2014/main" id="{7BE4AC8E-BFFA-4174-8A73-9851C10524FB}"/>
                </a:ext>
              </a:extLst>
            </p:cNvPr>
            <p:cNvSpPr>
              <a:spLocks noChangeAspect="1" noChangeArrowheads="1"/>
            </p:cNvSpPr>
            <p:nvPr/>
          </p:nvSpPr>
          <p:spPr bwMode="auto">
            <a:xfrm>
              <a:off x="1442" y="2063"/>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3" name="Oval 559">
              <a:extLst>
                <a:ext uri="{FF2B5EF4-FFF2-40B4-BE49-F238E27FC236}">
                  <a16:creationId xmlns:a16="http://schemas.microsoft.com/office/drawing/2014/main" id="{6CCEFB35-9C56-4862-B5D3-F164AECB3E49}"/>
                </a:ext>
              </a:extLst>
            </p:cNvPr>
            <p:cNvSpPr>
              <a:spLocks noChangeAspect="1" noChangeArrowheads="1"/>
            </p:cNvSpPr>
            <p:nvPr/>
          </p:nvSpPr>
          <p:spPr bwMode="auto">
            <a:xfrm>
              <a:off x="1821" y="1452"/>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4" name="Oval 560">
              <a:extLst>
                <a:ext uri="{FF2B5EF4-FFF2-40B4-BE49-F238E27FC236}">
                  <a16:creationId xmlns:a16="http://schemas.microsoft.com/office/drawing/2014/main" id="{46CCBC11-271C-4F7C-A496-91B96402FC75}"/>
                </a:ext>
              </a:extLst>
            </p:cNvPr>
            <p:cNvSpPr>
              <a:spLocks noChangeAspect="1" noChangeArrowheads="1"/>
            </p:cNvSpPr>
            <p:nvPr/>
          </p:nvSpPr>
          <p:spPr bwMode="auto">
            <a:xfrm>
              <a:off x="2021" y="1917"/>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sp>
          <p:nvSpPr>
            <p:cNvPr id="46105" name="Oval 561">
              <a:extLst>
                <a:ext uri="{FF2B5EF4-FFF2-40B4-BE49-F238E27FC236}">
                  <a16:creationId xmlns:a16="http://schemas.microsoft.com/office/drawing/2014/main" id="{94702D52-5A03-494D-8D75-7497C19E06CD}"/>
                </a:ext>
              </a:extLst>
            </p:cNvPr>
            <p:cNvSpPr>
              <a:spLocks noChangeAspect="1" noChangeArrowheads="1"/>
            </p:cNvSpPr>
            <p:nvPr/>
          </p:nvSpPr>
          <p:spPr bwMode="auto">
            <a:xfrm>
              <a:off x="1828" y="2221"/>
              <a:ext cx="68" cy="68"/>
            </a:xfrm>
            <a:prstGeom prst="ellipse">
              <a:avLst/>
            </a:prstGeom>
            <a:solidFill>
              <a:srgbClr val="000066"/>
            </a:solidFill>
            <a:ln w="9525">
              <a:solidFill>
                <a:srgbClr val="000066"/>
              </a:solidFill>
              <a:round/>
              <a:headEnd/>
              <a:tailEnd/>
            </a:ln>
          </p:spPr>
          <p:txBody>
            <a:bodyPr wrap="none" anchor="ct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endParaRPr lang="fr-CH" altLang="en-US"/>
            </a:p>
          </p:txBody>
        </p:sp>
      </p:grpSp>
      <p:pic>
        <p:nvPicPr>
          <p:cNvPr id="46085" name="Picture 585">
            <a:extLst>
              <a:ext uri="{FF2B5EF4-FFF2-40B4-BE49-F238E27FC236}">
                <a16:creationId xmlns:a16="http://schemas.microsoft.com/office/drawing/2014/main" id="{E8CF5999-3C94-41CB-B48E-A1973C8C0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725" y="2311400"/>
            <a:ext cx="35671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84">
            <a:extLst>
              <a:ext uri="{FF2B5EF4-FFF2-40B4-BE49-F238E27FC236}">
                <a16:creationId xmlns:a16="http://schemas.microsoft.com/office/drawing/2014/main" id="{7683C090-CBA8-4E90-B7F8-254D64AF4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2179638"/>
            <a:ext cx="22320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087" name="Straight Arrow Connector 2">
            <a:extLst>
              <a:ext uri="{FF2B5EF4-FFF2-40B4-BE49-F238E27FC236}">
                <a16:creationId xmlns:a16="http://schemas.microsoft.com/office/drawing/2014/main" id="{8220006A-5E2A-42FF-BF99-7C39A7FD30CD}"/>
              </a:ext>
            </a:extLst>
          </p:cNvPr>
          <p:cNvCxnSpPr>
            <a:cxnSpLocks noChangeShapeType="1"/>
            <a:stCxn id="46085" idx="3"/>
          </p:cNvCxnSpPr>
          <p:nvPr/>
        </p:nvCxnSpPr>
        <p:spPr bwMode="auto">
          <a:xfrm>
            <a:off x="9240838" y="3327400"/>
            <a:ext cx="612775" cy="1588"/>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46088" name="TextBox 3">
            <a:extLst>
              <a:ext uri="{FF2B5EF4-FFF2-40B4-BE49-F238E27FC236}">
                <a16:creationId xmlns:a16="http://schemas.microsoft.com/office/drawing/2014/main" id="{F89D0870-0BC2-432E-95F2-DB274909E6EB}"/>
              </a:ext>
            </a:extLst>
          </p:cNvPr>
          <p:cNvSpPr txBox="1">
            <a:spLocks noChangeArrowheads="1"/>
          </p:cNvSpPr>
          <p:nvPr/>
        </p:nvSpPr>
        <p:spPr bwMode="auto">
          <a:xfrm>
            <a:off x="9309100" y="2951163"/>
            <a:ext cx="649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r>
              <a:rPr lang="en-US" altLang="en-US" b="1"/>
              <a:t>F</a:t>
            </a:r>
          </a:p>
        </p:txBody>
      </p:sp>
      <p:sp>
        <p:nvSpPr>
          <p:cNvPr id="3" name="Rectangle 24">
            <a:extLst>
              <a:ext uri="{FF2B5EF4-FFF2-40B4-BE49-F238E27FC236}">
                <a16:creationId xmlns:a16="http://schemas.microsoft.com/office/drawing/2014/main" id="{00DDE4F5-9584-786A-D652-12FAD89782AD}"/>
              </a:ext>
            </a:extLst>
          </p:cNvPr>
          <p:cNvSpPr>
            <a:spLocks noChangeArrowheads="1"/>
          </p:cNvSpPr>
          <p:nvPr/>
        </p:nvSpPr>
        <p:spPr bwMode="auto">
          <a:xfrm>
            <a:off x="8501960" y="6434415"/>
            <a:ext cx="1351653" cy="369332"/>
          </a:xfrm>
          <a:prstGeom prst="rect">
            <a:avLst/>
          </a:prstGeom>
          <a:solidFill>
            <a:srgbClr val="000066"/>
          </a:solidFill>
          <a:ln w="9525">
            <a:solidFill>
              <a:srgbClr val="000066"/>
            </a:solidFill>
            <a:miter lim="800000"/>
            <a:headEnd/>
            <a:tailEnd/>
          </a:ln>
        </p:spPr>
        <p:txBody>
          <a:bodyPr wrap="none" anchor="ctr">
            <a:spAutoFit/>
          </a:bodyPr>
          <a:lstStyle>
            <a:lvl1pPr>
              <a:defRPr sz="2400" baseline="-25000">
                <a:solidFill>
                  <a:schemeClr val="tx1"/>
                </a:solidFill>
                <a:latin typeface="Arial Unicode MS" panose="020B0604020202020204" pitchFamily="34" charset="-128"/>
                <a:ea typeface="ＭＳ Ｐゴシック" panose="020B0600070205080204" pitchFamily="34" charset="-128"/>
              </a:defRPr>
            </a:lvl1pPr>
            <a:lvl2pPr marL="742950" indent="-285750">
              <a:defRPr sz="2400" baseline="-25000">
                <a:solidFill>
                  <a:schemeClr val="tx1"/>
                </a:solidFill>
                <a:latin typeface="Arial Unicode MS" panose="020B0604020202020204" pitchFamily="34" charset="-128"/>
                <a:ea typeface="ＭＳ Ｐゴシック" panose="020B0600070205080204" pitchFamily="34" charset="-128"/>
              </a:defRPr>
            </a:lvl2pPr>
            <a:lvl3pPr marL="1143000" indent="-228600">
              <a:defRPr sz="2400" baseline="-25000">
                <a:solidFill>
                  <a:schemeClr val="tx1"/>
                </a:solidFill>
                <a:latin typeface="Arial Unicode MS" panose="020B0604020202020204" pitchFamily="34" charset="-128"/>
                <a:ea typeface="ＭＳ Ｐゴシック" panose="020B0600070205080204" pitchFamily="34" charset="-128"/>
              </a:defRPr>
            </a:lvl3pPr>
            <a:lvl4pPr marL="1600200" indent="-228600">
              <a:defRPr sz="2400" baseline="-25000">
                <a:solidFill>
                  <a:schemeClr val="tx1"/>
                </a:solidFill>
                <a:latin typeface="Arial Unicode MS" panose="020B0604020202020204" pitchFamily="34" charset="-128"/>
                <a:ea typeface="ＭＳ Ｐゴシック" panose="020B0600070205080204" pitchFamily="34" charset="-128"/>
              </a:defRPr>
            </a:lvl4pPr>
            <a:lvl5pPr marL="2057400" indent="-228600">
              <a:defRPr sz="2400" baseline="-25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Unicode MS" panose="020B0604020202020204" pitchFamily="34" charset="-128"/>
                <a:ea typeface="ＭＳ Ｐゴシック" panose="020B0600070205080204" pitchFamily="34" charset="-128"/>
              </a:defRPr>
            </a:lvl9pPr>
          </a:lstStyle>
          <a:p>
            <a:pPr algn="r"/>
            <a:r>
              <a:rPr lang="fr-FR" altLang="en-US" sz="1800" baseline="0" dirty="0">
                <a:solidFill>
                  <a:schemeClr val="bg1"/>
                </a:solidFill>
                <a:latin typeface="Arial" panose="020B0604020202020204" pitchFamily="34" charset="0"/>
              </a:rPr>
              <a:t>Cours No 4</a:t>
            </a:r>
            <a:endParaRPr lang="fr-FR" altLang="en-US" sz="1800" baseline="0" dirty="0">
              <a:solidFill>
                <a:schemeClr val="bg1"/>
              </a:solidFill>
            </a:endParaRPr>
          </a:p>
        </p:txBody>
      </p:sp>
    </p:spTree>
    <p:extLst>
      <p:ext uri="{BB962C8B-B14F-4D97-AF65-F5344CB8AC3E}">
        <p14:creationId xmlns:p14="http://schemas.microsoft.com/office/powerpoint/2010/main" val="1146718435"/>
      </p:ext>
    </p:extLst>
  </p:cSld>
  <p:clrMapOvr>
    <a:masterClrMapping/>
  </p:clrMapOvr>
</p:sld>
</file>

<file path=ppt/theme/theme1.xml><?xml version="1.0" encoding="utf-8"?>
<a:theme xmlns:a="http://schemas.openxmlformats.org/drawingml/2006/main" name="Intro_Matériaux">
  <a:themeElements>
    <a:clrScheme name="Intro_Matériaux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ntro_Matériaux">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smtClean="0">
            <a:ln>
              <a:noFill/>
            </a:ln>
            <a:solidFill>
              <a:schemeClr val="tx1"/>
            </a:solidFill>
            <a:effectLst/>
            <a:latin typeface="Arial Unicode MS" pitchFamily="34" charset="-128"/>
          </a:defRPr>
        </a:defPPr>
      </a:lstStyle>
    </a:lnDef>
  </a:objectDefaults>
  <a:extraClrSchemeLst>
    <a:extraClrScheme>
      <a:clrScheme name="Intro_Matériaux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ro_Matériaux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ntro_Matériaux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ro_Matériaux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ro_Matériaux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ro_Matériaux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ro_Matériaux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Intro_Matériaux</Template>
  <TotalTime>60712</TotalTime>
  <Words>9785</Words>
  <Application>Microsoft Office PowerPoint</Application>
  <PresentationFormat>A4 Paper (210x297 mm)</PresentationFormat>
  <Paragraphs>1238</Paragraphs>
  <Slides>82</Slides>
  <Notes>71</Notes>
  <HiddenSlides>1</HiddenSlides>
  <MMClips>0</MMClips>
  <ScaleCrop>false</ScaleCrop>
  <HeadingPairs>
    <vt:vector size="4" baseType="variant">
      <vt:variant>
        <vt:lpstr>Theme</vt:lpstr>
      </vt:variant>
      <vt:variant>
        <vt:i4>2</vt:i4>
      </vt:variant>
      <vt:variant>
        <vt:lpstr>Slide Titles</vt:lpstr>
      </vt:variant>
      <vt:variant>
        <vt:i4>82</vt:i4>
      </vt:variant>
    </vt:vector>
  </HeadingPairs>
  <TitlesOfParts>
    <vt:vector size="84" baseType="lpstr">
      <vt:lpstr>Intro_Matériaux</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Règle des phases de Gibbs</vt:lpstr>
      <vt:lpstr>Règle des phases de Gibbs</vt:lpstr>
      <vt:lpstr>Règle des phases de Gibbs</vt:lpstr>
      <vt:lpstr>Règle des phases de Gibbs</vt:lpstr>
      <vt:lpstr>Règle des phases de Gibbs</vt:lpstr>
      <vt:lpstr>PowerPoint Presentation</vt:lpstr>
      <vt:lpstr>PowerPoint Presentation</vt:lpstr>
      <vt:lpstr>PowerPoint Presentation</vt:lpstr>
      <vt:lpstr>PowerPoint Presentation</vt:lpstr>
      <vt:lpstr>PowerPoint Presentation</vt:lpstr>
      <vt:lpstr>PowerPoint Presentation</vt:lpstr>
      <vt:lpstr>Règle des leviers</vt:lpstr>
      <vt:lpstr>Règle des leviers</vt:lpstr>
      <vt:lpstr>Règle des leviers</vt:lpstr>
      <vt:lpstr>PowerPoint Presentation</vt:lpstr>
      <vt:lpstr>PowerPoint Presentation</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Systèmes binaires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epfl-sti-imx-lsmx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rappaz</dc:creator>
  <cp:lastModifiedBy>Francesco Stellacci</cp:lastModifiedBy>
  <cp:revision>269</cp:revision>
  <cp:lastPrinted>2019-02-26T14:28:39Z</cp:lastPrinted>
  <dcterms:created xsi:type="dcterms:W3CDTF">2009-04-06T16:50:32Z</dcterms:created>
  <dcterms:modified xsi:type="dcterms:W3CDTF">2024-03-14T16:45:45Z</dcterms:modified>
</cp:coreProperties>
</file>